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8"/>
  </p:notesMasterIdLst>
  <p:sldIdLst>
    <p:sldId id="379" r:id="rId2"/>
    <p:sldId id="381" r:id="rId3"/>
    <p:sldId id="380" r:id="rId4"/>
    <p:sldId id="382" r:id="rId5"/>
    <p:sldId id="397" r:id="rId6"/>
    <p:sldId id="38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842"/>
    <a:srgbClr val="B4002B"/>
    <a:srgbClr val="286D9F"/>
    <a:srgbClr val="C4002F"/>
    <a:srgbClr val="236292"/>
    <a:srgbClr val="215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2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A11D6-B9F3-4F42-AA11-F897F939D38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5608-A3FA-4291-95B2-3CEC5351A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55FF-60A2-4E51-8998-EAABFEBD9878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2917-33E7-4AE6-BC7F-D0A51B95F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etersburg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tersburgedu.ru/content/view/category/360/" TargetMode="External"/><Relationship Id="rId2" Type="http://schemas.openxmlformats.org/officeDocument/2006/relationships/hyperlink" Target="https://petersburg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petersburgedu.ru/content/view/category/36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gosuslugi.ru/help/faq/lk/1023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37FA0-BFD1-963A-2623-6645F360C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29056-03D6-6CED-B7EA-4753C02D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Портал «Петербургское образование»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1F1E8C6-B038-B000-1714-BB5523DB5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petersburgedu.ru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FA5977-1C52-AFF3-6C8F-42D7A926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48" y="2366507"/>
            <a:ext cx="11079892" cy="357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3491AD-DCD6-DE87-D953-177F0B19A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54" y="279967"/>
            <a:ext cx="949847" cy="10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1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995F2-E581-4379-16C6-0C05EFFA1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8CBE9-686C-B6B3-7261-C0796607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Краткая инструкция </a:t>
            </a:r>
            <a:r>
              <a:rPr lang="ru-RU" b="1" dirty="0"/>
              <a:t>для родителя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подключению к электронному дневнику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C48ED37-CBF3-E514-52A4-8B617EFD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91180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Зарегистрироваться на портале «Петербургское образование»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>
                <a:hlinkClick r:id="rId2"/>
              </a:rPr>
              <a:t>https://petersburgedu.ru/</a:t>
            </a:r>
            <a:r>
              <a:rPr lang="ru-RU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Выполнить вход на портал и привязать аккаунт к ЕСИА (</a:t>
            </a:r>
            <a:r>
              <a:rPr lang="ru-RU" dirty="0" err="1"/>
              <a:t>Госуслуги</a:t>
            </a:r>
            <a:r>
              <a:rPr lang="ru-RU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Выполнить вход в электронный дневник и нажать кнопку «Подключиться к электронному дневнику», подать заявление. (Выбрать школу, где обучается ребенок).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Заполнить письменное заявление, которое будет распечатано в школе (подойти лично на прием в школу).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день обращения будет предоставлен доступ с помощью использованных логина и пароля.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None/>
            </a:pPr>
            <a:r>
              <a:rPr lang="ru-RU" dirty="0"/>
              <a:t>Полная инструкция: </a:t>
            </a:r>
            <a:r>
              <a:rPr lang="en-US" dirty="0">
                <a:hlinkClick r:id="rId3"/>
              </a:rPr>
              <a:t>https://petersburgedu.ru/content/view/category/360/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8DE42-3AF6-5FA0-AC2D-4A7FBBBE1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54" y="279967"/>
            <a:ext cx="949847" cy="10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3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F37D5-6562-85AC-D897-57365CD8E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2E28-FB91-3F11-91A4-FBCFD7C1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Доступ </a:t>
            </a:r>
            <a:r>
              <a:rPr lang="ru-RU" b="1" dirty="0"/>
              <a:t>ребенка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 электронному дневнику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BC2D3A0-9A9E-11A9-F3C1-527FA1834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1376454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Создать учетную запись ребенка на портале «Петербургское образование» (нужна будет отдельная почта ребенка)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Родитель в своем личном кабинете выбирает вкладку «Обучающиеся»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Переходит по ссылке с ФИО ребенка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Нажимает на кнопку </a:t>
            </a:r>
            <a:br>
              <a:rPr lang="ru-RU" dirty="0"/>
            </a:br>
            <a:r>
              <a:rPr lang="ru-RU" dirty="0"/>
              <a:t>«Пригласить обучающегося»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Полная инструкция: </a:t>
            </a:r>
            <a:r>
              <a:rPr lang="en-US" dirty="0">
                <a:hlinkClick r:id="rId2"/>
              </a:rPr>
              <a:t>https://petersburgedu.ru/content/view/category/360/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9C89F5-D73E-48D8-775B-5AD252070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54" y="279967"/>
            <a:ext cx="949847" cy="10985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0E95E31-3F80-4767-AABC-F85BDF699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842" y="2827204"/>
            <a:ext cx="4370558" cy="25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64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E1DDF-0124-2EB9-A211-151235C9B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D4FE0-8653-61B3-921D-D5EB12E4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использования ребенком электронного дневника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1163A0A-49C5-8B28-344D-C83726DC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525779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Знает о своем домашнем задании в случае пропуска уроков (меньше вопросов от детей в чатах)</a:t>
            </a:r>
          </a:p>
          <a:p>
            <a:r>
              <a:rPr lang="ru-RU" dirty="0"/>
              <a:t>Видит свои текущие отметки (мотивация к повышению баллов)</a:t>
            </a:r>
          </a:p>
          <a:p>
            <a:r>
              <a:rPr lang="ru-RU" dirty="0"/>
              <a:t>Заранее знает о своих четвертных оценках и итоговых оценках (может подготовиться к исправлению)</a:t>
            </a:r>
          </a:p>
          <a:p>
            <a:r>
              <a:rPr lang="ru-RU" dirty="0"/>
              <a:t>Может без помощи родителей выполнять задания с использованием электронных образовательных ресурсов (ЭОР) (переходить по ссылке или скачивать материалы от учителя)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195E09-D8C9-0312-A91B-2F36886AB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54" y="279967"/>
            <a:ext cx="949847" cy="10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9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6672F-5990-FE98-5573-321A7325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Учетная запись ребенка в Госуслугах </a:t>
            </a:r>
            <a:br>
              <a:rPr lang="ru-RU" dirty="0"/>
            </a:br>
            <a:r>
              <a:rPr lang="ru-RU" dirty="0"/>
              <a:t>(ЕСИА)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3678B-F182-0EB0-C995-5B559CA07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9778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Подробная инструкция: </a:t>
            </a:r>
            <a:r>
              <a:rPr lang="en-US" dirty="0">
                <a:hlinkClick r:id="rId2"/>
              </a:rPr>
              <a:t>https://www.gosuslugi.ru/help/faq/lk/102380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Учётная запись ребёнка на Госуслугах — это личный кабинет на портале Госуслуги для детей, который связан с учетной записью родителя (законного представителя). В своем личном кабинете ребенок может пользоваться сервисами и услугами, предназначенными для несовершеннолетних граждан.</a:t>
            </a:r>
          </a:p>
          <a:p>
            <a:pPr marL="0" indent="0">
              <a:buNone/>
            </a:pPr>
            <a:r>
              <a:rPr lang="ru-RU" dirty="0"/>
              <a:t>Учетная запись детей в возрасте от 10 до 13 лет включительно создается одним из родителей, в возрасте от 14 до 18 лет – самостоятельно самим ребенком и может быть полезна в следующих целях: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 Получение «Пушкинской карты».</a:t>
            </a:r>
          </a:p>
          <a:p>
            <a:pPr marL="0" indent="0">
              <a:buNone/>
            </a:pPr>
            <a:r>
              <a:rPr lang="ru-RU" dirty="0"/>
              <a:t>2. Получение доступа к сведениям электронного журнала или дневника. </a:t>
            </a:r>
          </a:p>
          <a:p>
            <a:pPr marL="0" indent="0">
              <a:buNone/>
            </a:pPr>
            <a:r>
              <a:rPr lang="ru-RU" dirty="0"/>
              <a:t>3. Поступление в образовательную организацию профессионального образования. </a:t>
            </a:r>
          </a:p>
          <a:p>
            <a:pPr marL="0" indent="0">
              <a:buNone/>
            </a:pPr>
            <a:r>
              <a:rPr lang="ru-RU" dirty="0"/>
              <a:t>4. Заявление на временное трудоустройство. </a:t>
            </a:r>
          </a:p>
          <a:p>
            <a:pPr marL="0" indent="0">
              <a:buNone/>
            </a:pPr>
            <a:r>
              <a:rPr lang="ru-RU" dirty="0"/>
              <a:t>5. Самостоятельная запись в секцию или кружок.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B3424-A3C3-E9C5-ABE4-20657E586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54" y="279967"/>
            <a:ext cx="949847" cy="10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9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7D18B-1C7B-3EC5-1738-702438C9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Регистрация детской учетной записи </a:t>
            </a:r>
            <a:br>
              <a:rPr lang="ru-RU" dirty="0"/>
            </a:br>
            <a:r>
              <a:rPr lang="ru-RU" dirty="0"/>
              <a:t>в ЕСИА (Госуслуги)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7C297-ADE6-665D-2067-6781A138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BD25C9-7682-5871-C1DC-459419D6B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3" t="30214" r="9587" b="20978"/>
          <a:stretch/>
        </p:blipFill>
        <p:spPr>
          <a:xfrm>
            <a:off x="609600" y="1677798"/>
            <a:ext cx="11076264" cy="45844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4D1FD5-3AD6-CA07-F548-B093F31D5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54" y="279967"/>
            <a:ext cx="949847" cy="10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36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373</Words>
  <Application>Microsoft Office PowerPoint</Application>
  <PresentationFormat>Широкоэкранный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Портал «Петербургское образование»</vt:lpstr>
      <vt:lpstr>Краткая инструкция для родителя  по подключению к электронному дневнику</vt:lpstr>
      <vt:lpstr>Доступ ребенка  к электронному дневнику</vt:lpstr>
      <vt:lpstr>Преимущества использования ребенком электронного дневника</vt:lpstr>
      <vt:lpstr>Учетная запись ребенка в Госуслугах  (ЕСИА)</vt:lpstr>
      <vt:lpstr>Регистрация детской учетной записи  в ЕСИА (Госуслуги)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«Петербургское образование»</dc:title>
  <dc:creator/>
  <cp:lastModifiedBy>Витя</cp:lastModifiedBy>
  <cp:revision>338</cp:revision>
  <dcterms:created xsi:type="dcterms:W3CDTF">2020-02-18T14:27:08Z</dcterms:created>
  <dcterms:modified xsi:type="dcterms:W3CDTF">2024-09-18T08:58:52Z</dcterms:modified>
</cp:coreProperties>
</file>