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2" r:id="rId5"/>
    <p:sldId id="260" r:id="rId6"/>
    <p:sldId id="261" r:id="rId7"/>
    <p:sldId id="25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08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opk1.ru/wp-content/uploads/2020/11/nastavnichestv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31242"/>
            <a:ext cx="9036496" cy="5385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929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4785395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раскрытие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потенциала каждого наставляемого; 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преодоление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подросткового кризиса, самоидентификация подростка, формирование жизненных ориентиров; 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социально-приемлемого поведения;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мотивации к саморазвитию, через привлечение к различным видам деятельности; </a:t>
            </a:r>
          </a:p>
          <a:p>
            <a:r>
              <a:rPr lang="ru-RU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адаптация </a:t>
            </a:r>
            <a:r>
              <a:rPr lang="ru-RU" u="sng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обучающегося в новом учебном коллективе, а также адаптация обучающихся, перешедших из начальной школы в среднее звено;  </a:t>
            </a:r>
          </a:p>
          <a:p>
            <a:r>
              <a:rPr lang="ru-RU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адаптация </a:t>
            </a:r>
            <a:r>
              <a:rPr lang="ru-RU" u="sng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учителя в новом педагогическом коллективе;  </a:t>
            </a:r>
          </a:p>
          <a:p>
            <a:r>
              <a:rPr lang="ru-RU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плавный </a:t>
            </a:r>
            <a:r>
              <a:rPr lang="ru-RU" u="sng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«вход» молодого учителя и специалиста в целом в профессию, построение продуктивной среды в педагогическом коллективе на основе взаимообогащающих отношений начинающих и опытных специалистов.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278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04664"/>
            <a:ext cx="8784976" cy="5721499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Формы </a:t>
            </a:r>
            <a:r>
              <a:rPr lang="ru-RU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наставничества 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ru-RU" sz="4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4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ru-RU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</a:t>
            </a:r>
            <a:endParaRPr lang="ru-RU" sz="4400" b="1" dirty="0">
              <a:solidFill>
                <a:srgbClr val="0070C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95536" y="1628800"/>
            <a:ext cx="4464496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«учитель-учитель» </a:t>
            </a:r>
          </a:p>
        </p:txBody>
      </p:sp>
      <p:sp>
        <p:nvSpPr>
          <p:cNvPr id="7" name="Овал 6"/>
          <p:cNvSpPr/>
          <p:nvPr/>
        </p:nvSpPr>
        <p:spPr>
          <a:xfrm>
            <a:off x="4644008" y="3284984"/>
            <a:ext cx="4176464" cy="19442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«ученик-ученик»</a:t>
            </a:r>
            <a:endParaRPr lang="ru-RU" sz="2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53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274638"/>
            <a:ext cx="9108504" cy="4738538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Формы взаимодействия</a:t>
            </a:r>
            <a:br>
              <a:rPr lang="ru-RU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B050"/>
                </a:solidFill>
              </a:rPr>
              <a:t/>
            </a:r>
            <a:br>
              <a:rPr lang="ru-RU" b="1" dirty="0" smtClean="0">
                <a:solidFill>
                  <a:srgbClr val="00B050"/>
                </a:solidFill>
              </a:rPr>
            </a:br>
            <a:r>
              <a:rPr lang="ru-RU" b="1" dirty="0" smtClean="0">
                <a:solidFill>
                  <a:srgbClr val="00B050"/>
                </a:solidFill>
              </a:rPr>
              <a:t>   </a:t>
            </a:r>
            <a:r>
              <a:rPr lang="ru-RU" sz="31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учитель-учитель                       ученик-ученик</a:t>
            </a:r>
            <a:br>
              <a:rPr lang="ru-RU" sz="31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опытный педагог - молодой специалист                                                         успевающий - неуспевающий</a:t>
            </a:r>
            <a:r>
              <a:rPr lang="ru-RU" sz="1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опытный классный руководитель - </a:t>
            </a:r>
            <a:r>
              <a:rPr lang="ru-RU" sz="1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молодой </a:t>
            </a:r>
            <a:r>
              <a:rPr lang="ru-RU" sz="1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                               лидер - пассивный</a:t>
            </a:r>
            <a:r>
              <a:rPr lang="ru-RU" sz="1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новатор - консервативный педагог                                                       равный - равному</a:t>
            </a:r>
            <a:br>
              <a:rPr lang="ru-RU" sz="1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опытный предметник – неопытный предметник                                     адаптированный - неадаптированному</a:t>
            </a:r>
            <a:endParaRPr lang="ru-RU" sz="14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952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База наставляемых формируется </a:t>
            </a:r>
            <a:r>
              <a:rPr lang="ru-RU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из: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07342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бучающихся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обладающих следующими характеристиками: </a:t>
            </a:r>
          </a:p>
          <a:p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ограниченными возможностями здоровья;</a:t>
            </a:r>
          </a:p>
          <a:p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желающие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овладеть цифровыми навыками, ИКТ и иными современными компетенциями и т.д.;</a:t>
            </a:r>
          </a:p>
          <a:p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находящиеся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процессе адаптации на новом месте учебы;</a:t>
            </a:r>
          </a:p>
          <a:p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демонстрирующие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неудовлетворительные образовательные результаты;</a:t>
            </a:r>
          </a:p>
          <a:p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имеющие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проблемы с поведением;</a:t>
            </a:r>
          </a:p>
          <a:p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попавшие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трудную жизненную ситуацию;</a:t>
            </a:r>
          </a:p>
          <a:p>
            <a:pPr marL="0" indent="0">
              <a:buNone/>
            </a:pPr>
            <a:endParaRPr lang="ru-RU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  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едагогов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обладающих следующими характеристиками:</a:t>
            </a:r>
          </a:p>
          <a:p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молодые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специалисты;</a:t>
            </a:r>
          </a:p>
          <a:p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принимающие участие в жизни школы, отстраненные от коллектива;</a:t>
            </a:r>
          </a:p>
          <a:p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находящиеся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состоянии эмоционального выгорания, хронической усталости;</a:t>
            </a:r>
          </a:p>
          <a:p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находящиеся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процессе адаптации на новом месте работы.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98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620688"/>
            <a:ext cx="8928992" cy="55054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Наставниками рассматриваются:</a:t>
            </a:r>
          </a:p>
          <a:p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обучающиеся</a:t>
            </a:r>
            <a:r>
              <a:rPr lang="ru-RU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мотивированные помочь другим в образовательных, спортивных, творческих и адаптационных вопросах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endParaRPr lang="ru-RU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педагоги </a:t>
            </a:r>
            <a:r>
              <a:rPr lang="ru-RU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 специалисты, заинтересованные в тиражировании личного педагогического опыта и создании продуктивной педагогической атмосферы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08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14300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езультаты 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реализации программы </a:t>
            </a:r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наставничества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лучшение 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психологического климата в ГОУ как среди обучающихся, так и внутри педагогического коллектива, связанное с выстраиванием долгосрочных и «</a:t>
            </a:r>
            <a:r>
              <a:rPr lang="ru-RU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экологичных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 коммуникаций на основе партнерства.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742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265</Words>
  <Application>Microsoft Office PowerPoint</Application>
  <PresentationFormat>Экран (4:3)</PresentationFormat>
  <Paragraphs>37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Тема Office</vt:lpstr>
      <vt:lpstr>Презентация PowerPoint</vt:lpstr>
      <vt:lpstr>Задачи:</vt:lpstr>
      <vt:lpstr>Презентация PowerPoint</vt:lpstr>
      <vt:lpstr>       Формы взаимодействия     учитель-учитель                       ученик-ученик  опытный педагог - молодой специалист                                                         успевающий - неуспевающий опытный классный руководитель - молодой специалист                               лидер - пассивный педагог новатор - консервативный педагог                                                       равный - равному опытный предметник – неопытный предметник                                     адаптированный - неадаптированному</vt:lpstr>
      <vt:lpstr>База наставляемых формируется из:  </vt:lpstr>
      <vt:lpstr>Презентация PowerPoint</vt:lpstr>
      <vt:lpstr>Результаты реализации программы наставничества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Света</cp:lastModifiedBy>
  <cp:revision>8</cp:revision>
  <dcterms:created xsi:type="dcterms:W3CDTF">2021-10-25T16:28:55Z</dcterms:created>
  <dcterms:modified xsi:type="dcterms:W3CDTF">2022-01-26T09:17:03Z</dcterms:modified>
</cp:coreProperties>
</file>