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9"/>
  </p:notesMasterIdLst>
  <p:handoutMasterIdLst>
    <p:handoutMasterId r:id="rId150"/>
  </p:handoutMasterIdLst>
  <p:sldIdLst>
    <p:sldId id="256" r:id="rId2"/>
    <p:sldId id="259" r:id="rId3"/>
    <p:sldId id="260" r:id="rId4"/>
    <p:sldId id="263" r:id="rId5"/>
    <p:sldId id="261" r:id="rId6"/>
    <p:sldId id="262" r:id="rId7"/>
    <p:sldId id="265" r:id="rId8"/>
    <p:sldId id="266" r:id="rId9"/>
    <p:sldId id="305" r:id="rId10"/>
    <p:sldId id="306" r:id="rId11"/>
    <p:sldId id="307" r:id="rId12"/>
    <p:sldId id="308" r:id="rId13"/>
    <p:sldId id="309" r:id="rId14"/>
    <p:sldId id="310" r:id="rId15"/>
    <p:sldId id="311" r:id="rId16"/>
    <p:sldId id="268" r:id="rId17"/>
    <p:sldId id="269" r:id="rId18"/>
    <p:sldId id="270" r:id="rId19"/>
    <p:sldId id="271" r:id="rId20"/>
    <p:sldId id="312" r:id="rId21"/>
    <p:sldId id="313" r:id="rId22"/>
    <p:sldId id="314" r:id="rId23"/>
    <p:sldId id="315" r:id="rId24"/>
    <p:sldId id="316" r:id="rId25"/>
    <p:sldId id="317"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272" r:id="rId41"/>
    <p:sldId id="273" r:id="rId42"/>
    <p:sldId id="344" r:id="rId43"/>
    <p:sldId id="342" r:id="rId44"/>
    <p:sldId id="343" r:id="rId45"/>
    <p:sldId id="347" r:id="rId46"/>
    <p:sldId id="345" r:id="rId47"/>
    <p:sldId id="348" r:id="rId48"/>
    <p:sldId id="346" r:id="rId49"/>
    <p:sldId id="349" r:id="rId50"/>
    <p:sldId id="351" r:id="rId51"/>
    <p:sldId id="350" r:id="rId52"/>
    <p:sldId id="274" r:id="rId53"/>
    <p:sldId id="352" r:id="rId54"/>
    <p:sldId id="275" r:id="rId55"/>
    <p:sldId id="276" r:id="rId56"/>
    <p:sldId id="353" r:id="rId57"/>
    <p:sldId id="354" r:id="rId58"/>
    <p:sldId id="277" r:id="rId59"/>
    <p:sldId id="355" r:id="rId60"/>
    <p:sldId id="356" r:id="rId61"/>
    <p:sldId id="357" r:id="rId62"/>
    <p:sldId id="359" r:id="rId63"/>
    <p:sldId id="358" r:id="rId64"/>
    <p:sldId id="360" r:id="rId65"/>
    <p:sldId id="362" r:id="rId66"/>
    <p:sldId id="361" r:id="rId67"/>
    <p:sldId id="278" r:id="rId68"/>
    <p:sldId id="363" r:id="rId69"/>
    <p:sldId id="364" r:id="rId70"/>
    <p:sldId id="366" r:id="rId71"/>
    <p:sldId id="365" r:id="rId72"/>
    <p:sldId id="279" r:id="rId73"/>
    <p:sldId id="367" r:id="rId74"/>
    <p:sldId id="280" r:id="rId75"/>
    <p:sldId id="368" r:id="rId76"/>
    <p:sldId id="369" r:id="rId77"/>
    <p:sldId id="370" r:id="rId78"/>
    <p:sldId id="371" r:id="rId79"/>
    <p:sldId id="281" r:id="rId80"/>
    <p:sldId id="284" r:id="rId81"/>
    <p:sldId id="283" r:id="rId82"/>
    <p:sldId id="282" r:id="rId83"/>
    <p:sldId id="285" r:id="rId84"/>
    <p:sldId id="373" r:id="rId85"/>
    <p:sldId id="372" r:id="rId86"/>
    <p:sldId id="286" r:id="rId87"/>
    <p:sldId id="287" r:id="rId88"/>
    <p:sldId id="374" r:id="rId89"/>
    <p:sldId id="288" r:id="rId90"/>
    <p:sldId id="289" r:id="rId91"/>
    <p:sldId id="376" r:id="rId92"/>
    <p:sldId id="377" r:id="rId93"/>
    <p:sldId id="378" r:id="rId94"/>
    <p:sldId id="375" r:id="rId95"/>
    <p:sldId id="379" r:id="rId96"/>
    <p:sldId id="380" r:id="rId97"/>
    <p:sldId id="294" r:id="rId98"/>
    <p:sldId id="290" r:id="rId99"/>
    <p:sldId id="291" r:id="rId100"/>
    <p:sldId id="381" r:id="rId101"/>
    <p:sldId id="383" r:id="rId102"/>
    <p:sldId id="384" r:id="rId103"/>
    <p:sldId id="382" r:id="rId104"/>
    <p:sldId id="385" r:id="rId105"/>
    <p:sldId id="386" r:id="rId106"/>
    <p:sldId id="292" r:id="rId107"/>
    <p:sldId id="293" r:id="rId108"/>
    <p:sldId id="298" r:id="rId109"/>
    <p:sldId id="387" r:id="rId110"/>
    <p:sldId id="388" r:id="rId111"/>
    <p:sldId id="389" r:id="rId112"/>
    <p:sldId id="390" r:id="rId113"/>
    <p:sldId id="391" r:id="rId114"/>
    <p:sldId id="392" r:id="rId115"/>
    <p:sldId id="393" r:id="rId116"/>
    <p:sldId id="394" r:id="rId117"/>
    <p:sldId id="296" r:id="rId118"/>
    <p:sldId id="395" r:id="rId119"/>
    <p:sldId id="300" r:id="rId120"/>
    <p:sldId id="396" r:id="rId121"/>
    <p:sldId id="397" r:id="rId122"/>
    <p:sldId id="398" r:id="rId123"/>
    <p:sldId id="301" r:id="rId124"/>
    <p:sldId id="399" r:id="rId125"/>
    <p:sldId id="400" r:id="rId126"/>
    <p:sldId id="401" r:id="rId127"/>
    <p:sldId id="302" r:id="rId128"/>
    <p:sldId id="402" r:id="rId129"/>
    <p:sldId id="303" r:id="rId130"/>
    <p:sldId id="404" r:id="rId131"/>
    <p:sldId id="406" r:id="rId132"/>
    <p:sldId id="304" r:id="rId133"/>
    <p:sldId id="405" r:id="rId134"/>
    <p:sldId id="333" r:id="rId135"/>
    <p:sldId id="407" r:id="rId136"/>
    <p:sldId id="408" r:id="rId137"/>
    <p:sldId id="334" r:id="rId138"/>
    <p:sldId id="409" r:id="rId139"/>
    <p:sldId id="335" r:id="rId140"/>
    <p:sldId id="411" r:id="rId141"/>
    <p:sldId id="410" r:id="rId142"/>
    <p:sldId id="412" r:id="rId143"/>
    <p:sldId id="413" r:id="rId144"/>
    <p:sldId id="336" r:id="rId145"/>
    <p:sldId id="337" r:id="rId146"/>
    <p:sldId id="338" r:id="rId147"/>
    <p:sldId id="339" r:id="rId148"/>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74"/>
    <a:srgbClr val="C9A093"/>
    <a:srgbClr val="F1F1F1"/>
    <a:srgbClr val="385592"/>
    <a:srgbClr val="3A5896"/>
    <a:srgbClr val="173A8D"/>
    <a:srgbClr val="1D3C7A"/>
    <a:srgbClr val="21396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92" autoAdjust="0"/>
    <p:restoredTop sz="94660"/>
  </p:normalViewPr>
  <p:slideViewPr>
    <p:cSldViewPr snapToGrid="0">
      <p:cViewPr varScale="1">
        <p:scale>
          <a:sx n="84" d="100"/>
          <a:sy n="84" d="100"/>
        </p:scale>
        <p:origin x="1291" y="8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notesMaster" Target="notesMasters/notesMaster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tableStyles" Target="tableStyle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114829-FDAB-48FB-8134-2F3A8576576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ru-RU"/>
        </a:p>
      </dgm:t>
    </dgm:pt>
    <dgm:pt modelId="{ABA32AA8-2374-4787-A705-7DDBF7EED5E3}">
      <dgm:prSet phldrT="[Текст]"/>
      <dgm:spPr/>
      <dgm:t>
        <a:bodyPr/>
        <a:lstStyle/>
        <a:p>
          <a:r>
            <a:rPr lang="ru-RU" dirty="0" smtClean="0"/>
            <a:t>Законодательство</a:t>
          </a:r>
          <a:endParaRPr lang="ru-RU" dirty="0"/>
        </a:p>
      </dgm:t>
    </dgm:pt>
    <dgm:pt modelId="{2D6512B2-71A1-4811-B530-98500A9368CB}" type="parTrans" cxnId="{06F03DD8-2BE5-4D93-A8E2-8BA84BBFA4EE}">
      <dgm:prSet/>
      <dgm:spPr/>
      <dgm:t>
        <a:bodyPr/>
        <a:lstStyle/>
        <a:p>
          <a:endParaRPr lang="ru-RU"/>
        </a:p>
      </dgm:t>
    </dgm:pt>
    <dgm:pt modelId="{5EA5E4C1-E210-47A8-97D7-E6468D0F6102}" type="sibTrans" cxnId="{06F03DD8-2BE5-4D93-A8E2-8BA84BBFA4EE}">
      <dgm:prSet/>
      <dgm:spPr/>
      <dgm:t>
        <a:bodyPr/>
        <a:lstStyle/>
        <a:p>
          <a:endParaRPr lang="ru-RU"/>
        </a:p>
      </dgm:t>
    </dgm:pt>
    <dgm:pt modelId="{B0C5A266-AD1F-4D62-8050-B8D7A4BAEABE}">
      <dgm:prSet phldrT="[Текст]"/>
      <dgm:spPr/>
      <dgm:t>
        <a:bodyPr/>
        <a:lstStyle/>
        <a:p>
          <a:r>
            <a:rPr lang="ru-RU" dirty="0" smtClean="0"/>
            <a:t>совокупность законов страны</a:t>
          </a:r>
          <a:endParaRPr lang="ru-RU" dirty="0"/>
        </a:p>
      </dgm:t>
    </dgm:pt>
    <dgm:pt modelId="{6332C7B8-6379-4B53-8616-2AC86016DE78}" type="parTrans" cxnId="{FA8CD858-AEF7-47A2-9EB8-59CCB1132BB8}">
      <dgm:prSet/>
      <dgm:spPr/>
      <dgm:t>
        <a:bodyPr/>
        <a:lstStyle/>
        <a:p>
          <a:endParaRPr lang="ru-RU"/>
        </a:p>
      </dgm:t>
    </dgm:pt>
    <dgm:pt modelId="{22ADDDFD-32E6-45B5-B0A3-CDAB984C77C4}" type="sibTrans" cxnId="{FA8CD858-AEF7-47A2-9EB8-59CCB1132BB8}">
      <dgm:prSet/>
      <dgm:spPr/>
      <dgm:t>
        <a:bodyPr/>
        <a:lstStyle/>
        <a:p>
          <a:endParaRPr lang="ru-RU"/>
        </a:p>
      </dgm:t>
    </dgm:pt>
    <dgm:pt modelId="{1FBCB305-DF3F-437D-ADFE-145435411C49}">
      <dgm:prSet phldrT="[Текст]"/>
      <dgm:spPr/>
      <dgm:t>
        <a:bodyPr/>
        <a:lstStyle/>
        <a:p>
          <a:r>
            <a:rPr lang="ru-RU" dirty="0" smtClean="0"/>
            <a:t>Законодательный акт</a:t>
          </a:r>
          <a:endParaRPr lang="ru-RU" dirty="0"/>
        </a:p>
      </dgm:t>
    </dgm:pt>
    <dgm:pt modelId="{C6A1E16D-C614-4A1F-8650-26E00D8E2EC6}" type="parTrans" cxnId="{7FBC0E6B-E90E-4B98-BD6C-D745E88C6E7F}">
      <dgm:prSet/>
      <dgm:spPr/>
      <dgm:t>
        <a:bodyPr/>
        <a:lstStyle/>
        <a:p>
          <a:endParaRPr lang="ru-RU"/>
        </a:p>
      </dgm:t>
    </dgm:pt>
    <dgm:pt modelId="{4A84026B-2D7A-48C2-8F18-9A71A14CEA95}" type="sibTrans" cxnId="{7FBC0E6B-E90E-4B98-BD6C-D745E88C6E7F}">
      <dgm:prSet/>
      <dgm:spPr/>
      <dgm:t>
        <a:bodyPr/>
        <a:lstStyle/>
        <a:p>
          <a:endParaRPr lang="ru-RU"/>
        </a:p>
      </dgm:t>
    </dgm:pt>
    <dgm:pt modelId="{FDE2A62A-CFD3-4A43-B6B7-76A594F33076}">
      <dgm:prSet phldrT="[Текст]"/>
      <dgm:spPr/>
      <dgm:t>
        <a:bodyPr/>
        <a:lstStyle/>
        <a:p>
          <a:r>
            <a:rPr lang="ru-RU" dirty="0" smtClean="0"/>
            <a:t>акт, устанавливающий право работников на охрану труда в процессе трудовой деятельности</a:t>
          </a:r>
          <a:endParaRPr lang="ru-RU" dirty="0"/>
        </a:p>
      </dgm:t>
    </dgm:pt>
    <dgm:pt modelId="{B69F2A25-62D4-43F9-A91F-6D0DBB2DAA22}" type="parTrans" cxnId="{077B92FD-F0F4-4D19-9CA2-98BEA336E473}">
      <dgm:prSet/>
      <dgm:spPr/>
      <dgm:t>
        <a:bodyPr/>
        <a:lstStyle/>
        <a:p>
          <a:endParaRPr lang="ru-RU"/>
        </a:p>
      </dgm:t>
    </dgm:pt>
    <dgm:pt modelId="{028123A9-1A18-4E20-9E62-17C17BA8E204}" type="sibTrans" cxnId="{077B92FD-F0F4-4D19-9CA2-98BEA336E473}">
      <dgm:prSet/>
      <dgm:spPr/>
      <dgm:t>
        <a:bodyPr/>
        <a:lstStyle/>
        <a:p>
          <a:endParaRPr lang="ru-RU"/>
        </a:p>
      </dgm:t>
    </dgm:pt>
    <dgm:pt modelId="{715E8E76-7473-4E5F-A0C3-AEF7B5424907}">
      <dgm:prSet phldrT="[Текст]"/>
      <dgm:spPr/>
      <dgm:t>
        <a:bodyPr/>
        <a:lstStyle/>
        <a:p>
          <a:r>
            <a:rPr lang="ru-RU" dirty="0" smtClean="0"/>
            <a:t>Нормативный правовой акт</a:t>
          </a:r>
          <a:endParaRPr lang="ru-RU" dirty="0"/>
        </a:p>
      </dgm:t>
    </dgm:pt>
    <dgm:pt modelId="{17133345-37A5-49DA-BDB9-56139AC70E0E}" type="parTrans" cxnId="{788E7893-4C57-4CF7-B8FE-B88D7D20B3B9}">
      <dgm:prSet/>
      <dgm:spPr/>
      <dgm:t>
        <a:bodyPr/>
        <a:lstStyle/>
        <a:p>
          <a:endParaRPr lang="ru-RU"/>
        </a:p>
      </dgm:t>
    </dgm:pt>
    <dgm:pt modelId="{913C7F5F-85F2-475D-A863-D5D74239C32E}" type="sibTrans" cxnId="{788E7893-4C57-4CF7-B8FE-B88D7D20B3B9}">
      <dgm:prSet/>
      <dgm:spPr/>
      <dgm:t>
        <a:bodyPr/>
        <a:lstStyle/>
        <a:p>
          <a:endParaRPr lang="ru-RU"/>
        </a:p>
      </dgm:t>
    </dgm:pt>
    <dgm:pt modelId="{75F6B412-C51E-43F1-AC72-16B8765F38F8}">
      <dgm:prSet phldrT="[Текст]"/>
      <dgm:spPr/>
      <dgm:t>
        <a:bodyPr/>
        <a:lstStyle/>
        <a:p>
          <a:r>
            <a:rPr lang="ru-RU" dirty="0" smtClean="0"/>
            <a:t>акт, устанавливающий комплекс правовых, организационно-технических, санитарно-гигиенических и лечебно- профилактических требований, направленных на обеспечение безопасности, сохранение здоровья и работоспособности работников в процессе труда</a:t>
          </a:r>
          <a:endParaRPr lang="ru-RU" dirty="0"/>
        </a:p>
      </dgm:t>
    </dgm:pt>
    <dgm:pt modelId="{FF4E2203-BD83-490D-B1FF-37942A3A3596}" type="parTrans" cxnId="{906C0AD2-7096-4883-8E38-34530552DC33}">
      <dgm:prSet/>
      <dgm:spPr/>
      <dgm:t>
        <a:bodyPr/>
        <a:lstStyle/>
        <a:p>
          <a:endParaRPr lang="ru-RU"/>
        </a:p>
      </dgm:t>
    </dgm:pt>
    <dgm:pt modelId="{B805AAFC-16F0-4FEE-AFEB-ED94452D0DBF}" type="sibTrans" cxnId="{906C0AD2-7096-4883-8E38-34530552DC33}">
      <dgm:prSet/>
      <dgm:spPr/>
      <dgm:t>
        <a:bodyPr/>
        <a:lstStyle/>
        <a:p>
          <a:endParaRPr lang="ru-RU"/>
        </a:p>
      </dgm:t>
    </dgm:pt>
    <dgm:pt modelId="{5D8EF000-1A2B-4BCE-B365-09E1F7DF75C0}" type="pres">
      <dgm:prSet presAssocID="{6E114829-FDAB-48FB-8134-2F3A85765761}" presName="Name0" presStyleCnt="0">
        <dgm:presLayoutVars>
          <dgm:chPref val="3"/>
          <dgm:dir/>
          <dgm:animLvl val="lvl"/>
          <dgm:resizeHandles/>
        </dgm:presLayoutVars>
      </dgm:prSet>
      <dgm:spPr/>
      <dgm:t>
        <a:bodyPr/>
        <a:lstStyle/>
        <a:p>
          <a:endParaRPr lang="ru-RU"/>
        </a:p>
      </dgm:t>
    </dgm:pt>
    <dgm:pt modelId="{A248B8C4-CCDD-4594-A9C4-0DABB73E78C0}" type="pres">
      <dgm:prSet presAssocID="{ABA32AA8-2374-4787-A705-7DDBF7EED5E3}" presName="horFlow" presStyleCnt="0"/>
      <dgm:spPr/>
    </dgm:pt>
    <dgm:pt modelId="{EF80B560-E290-4638-A74A-8EC6DDB29184}" type="pres">
      <dgm:prSet presAssocID="{ABA32AA8-2374-4787-A705-7DDBF7EED5E3}" presName="bigChev" presStyleLbl="node1" presStyleIdx="0" presStyleCnt="3"/>
      <dgm:spPr/>
      <dgm:t>
        <a:bodyPr/>
        <a:lstStyle/>
        <a:p>
          <a:endParaRPr lang="ru-RU"/>
        </a:p>
      </dgm:t>
    </dgm:pt>
    <dgm:pt modelId="{08C6346B-C361-4B2D-BD55-EDA8898821CE}" type="pres">
      <dgm:prSet presAssocID="{6332C7B8-6379-4B53-8616-2AC86016DE78}" presName="parTrans" presStyleCnt="0"/>
      <dgm:spPr/>
    </dgm:pt>
    <dgm:pt modelId="{B5C48C39-784F-4B4E-9228-F67C9FB2CBC2}" type="pres">
      <dgm:prSet presAssocID="{B0C5A266-AD1F-4D62-8050-B8D7A4BAEABE}" presName="node" presStyleLbl="alignAccFollowNode1" presStyleIdx="0" presStyleCnt="3" custScaleX="290543" custScaleY="111921">
        <dgm:presLayoutVars>
          <dgm:bulletEnabled val="1"/>
        </dgm:presLayoutVars>
      </dgm:prSet>
      <dgm:spPr/>
      <dgm:t>
        <a:bodyPr/>
        <a:lstStyle/>
        <a:p>
          <a:endParaRPr lang="ru-RU"/>
        </a:p>
      </dgm:t>
    </dgm:pt>
    <dgm:pt modelId="{58DA8875-1265-4579-8173-14473E5D36D8}" type="pres">
      <dgm:prSet presAssocID="{ABA32AA8-2374-4787-A705-7DDBF7EED5E3}" presName="vSp" presStyleCnt="0"/>
      <dgm:spPr/>
    </dgm:pt>
    <dgm:pt modelId="{78A18720-30A6-4F09-86CC-B5386F08C048}" type="pres">
      <dgm:prSet presAssocID="{1FBCB305-DF3F-437D-ADFE-145435411C49}" presName="horFlow" presStyleCnt="0"/>
      <dgm:spPr/>
    </dgm:pt>
    <dgm:pt modelId="{331F0508-EAA6-4AE8-9BE9-5EEA7DC71242}" type="pres">
      <dgm:prSet presAssocID="{1FBCB305-DF3F-437D-ADFE-145435411C49}" presName="bigChev" presStyleLbl="node1" presStyleIdx="1" presStyleCnt="3"/>
      <dgm:spPr/>
      <dgm:t>
        <a:bodyPr/>
        <a:lstStyle/>
        <a:p>
          <a:endParaRPr lang="ru-RU"/>
        </a:p>
      </dgm:t>
    </dgm:pt>
    <dgm:pt modelId="{49836771-122E-4948-A51F-383A7C43A6F8}" type="pres">
      <dgm:prSet presAssocID="{B69F2A25-62D4-43F9-A91F-6D0DBB2DAA22}" presName="parTrans" presStyleCnt="0"/>
      <dgm:spPr/>
    </dgm:pt>
    <dgm:pt modelId="{45A39AED-C8D8-4D50-9FE3-3605F3280A51}" type="pres">
      <dgm:prSet presAssocID="{FDE2A62A-CFD3-4A43-B6B7-76A594F33076}" presName="node" presStyleLbl="alignAccFollowNode1" presStyleIdx="1" presStyleCnt="3" custScaleX="293124">
        <dgm:presLayoutVars>
          <dgm:bulletEnabled val="1"/>
        </dgm:presLayoutVars>
      </dgm:prSet>
      <dgm:spPr/>
      <dgm:t>
        <a:bodyPr/>
        <a:lstStyle/>
        <a:p>
          <a:endParaRPr lang="ru-RU"/>
        </a:p>
      </dgm:t>
    </dgm:pt>
    <dgm:pt modelId="{D6650D3F-F00C-4B33-9D62-0D58D123C810}" type="pres">
      <dgm:prSet presAssocID="{1FBCB305-DF3F-437D-ADFE-145435411C49}" presName="vSp" presStyleCnt="0"/>
      <dgm:spPr/>
    </dgm:pt>
    <dgm:pt modelId="{01718D40-1935-459E-93F2-B3EAF88923D4}" type="pres">
      <dgm:prSet presAssocID="{715E8E76-7473-4E5F-A0C3-AEF7B5424907}" presName="horFlow" presStyleCnt="0"/>
      <dgm:spPr/>
    </dgm:pt>
    <dgm:pt modelId="{FEEDDBB0-DE68-4C32-85F9-3E27295B0682}" type="pres">
      <dgm:prSet presAssocID="{715E8E76-7473-4E5F-A0C3-AEF7B5424907}" presName="bigChev" presStyleLbl="node1" presStyleIdx="2" presStyleCnt="3"/>
      <dgm:spPr/>
      <dgm:t>
        <a:bodyPr/>
        <a:lstStyle/>
        <a:p>
          <a:endParaRPr lang="ru-RU"/>
        </a:p>
      </dgm:t>
    </dgm:pt>
    <dgm:pt modelId="{84790887-A7E6-4B98-ABFA-C36A9ED75B3C}" type="pres">
      <dgm:prSet presAssocID="{FF4E2203-BD83-490D-B1FF-37942A3A3596}" presName="parTrans" presStyleCnt="0"/>
      <dgm:spPr/>
    </dgm:pt>
    <dgm:pt modelId="{C67DF8DD-BF94-4BD6-8B43-13BE5F46313F}" type="pres">
      <dgm:prSet presAssocID="{75F6B412-C51E-43F1-AC72-16B8765F38F8}" presName="node" presStyleLbl="alignAccFollowNode1" presStyleIdx="2" presStyleCnt="3" custScaleX="287482" custScaleY="143673">
        <dgm:presLayoutVars>
          <dgm:bulletEnabled val="1"/>
        </dgm:presLayoutVars>
      </dgm:prSet>
      <dgm:spPr/>
      <dgm:t>
        <a:bodyPr/>
        <a:lstStyle/>
        <a:p>
          <a:endParaRPr lang="ru-RU"/>
        </a:p>
      </dgm:t>
    </dgm:pt>
  </dgm:ptLst>
  <dgm:cxnLst>
    <dgm:cxn modelId="{22C718D5-8143-45D0-8D7E-CAE4168CEBE1}" type="presOf" srcId="{1FBCB305-DF3F-437D-ADFE-145435411C49}" destId="{331F0508-EAA6-4AE8-9BE9-5EEA7DC71242}" srcOrd="0" destOrd="0" presId="urn:microsoft.com/office/officeart/2005/8/layout/lProcess3"/>
    <dgm:cxn modelId="{42AEC033-779D-491D-8AD3-DDD8DA105FB8}" type="presOf" srcId="{B0C5A266-AD1F-4D62-8050-B8D7A4BAEABE}" destId="{B5C48C39-784F-4B4E-9228-F67C9FB2CBC2}" srcOrd="0" destOrd="0" presId="urn:microsoft.com/office/officeart/2005/8/layout/lProcess3"/>
    <dgm:cxn modelId="{FADA4F85-1326-40E0-AA0B-4EB173462511}" type="presOf" srcId="{715E8E76-7473-4E5F-A0C3-AEF7B5424907}" destId="{FEEDDBB0-DE68-4C32-85F9-3E27295B0682}" srcOrd="0" destOrd="0" presId="urn:microsoft.com/office/officeart/2005/8/layout/lProcess3"/>
    <dgm:cxn modelId="{077B92FD-F0F4-4D19-9CA2-98BEA336E473}" srcId="{1FBCB305-DF3F-437D-ADFE-145435411C49}" destId="{FDE2A62A-CFD3-4A43-B6B7-76A594F33076}" srcOrd="0" destOrd="0" parTransId="{B69F2A25-62D4-43F9-A91F-6D0DBB2DAA22}" sibTransId="{028123A9-1A18-4E20-9E62-17C17BA8E204}"/>
    <dgm:cxn modelId="{D771DD5B-348E-4CF1-9A9E-DDE398FC0D55}" type="presOf" srcId="{75F6B412-C51E-43F1-AC72-16B8765F38F8}" destId="{C67DF8DD-BF94-4BD6-8B43-13BE5F46313F}" srcOrd="0" destOrd="0" presId="urn:microsoft.com/office/officeart/2005/8/layout/lProcess3"/>
    <dgm:cxn modelId="{06F03DD8-2BE5-4D93-A8E2-8BA84BBFA4EE}" srcId="{6E114829-FDAB-48FB-8134-2F3A85765761}" destId="{ABA32AA8-2374-4787-A705-7DDBF7EED5E3}" srcOrd="0" destOrd="0" parTransId="{2D6512B2-71A1-4811-B530-98500A9368CB}" sibTransId="{5EA5E4C1-E210-47A8-97D7-E6468D0F6102}"/>
    <dgm:cxn modelId="{FA8CD858-AEF7-47A2-9EB8-59CCB1132BB8}" srcId="{ABA32AA8-2374-4787-A705-7DDBF7EED5E3}" destId="{B0C5A266-AD1F-4D62-8050-B8D7A4BAEABE}" srcOrd="0" destOrd="0" parTransId="{6332C7B8-6379-4B53-8616-2AC86016DE78}" sibTransId="{22ADDDFD-32E6-45B5-B0A3-CDAB984C77C4}"/>
    <dgm:cxn modelId="{C303F62A-AC59-4263-8133-88AA9BC74544}" type="presOf" srcId="{FDE2A62A-CFD3-4A43-B6B7-76A594F33076}" destId="{45A39AED-C8D8-4D50-9FE3-3605F3280A51}" srcOrd="0" destOrd="0" presId="urn:microsoft.com/office/officeart/2005/8/layout/lProcess3"/>
    <dgm:cxn modelId="{906C0AD2-7096-4883-8E38-34530552DC33}" srcId="{715E8E76-7473-4E5F-A0C3-AEF7B5424907}" destId="{75F6B412-C51E-43F1-AC72-16B8765F38F8}" srcOrd="0" destOrd="0" parTransId="{FF4E2203-BD83-490D-B1FF-37942A3A3596}" sibTransId="{B805AAFC-16F0-4FEE-AFEB-ED94452D0DBF}"/>
    <dgm:cxn modelId="{844FF0AF-CF44-4E69-BDB1-4EF83A7C191C}" type="presOf" srcId="{6E114829-FDAB-48FB-8134-2F3A85765761}" destId="{5D8EF000-1A2B-4BCE-B365-09E1F7DF75C0}" srcOrd="0" destOrd="0" presId="urn:microsoft.com/office/officeart/2005/8/layout/lProcess3"/>
    <dgm:cxn modelId="{7FBC0E6B-E90E-4B98-BD6C-D745E88C6E7F}" srcId="{6E114829-FDAB-48FB-8134-2F3A85765761}" destId="{1FBCB305-DF3F-437D-ADFE-145435411C49}" srcOrd="1" destOrd="0" parTransId="{C6A1E16D-C614-4A1F-8650-26E00D8E2EC6}" sibTransId="{4A84026B-2D7A-48C2-8F18-9A71A14CEA95}"/>
    <dgm:cxn modelId="{788E7893-4C57-4CF7-B8FE-B88D7D20B3B9}" srcId="{6E114829-FDAB-48FB-8134-2F3A85765761}" destId="{715E8E76-7473-4E5F-A0C3-AEF7B5424907}" srcOrd="2" destOrd="0" parTransId="{17133345-37A5-49DA-BDB9-56139AC70E0E}" sibTransId="{913C7F5F-85F2-475D-A863-D5D74239C32E}"/>
    <dgm:cxn modelId="{3C6E0D0E-16E0-47CD-B801-3FE362754928}" type="presOf" srcId="{ABA32AA8-2374-4787-A705-7DDBF7EED5E3}" destId="{EF80B560-E290-4638-A74A-8EC6DDB29184}" srcOrd="0" destOrd="0" presId="urn:microsoft.com/office/officeart/2005/8/layout/lProcess3"/>
    <dgm:cxn modelId="{ABB6826C-4029-4BFA-8EE7-7C24A09AE136}" type="presParOf" srcId="{5D8EF000-1A2B-4BCE-B365-09E1F7DF75C0}" destId="{A248B8C4-CCDD-4594-A9C4-0DABB73E78C0}" srcOrd="0" destOrd="0" presId="urn:microsoft.com/office/officeart/2005/8/layout/lProcess3"/>
    <dgm:cxn modelId="{41FFFE23-0F35-4A72-BC0C-A9F644A5AFDF}" type="presParOf" srcId="{A248B8C4-CCDD-4594-A9C4-0DABB73E78C0}" destId="{EF80B560-E290-4638-A74A-8EC6DDB29184}" srcOrd="0" destOrd="0" presId="urn:microsoft.com/office/officeart/2005/8/layout/lProcess3"/>
    <dgm:cxn modelId="{C27A9C3B-5130-4F79-878D-54D41777B620}" type="presParOf" srcId="{A248B8C4-CCDD-4594-A9C4-0DABB73E78C0}" destId="{08C6346B-C361-4B2D-BD55-EDA8898821CE}" srcOrd="1" destOrd="0" presId="urn:microsoft.com/office/officeart/2005/8/layout/lProcess3"/>
    <dgm:cxn modelId="{0D8554FD-E80E-46B0-8DB3-E3821BF98509}" type="presParOf" srcId="{A248B8C4-CCDD-4594-A9C4-0DABB73E78C0}" destId="{B5C48C39-784F-4B4E-9228-F67C9FB2CBC2}" srcOrd="2" destOrd="0" presId="urn:microsoft.com/office/officeart/2005/8/layout/lProcess3"/>
    <dgm:cxn modelId="{DE9D9C27-4C4D-4E83-A10D-3E4BB3B8E5DE}" type="presParOf" srcId="{5D8EF000-1A2B-4BCE-B365-09E1F7DF75C0}" destId="{58DA8875-1265-4579-8173-14473E5D36D8}" srcOrd="1" destOrd="0" presId="urn:microsoft.com/office/officeart/2005/8/layout/lProcess3"/>
    <dgm:cxn modelId="{397368F6-6897-40EA-9959-DEE3CEF24B85}" type="presParOf" srcId="{5D8EF000-1A2B-4BCE-B365-09E1F7DF75C0}" destId="{78A18720-30A6-4F09-86CC-B5386F08C048}" srcOrd="2" destOrd="0" presId="urn:microsoft.com/office/officeart/2005/8/layout/lProcess3"/>
    <dgm:cxn modelId="{CFC15D19-6646-4406-8C29-6821E0404AEE}" type="presParOf" srcId="{78A18720-30A6-4F09-86CC-B5386F08C048}" destId="{331F0508-EAA6-4AE8-9BE9-5EEA7DC71242}" srcOrd="0" destOrd="0" presId="urn:microsoft.com/office/officeart/2005/8/layout/lProcess3"/>
    <dgm:cxn modelId="{C7398B0E-FA71-4195-A2C1-5E27E5DF99E7}" type="presParOf" srcId="{78A18720-30A6-4F09-86CC-B5386F08C048}" destId="{49836771-122E-4948-A51F-383A7C43A6F8}" srcOrd="1" destOrd="0" presId="urn:microsoft.com/office/officeart/2005/8/layout/lProcess3"/>
    <dgm:cxn modelId="{F072BA47-91CC-4AC5-A15F-F8925982D04F}" type="presParOf" srcId="{78A18720-30A6-4F09-86CC-B5386F08C048}" destId="{45A39AED-C8D8-4D50-9FE3-3605F3280A51}" srcOrd="2" destOrd="0" presId="urn:microsoft.com/office/officeart/2005/8/layout/lProcess3"/>
    <dgm:cxn modelId="{14320852-E8B4-469F-A44F-AE64686559EA}" type="presParOf" srcId="{5D8EF000-1A2B-4BCE-B365-09E1F7DF75C0}" destId="{D6650D3F-F00C-4B33-9D62-0D58D123C810}" srcOrd="3" destOrd="0" presId="urn:microsoft.com/office/officeart/2005/8/layout/lProcess3"/>
    <dgm:cxn modelId="{8CEA1080-2676-4C34-ACDB-E397FBC3504F}" type="presParOf" srcId="{5D8EF000-1A2B-4BCE-B365-09E1F7DF75C0}" destId="{01718D40-1935-459E-93F2-B3EAF88923D4}" srcOrd="4" destOrd="0" presId="urn:microsoft.com/office/officeart/2005/8/layout/lProcess3"/>
    <dgm:cxn modelId="{EE7242D6-3C23-4C36-89E7-9545A7234F49}" type="presParOf" srcId="{01718D40-1935-459E-93F2-B3EAF88923D4}" destId="{FEEDDBB0-DE68-4C32-85F9-3E27295B0682}" srcOrd="0" destOrd="0" presId="urn:microsoft.com/office/officeart/2005/8/layout/lProcess3"/>
    <dgm:cxn modelId="{9F4E3E96-9F0A-4CF1-94F7-13FF39300F74}" type="presParOf" srcId="{01718D40-1935-459E-93F2-B3EAF88923D4}" destId="{84790887-A7E6-4B98-ABFA-C36A9ED75B3C}" srcOrd="1" destOrd="0" presId="urn:microsoft.com/office/officeart/2005/8/layout/lProcess3"/>
    <dgm:cxn modelId="{4160316F-CA4C-41E2-B17F-F22391B9F74C}" type="presParOf" srcId="{01718D40-1935-459E-93F2-B3EAF88923D4}" destId="{C67DF8DD-BF94-4BD6-8B43-13BE5F46313F}"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7829C7-8302-4AB3-9C7D-5858466D9325}" type="doc">
      <dgm:prSet loTypeId="urn:microsoft.com/office/officeart/2005/8/layout/vList2" loCatId="list" qsTypeId="urn:microsoft.com/office/officeart/2005/8/quickstyle/3d2#1" qsCatId="3D" csTypeId="urn:microsoft.com/office/officeart/2005/8/colors/colorful5" csCatId="colorful"/>
      <dgm:spPr/>
      <dgm:t>
        <a:bodyPr/>
        <a:lstStyle/>
        <a:p>
          <a:endParaRPr lang="ru-RU"/>
        </a:p>
      </dgm:t>
    </dgm:pt>
    <dgm:pt modelId="{E16C08A7-B04A-4082-85BB-C07069D01F30}">
      <dgm:prSet custT="1"/>
      <dgm:spPr/>
      <dgm:t>
        <a:bodyPr/>
        <a:lstStyle/>
        <a:p>
          <a:pPr rtl="0"/>
          <a:r>
            <a:rPr lang="ru-RU" sz="2000" dirty="0" smtClean="0"/>
            <a:t>соблюдать установленные требования охраны труда; </a:t>
          </a:r>
          <a:endParaRPr lang="ru-RU" sz="2000" dirty="0"/>
        </a:p>
      </dgm:t>
    </dgm:pt>
    <dgm:pt modelId="{DBC8C150-69E4-4ABC-9B77-A5E02892ACF5}" type="parTrans" cxnId="{771363A0-785E-484E-BFC5-6C70985D4A55}">
      <dgm:prSet/>
      <dgm:spPr/>
      <dgm:t>
        <a:bodyPr/>
        <a:lstStyle/>
        <a:p>
          <a:endParaRPr lang="ru-RU"/>
        </a:p>
      </dgm:t>
    </dgm:pt>
    <dgm:pt modelId="{0FF369A4-1250-48D3-8495-995840CAEB68}" type="sibTrans" cxnId="{771363A0-785E-484E-BFC5-6C70985D4A55}">
      <dgm:prSet/>
      <dgm:spPr/>
      <dgm:t>
        <a:bodyPr/>
        <a:lstStyle/>
        <a:p>
          <a:endParaRPr lang="ru-RU"/>
        </a:p>
      </dgm:t>
    </dgm:pt>
    <dgm:pt modelId="{408CE939-8A8D-4E88-9590-E623C9359D6B}">
      <dgm:prSet/>
      <dgm:spPr/>
      <dgm:t>
        <a:bodyPr/>
        <a:lstStyle/>
        <a:p>
          <a:pPr rtl="0"/>
          <a:r>
            <a:rPr lang="ru-RU" dirty="0" smtClean="0"/>
            <a:t>правильно применять средства индивидуальной и коллективной защиты; </a:t>
          </a:r>
          <a:endParaRPr lang="ru-RU" dirty="0"/>
        </a:p>
      </dgm:t>
    </dgm:pt>
    <dgm:pt modelId="{393F2166-C327-418E-8B0A-71D2CBDD062C}" type="parTrans" cxnId="{963F0733-E7FC-44FF-A5FF-8FC58D83533A}">
      <dgm:prSet/>
      <dgm:spPr/>
      <dgm:t>
        <a:bodyPr/>
        <a:lstStyle/>
        <a:p>
          <a:endParaRPr lang="ru-RU"/>
        </a:p>
      </dgm:t>
    </dgm:pt>
    <dgm:pt modelId="{3C3A5FB5-C254-4F1C-952F-5986786F2A36}" type="sibTrans" cxnId="{963F0733-E7FC-44FF-A5FF-8FC58D83533A}">
      <dgm:prSet/>
      <dgm:spPr/>
      <dgm:t>
        <a:bodyPr/>
        <a:lstStyle/>
        <a:p>
          <a:endParaRPr lang="ru-RU"/>
        </a:p>
      </dgm:t>
    </dgm:pt>
    <dgm:pt modelId="{935114C1-1896-41EB-82E7-F1C6CCF13984}">
      <dgm:prSet/>
      <dgm:spPr/>
      <dgm:t>
        <a:bodyPr/>
        <a:lstStyle/>
        <a:p>
          <a:pPr rtl="0"/>
          <a:r>
            <a:rPr lang="ru-RU" dirty="0" smtClean="0"/>
            <a:t>проходить обучение безопасным методам и приемам выполнения работ, оказанию первой помощи пострадавшим на производстве;</a:t>
          </a:r>
          <a:endParaRPr lang="ru-RU" dirty="0"/>
        </a:p>
      </dgm:t>
    </dgm:pt>
    <dgm:pt modelId="{7A2E9664-B263-41B7-8E4D-053C294C7AE4}" type="parTrans" cxnId="{011A1910-C02D-487F-BF9F-1C0E867A4588}">
      <dgm:prSet/>
      <dgm:spPr/>
      <dgm:t>
        <a:bodyPr/>
        <a:lstStyle/>
        <a:p>
          <a:endParaRPr lang="ru-RU"/>
        </a:p>
      </dgm:t>
    </dgm:pt>
    <dgm:pt modelId="{B43D7CF6-15B7-4A5B-97CF-863923C774FA}" type="sibTrans" cxnId="{011A1910-C02D-487F-BF9F-1C0E867A4588}">
      <dgm:prSet/>
      <dgm:spPr/>
      <dgm:t>
        <a:bodyPr/>
        <a:lstStyle/>
        <a:p>
          <a:endParaRPr lang="ru-RU"/>
        </a:p>
      </dgm:t>
    </dgm:pt>
    <dgm:pt modelId="{E7E42605-0879-4043-81DE-DA8074B8E7E6}">
      <dgm:prSet/>
      <dgm:spPr/>
      <dgm:t>
        <a:bodyPr/>
        <a:lstStyle/>
        <a:p>
          <a:pPr rtl="0"/>
          <a:r>
            <a:rPr lang="ru-RU" dirty="0" smtClean="0"/>
            <a:t>проходить инструктаж по охране труда, стажировку на рабочем месте, проверку знаний требований по охране труда; </a:t>
          </a:r>
          <a:endParaRPr lang="ru-RU" dirty="0"/>
        </a:p>
      </dgm:t>
    </dgm:pt>
    <dgm:pt modelId="{431E51F8-A534-4E8B-B599-0A7CC21CD8F7}" type="parTrans" cxnId="{90DC83A1-5720-48C6-BEF5-F189A74E0FCF}">
      <dgm:prSet/>
      <dgm:spPr/>
      <dgm:t>
        <a:bodyPr/>
        <a:lstStyle/>
        <a:p>
          <a:endParaRPr lang="ru-RU"/>
        </a:p>
      </dgm:t>
    </dgm:pt>
    <dgm:pt modelId="{0C07D098-8ADD-4FF3-A44A-D0FD726CC5C5}" type="sibTrans" cxnId="{90DC83A1-5720-48C6-BEF5-F189A74E0FCF}">
      <dgm:prSet/>
      <dgm:spPr/>
      <dgm:t>
        <a:bodyPr/>
        <a:lstStyle/>
        <a:p>
          <a:endParaRPr lang="ru-RU"/>
        </a:p>
      </dgm:t>
    </dgm:pt>
    <dgm:pt modelId="{41D2ECE5-7C22-4EB0-BF50-B190888685B7}">
      <dgm:prSet/>
      <dgm:spPr/>
      <dgm:t>
        <a:bodyPr/>
        <a:lstStyle/>
        <a:p>
          <a:pPr rtl="0"/>
          <a:r>
            <a:rPr lang="ru-RU" dirty="0" smtClean="0"/>
            <a:t>немедленно извещать руководителя о любой ситуации, угрожающей жизни и здоровью людей, о каждом несчастном случае, или об ухудшении состояния своего здоровья, в том числе о проявлении признаков острого профессионального заболевания; </a:t>
          </a:r>
          <a:endParaRPr lang="ru-RU" dirty="0"/>
        </a:p>
      </dgm:t>
    </dgm:pt>
    <dgm:pt modelId="{0D425A5E-6AB3-4BDC-8E20-0E83DAD2500C}" type="parTrans" cxnId="{C89C8FAC-625D-4AFE-A6EA-71A701915D60}">
      <dgm:prSet/>
      <dgm:spPr/>
      <dgm:t>
        <a:bodyPr/>
        <a:lstStyle/>
        <a:p>
          <a:endParaRPr lang="ru-RU"/>
        </a:p>
      </dgm:t>
    </dgm:pt>
    <dgm:pt modelId="{DE41CB76-618E-4E4A-9251-D09CA7B47CAF}" type="sibTrans" cxnId="{C89C8FAC-625D-4AFE-A6EA-71A701915D60}">
      <dgm:prSet/>
      <dgm:spPr/>
      <dgm:t>
        <a:bodyPr/>
        <a:lstStyle/>
        <a:p>
          <a:endParaRPr lang="ru-RU"/>
        </a:p>
      </dgm:t>
    </dgm:pt>
    <dgm:pt modelId="{217550DA-BED6-4B31-9A15-B8E2C6C00EB3}">
      <dgm:prSet/>
      <dgm:spPr/>
      <dgm:t>
        <a:bodyPr/>
        <a:lstStyle/>
        <a:p>
          <a:pPr rtl="0"/>
          <a:r>
            <a:rPr lang="ru-RU" dirty="0" smtClean="0"/>
            <a:t>проходить обязательные, периодические и внеочередные медицинские осмотры (освидетельствования). </a:t>
          </a:r>
          <a:endParaRPr lang="ru-RU" dirty="0"/>
        </a:p>
      </dgm:t>
    </dgm:pt>
    <dgm:pt modelId="{47698D8F-2C9E-44F3-9DCE-72D5B206E1B8}" type="parTrans" cxnId="{5DF0811C-5305-420C-A593-5945A8E85F51}">
      <dgm:prSet/>
      <dgm:spPr/>
      <dgm:t>
        <a:bodyPr/>
        <a:lstStyle/>
        <a:p>
          <a:endParaRPr lang="ru-RU"/>
        </a:p>
      </dgm:t>
    </dgm:pt>
    <dgm:pt modelId="{C83F84F9-7056-4B13-B41C-0E7B39F685F9}" type="sibTrans" cxnId="{5DF0811C-5305-420C-A593-5945A8E85F51}">
      <dgm:prSet/>
      <dgm:spPr/>
      <dgm:t>
        <a:bodyPr/>
        <a:lstStyle/>
        <a:p>
          <a:endParaRPr lang="ru-RU"/>
        </a:p>
      </dgm:t>
    </dgm:pt>
    <dgm:pt modelId="{A58395A5-C3F8-487F-A981-8475D23A59C6}" type="pres">
      <dgm:prSet presAssocID="{CE7829C7-8302-4AB3-9C7D-5858466D9325}" presName="linear" presStyleCnt="0">
        <dgm:presLayoutVars>
          <dgm:animLvl val="lvl"/>
          <dgm:resizeHandles val="exact"/>
        </dgm:presLayoutVars>
      </dgm:prSet>
      <dgm:spPr/>
      <dgm:t>
        <a:bodyPr/>
        <a:lstStyle/>
        <a:p>
          <a:endParaRPr lang="ru-RU"/>
        </a:p>
      </dgm:t>
    </dgm:pt>
    <dgm:pt modelId="{14A285CE-9108-4FA2-AEF6-9DBDF72D7681}" type="pres">
      <dgm:prSet presAssocID="{E16C08A7-B04A-4082-85BB-C07069D01F30}" presName="parentText" presStyleLbl="node1" presStyleIdx="0" presStyleCnt="6">
        <dgm:presLayoutVars>
          <dgm:chMax val="0"/>
          <dgm:bulletEnabled val="1"/>
        </dgm:presLayoutVars>
      </dgm:prSet>
      <dgm:spPr/>
      <dgm:t>
        <a:bodyPr/>
        <a:lstStyle/>
        <a:p>
          <a:endParaRPr lang="ru-RU"/>
        </a:p>
      </dgm:t>
    </dgm:pt>
    <dgm:pt modelId="{5992BE18-8E87-4CD8-947E-A7773393A2C7}" type="pres">
      <dgm:prSet presAssocID="{0FF369A4-1250-48D3-8495-995840CAEB68}" presName="spacer" presStyleCnt="0"/>
      <dgm:spPr/>
    </dgm:pt>
    <dgm:pt modelId="{CE6F3913-DC38-45AC-8135-C419E7D81A07}" type="pres">
      <dgm:prSet presAssocID="{408CE939-8A8D-4E88-9590-E623C9359D6B}" presName="parentText" presStyleLbl="node1" presStyleIdx="1" presStyleCnt="6">
        <dgm:presLayoutVars>
          <dgm:chMax val="0"/>
          <dgm:bulletEnabled val="1"/>
        </dgm:presLayoutVars>
      </dgm:prSet>
      <dgm:spPr/>
      <dgm:t>
        <a:bodyPr/>
        <a:lstStyle/>
        <a:p>
          <a:endParaRPr lang="ru-RU"/>
        </a:p>
      </dgm:t>
    </dgm:pt>
    <dgm:pt modelId="{768CD818-1450-4F73-9631-76C0B3F4BB53}" type="pres">
      <dgm:prSet presAssocID="{3C3A5FB5-C254-4F1C-952F-5986786F2A36}" presName="spacer" presStyleCnt="0"/>
      <dgm:spPr/>
    </dgm:pt>
    <dgm:pt modelId="{9AB3620E-7926-4ED1-8FA1-2DCC2BEBBDB7}" type="pres">
      <dgm:prSet presAssocID="{935114C1-1896-41EB-82E7-F1C6CCF13984}" presName="parentText" presStyleLbl="node1" presStyleIdx="2" presStyleCnt="6">
        <dgm:presLayoutVars>
          <dgm:chMax val="0"/>
          <dgm:bulletEnabled val="1"/>
        </dgm:presLayoutVars>
      </dgm:prSet>
      <dgm:spPr/>
      <dgm:t>
        <a:bodyPr/>
        <a:lstStyle/>
        <a:p>
          <a:endParaRPr lang="ru-RU"/>
        </a:p>
      </dgm:t>
    </dgm:pt>
    <dgm:pt modelId="{44618474-8D5F-4188-A4F0-5B83DB18AEB3}" type="pres">
      <dgm:prSet presAssocID="{B43D7CF6-15B7-4A5B-97CF-863923C774FA}" presName="spacer" presStyleCnt="0"/>
      <dgm:spPr/>
    </dgm:pt>
    <dgm:pt modelId="{CBBB4F7F-B386-496F-B6BC-EBF0DD2A8CBC}" type="pres">
      <dgm:prSet presAssocID="{E7E42605-0879-4043-81DE-DA8074B8E7E6}" presName="parentText" presStyleLbl="node1" presStyleIdx="3" presStyleCnt="6">
        <dgm:presLayoutVars>
          <dgm:chMax val="0"/>
          <dgm:bulletEnabled val="1"/>
        </dgm:presLayoutVars>
      </dgm:prSet>
      <dgm:spPr/>
      <dgm:t>
        <a:bodyPr/>
        <a:lstStyle/>
        <a:p>
          <a:endParaRPr lang="ru-RU"/>
        </a:p>
      </dgm:t>
    </dgm:pt>
    <dgm:pt modelId="{2489BD1B-C5EC-41F2-AF2D-4E3440994EBF}" type="pres">
      <dgm:prSet presAssocID="{0C07D098-8ADD-4FF3-A44A-D0FD726CC5C5}" presName="spacer" presStyleCnt="0"/>
      <dgm:spPr/>
    </dgm:pt>
    <dgm:pt modelId="{0A5F08EF-FD20-4926-B138-E7A7E1A0CBCC}" type="pres">
      <dgm:prSet presAssocID="{41D2ECE5-7C22-4EB0-BF50-B190888685B7}" presName="parentText" presStyleLbl="node1" presStyleIdx="4" presStyleCnt="6">
        <dgm:presLayoutVars>
          <dgm:chMax val="0"/>
          <dgm:bulletEnabled val="1"/>
        </dgm:presLayoutVars>
      </dgm:prSet>
      <dgm:spPr/>
      <dgm:t>
        <a:bodyPr/>
        <a:lstStyle/>
        <a:p>
          <a:endParaRPr lang="ru-RU"/>
        </a:p>
      </dgm:t>
    </dgm:pt>
    <dgm:pt modelId="{9ABEA219-B4D5-4FDF-B61A-C194B7067B01}" type="pres">
      <dgm:prSet presAssocID="{DE41CB76-618E-4E4A-9251-D09CA7B47CAF}" presName="spacer" presStyleCnt="0"/>
      <dgm:spPr/>
    </dgm:pt>
    <dgm:pt modelId="{0FFA4365-A5F6-43F6-91D3-32BA7A883DE5}" type="pres">
      <dgm:prSet presAssocID="{217550DA-BED6-4B31-9A15-B8E2C6C00EB3}" presName="parentText" presStyleLbl="node1" presStyleIdx="5" presStyleCnt="6">
        <dgm:presLayoutVars>
          <dgm:chMax val="0"/>
          <dgm:bulletEnabled val="1"/>
        </dgm:presLayoutVars>
      </dgm:prSet>
      <dgm:spPr/>
      <dgm:t>
        <a:bodyPr/>
        <a:lstStyle/>
        <a:p>
          <a:endParaRPr lang="ru-RU"/>
        </a:p>
      </dgm:t>
    </dgm:pt>
  </dgm:ptLst>
  <dgm:cxnLst>
    <dgm:cxn modelId="{7E87890B-A49A-4EBF-9CD9-6FBD2221FF19}" type="presOf" srcId="{E7E42605-0879-4043-81DE-DA8074B8E7E6}" destId="{CBBB4F7F-B386-496F-B6BC-EBF0DD2A8CBC}" srcOrd="0" destOrd="0" presId="urn:microsoft.com/office/officeart/2005/8/layout/vList2"/>
    <dgm:cxn modelId="{3E3DB564-8E4E-40EE-8603-C5F2561989C7}" type="presOf" srcId="{CE7829C7-8302-4AB3-9C7D-5858466D9325}" destId="{A58395A5-C3F8-487F-A981-8475D23A59C6}" srcOrd="0" destOrd="0" presId="urn:microsoft.com/office/officeart/2005/8/layout/vList2"/>
    <dgm:cxn modelId="{426937DE-7CF2-4007-BADC-DB897443AFB2}" type="presOf" srcId="{935114C1-1896-41EB-82E7-F1C6CCF13984}" destId="{9AB3620E-7926-4ED1-8FA1-2DCC2BEBBDB7}" srcOrd="0" destOrd="0" presId="urn:microsoft.com/office/officeart/2005/8/layout/vList2"/>
    <dgm:cxn modelId="{D36AB85E-A7A6-4E1F-A76C-998E7A6136D2}" type="presOf" srcId="{41D2ECE5-7C22-4EB0-BF50-B190888685B7}" destId="{0A5F08EF-FD20-4926-B138-E7A7E1A0CBCC}" srcOrd="0" destOrd="0" presId="urn:microsoft.com/office/officeart/2005/8/layout/vList2"/>
    <dgm:cxn modelId="{90DC83A1-5720-48C6-BEF5-F189A74E0FCF}" srcId="{CE7829C7-8302-4AB3-9C7D-5858466D9325}" destId="{E7E42605-0879-4043-81DE-DA8074B8E7E6}" srcOrd="3" destOrd="0" parTransId="{431E51F8-A534-4E8B-B599-0A7CC21CD8F7}" sibTransId="{0C07D098-8ADD-4FF3-A44A-D0FD726CC5C5}"/>
    <dgm:cxn modelId="{011A1910-C02D-487F-BF9F-1C0E867A4588}" srcId="{CE7829C7-8302-4AB3-9C7D-5858466D9325}" destId="{935114C1-1896-41EB-82E7-F1C6CCF13984}" srcOrd="2" destOrd="0" parTransId="{7A2E9664-B263-41B7-8E4D-053C294C7AE4}" sibTransId="{B43D7CF6-15B7-4A5B-97CF-863923C774FA}"/>
    <dgm:cxn modelId="{C89C8FAC-625D-4AFE-A6EA-71A701915D60}" srcId="{CE7829C7-8302-4AB3-9C7D-5858466D9325}" destId="{41D2ECE5-7C22-4EB0-BF50-B190888685B7}" srcOrd="4" destOrd="0" parTransId="{0D425A5E-6AB3-4BDC-8E20-0E83DAD2500C}" sibTransId="{DE41CB76-618E-4E4A-9251-D09CA7B47CAF}"/>
    <dgm:cxn modelId="{5DF0811C-5305-420C-A593-5945A8E85F51}" srcId="{CE7829C7-8302-4AB3-9C7D-5858466D9325}" destId="{217550DA-BED6-4B31-9A15-B8E2C6C00EB3}" srcOrd="5" destOrd="0" parTransId="{47698D8F-2C9E-44F3-9DCE-72D5B206E1B8}" sibTransId="{C83F84F9-7056-4B13-B41C-0E7B39F685F9}"/>
    <dgm:cxn modelId="{B1AF662F-0751-422A-946D-4B163FF07084}" type="presOf" srcId="{408CE939-8A8D-4E88-9590-E623C9359D6B}" destId="{CE6F3913-DC38-45AC-8135-C419E7D81A07}" srcOrd="0" destOrd="0" presId="urn:microsoft.com/office/officeart/2005/8/layout/vList2"/>
    <dgm:cxn modelId="{5D1E1B6C-937A-4A5E-966A-88CEC0ABC64F}" type="presOf" srcId="{217550DA-BED6-4B31-9A15-B8E2C6C00EB3}" destId="{0FFA4365-A5F6-43F6-91D3-32BA7A883DE5}" srcOrd="0" destOrd="0" presId="urn:microsoft.com/office/officeart/2005/8/layout/vList2"/>
    <dgm:cxn modelId="{771363A0-785E-484E-BFC5-6C70985D4A55}" srcId="{CE7829C7-8302-4AB3-9C7D-5858466D9325}" destId="{E16C08A7-B04A-4082-85BB-C07069D01F30}" srcOrd="0" destOrd="0" parTransId="{DBC8C150-69E4-4ABC-9B77-A5E02892ACF5}" sibTransId="{0FF369A4-1250-48D3-8495-995840CAEB68}"/>
    <dgm:cxn modelId="{963F0733-E7FC-44FF-A5FF-8FC58D83533A}" srcId="{CE7829C7-8302-4AB3-9C7D-5858466D9325}" destId="{408CE939-8A8D-4E88-9590-E623C9359D6B}" srcOrd="1" destOrd="0" parTransId="{393F2166-C327-418E-8B0A-71D2CBDD062C}" sibTransId="{3C3A5FB5-C254-4F1C-952F-5986786F2A36}"/>
    <dgm:cxn modelId="{800D3A8A-3E22-4EC8-8D59-239D3E7C1E79}" type="presOf" srcId="{E16C08A7-B04A-4082-85BB-C07069D01F30}" destId="{14A285CE-9108-4FA2-AEF6-9DBDF72D7681}" srcOrd="0" destOrd="0" presId="urn:microsoft.com/office/officeart/2005/8/layout/vList2"/>
    <dgm:cxn modelId="{EE82398C-878D-4791-A17A-6138A032ABB9}" type="presParOf" srcId="{A58395A5-C3F8-487F-A981-8475D23A59C6}" destId="{14A285CE-9108-4FA2-AEF6-9DBDF72D7681}" srcOrd="0" destOrd="0" presId="urn:microsoft.com/office/officeart/2005/8/layout/vList2"/>
    <dgm:cxn modelId="{86B219F5-A5C9-4547-9BE0-C075AE7540F5}" type="presParOf" srcId="{A58395A5-C3F8-487F-A981-8475D23A59C6}" destId="{5992BE18-8E87-4CD8-947E-A7773393A2C7}" srcOrd="1" destOrd="0" presId="urn:microsoft.com/office/officeart/2005/8/layout/vList2"/>
    <dgm:cxn modelId="{77FA6943-9BFA-4DD5-A680-B7E6ADBA237D}" type="presParOf" srcId="{A58395A5-C3F8-487F-A981-8475D23A59C6}" destId="{CE6F3913-DC38-45AC-8135-C419E7D81A07}" srcOrd="2" destOrd="0" presId="urn:microsoft.com/office/officeart/2005/8/layout/vList2"/>
    <dgm:cxn modelId="{E43AA14C-950A-411A-BF94-73A0C8C2214B}" type="presParOf" srcId="{A58395A5-C3F8-487F-A981-8475D23A59C6}" destId="{768CD818-1450-4F73-9631-76C0B3F4BB53}" srcOrd="3" destOrd="0" presId="urn:microsoft.com/office/officeart/2005/8/layout/vList2"/>
    <dgm:cxn modelId="{327040C3-F1EA-473A-9BC5-BDE22B2C43EA}" type="presParOf" srcId="{A58395A5-C3F8-487F-A981-8475D23A59C6}" destId="{9AB3620E-7926-4ED1-8FA1-2DCC2BEBBDB7}" srcOrd="4" destOrd="0" presId="urn:microsoft.com/office/officeart/2005/8/layout/vList2"/>
    <dgm:cxn modelId="{DCACB26D-C120-4311-B639-2907417516C5}" type="presParOf" srcId="{A58395A5-C3F8-487F-A981-8475D23A59C6}" destId="{44618474-8D5F-4188-A4F0-5B83DB18AEB3}" srcOrd="5" destOrd="0" presId="urn:microsoft.com/office/officeart/2005/8/layout/vList2"/>
    <dgm:cxn modelId="{F1F95B3C-1120-4F04-A95A-74E652ABA0DF}" type="presParOf" srcId="{A58395A5-C3F8-487F-A981-8475D23A59C6}" destId="{CBBB4F7F-B386-496F-B6BC-EBF0DD2A8CBC}" srcOrd="6" destOrd="0" presId="urn:microsoft.com/office/officeart/2005/8/layout/vList2"/>
    <dgm:cxn modelId="{7D1F7DC7-BDA9-4E4C-AA7A-0356313307FB}" type="presParOf" srcId="{A58395A5-C3F8-487F-A981-8475D23A59C6}" destId="{2489BD1B-C5EC-41F2-AF2D-4E3440994EBF}" srcOrd="7" destOrd="0" presId="urn:microsoft.com/office/officeart/2005/8/layout/vList2"/>
    <dgm:cxn modelId="{F67479E2-7B55-4D63-87F1-26719F8252F8}" type="presParOf" srcId="{A58395A5-C3F8-487F-A981-8475D23A59C6}" destId="{0A5F08EF-FD20-4926-B138-E7A7E1A0CBCC}" srcOrd="8" destOrd="0" presId="urn:microsoft.com/office/officeart/2005/8/layout/vList2"/>
    <dgm:cxn modelId="{7332AA76-E212-46AD-8560-1C8E6DFA9C9F}" type="presParOf" srcId="{A58395A5-C3F8-487F-A981-8475D23A59C6}" destId="{9ABEA219-B4D5-4FDF-B61A-C194B7067B01}" srcOrd="9" destOrd="0" presId="urn:microsoft.com/office/officeart/2005/8/layout/vList2"/>
    <dgm:cxn modelId="{2F71CA7B-F86D-474D-B953-8763D653431A}" type="presParOf" srcId="{A58395A5-C3F8-487F-A981-8475D23A59C6}" destId="{0FFA4365-A5F6-43F6-91D3-32BA7A883DE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C836BB-598F-4F45-BB0C-043642A32EF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B3958056-2E65-4F60-98C5-D8EB8C1FED58}">
      <dgm:prSet custT="1"/>
      <dgm:spPr/>
      <dgm:t>
        <a:bodyPr/>
        <a:lstStyle/>
        <a:p>
          <a:pPr rtl="0"/>
          <a:r>
            <a:rPr lang="ru-RU" sz="2400" dirty="0" smtClean="0"/>
            <a:t>безопасность работников при осуществлений технологических процессов, эксплуатации зданий, сооружений, оборудования, а также применяемых в производстве инструментов, сырья и материалов</a:t>
          </a:r>
          <a:endParaRPr lang="ru-RU" sz="2400" dirty="0"/>
        </a:p>
      </dgm:t>
    </dgm:pt>
    <dgm:pt modelId="{DF63BF15-EF67-42EA-9868-5807523E0DE8}" type="parTrans" cxnId="{B1FA6815-6471-449B-8D89-EB4421734BF0}">
      <dgm:prSet/>
      <dgm:spPr/>
      <dgm:t>
        <a:bodyPr/>
        <a:lstStyle/>
        <a:p>
          <a:endParaRPr lang="ru-RU"/>
        </a:p>
      </dgm:t>
    </dgm:pt>
    <dgm:pt modelId="{8A8EF28C-4582-4FDB-9E31-CD7C8250B1C3}" type="sibTrans" cxnId="{B1FA6815-6471-449B-8D89-EB4421734BF0}">
      <dgm:prSet/>
      <dgm:spPr/>
      <dgm:t>
        <a:bodyPr/>
        <a:lstStyle/>
        <a:p>
          <a:endParaRPr lang="ru-RU"/>
        </a:p>
      </dgm:t>
    </dgm:pt>
    <dgm:pt modelId="{76237A89-8D3C-497A-BA1D-AF06CCB70099}">
      <dgm:prSet custT="1"/>
      <dgm:spPr/>
      <dgm:t>
        <a:bodyPr/>
        <a:lstStyle/>
        <a:p>
          <a:pPr rtl="0"/>
          <a:r>
            <a:rPr lang="ru-RU" sz="2400" dirty="0" smtClean="0"/>
            <a:t>применение сертифицированных средств индивидуальной и коллективной защиты работников</a:t>
          </a:r>
          <a:endParaRPr lang="ru-RU" sz="2400" dirty="0"/>
        </a:p>
      </dgm:t>
    </dgm:pt>
    <dgm:pt modelId="{DF4D6B07-BE7B-410E-B30A-966A45DD679F}" type="parTrans" cxnId="{0426A011-C9BF-45BD-AA08-5E772E31E5D5}">
      <dgm:prSet/>
      <dgm:spPr/>
      <dgm:t>
        <a:bodyPr/>
        <a:lstStyle/>
        <a:p>
          <a:endParaRPr lang="ru-RU"/>
        </a:p>
      </dgm:t>
    </dgm:pt>
    <dgm:pt modelId="{76F0F8A9-D404-4000-AFFB-DE48E1D2E496}" type="sibTrans" cxnId="{0426A011-C9BF-45BD-AA08-5E772E31E5D5}">
      <dgm:prSet/>
      <dgm:spPr/>
      <dgm:t>
        <a:bodyPr/>
        <a:lstStyle/>
        <a:p>
          <a:endParaRPr lang="ru-RU"/>
        </a:p>
      </dgm:t>
    </dgm:pt>
    <dgm:pt modelId="{4A5441D6-1EE5-4FB0-B936-E1EAF79A1C97}">
      <dgm:prSet custT="1"/>
      <dgm:spPr/>
      <dgm:t>
        <a:bodyPr/>
        <a:lstStyle/>
        <a:p>
          <a:pPr rtl="0"/>
          <a:r>
            <a:rPr lang="ru-RU" sz="2400" dirty="0" smtClean="0"/>
            <a:t>соответствующие требованиям охраны труда условия для работы на каждом рабочем месте</a:t>
          </a:r>
          <a:endParaRPr lang="ru-RU" sz="2400" dirty="0"/>
        </a:p>
      </dgm:t>
    </dgm:pt>
    <dgm:pt modelId="{A5AAF479-8155-4B14-AC6B-FCC947DCA31D}" type="parTrans" cxnId="{E5EE675A-22DF-4DF6-8448-D3BD14EFB616}">
      <dgm:prSet/>
      <dgm:spPr/>
      <dgm:t>
        <a:bodyPr/>
        <a:lstStyle/>
        <a:p>
          <a:endParaRPr lang="ru-RU"/>
        </a:p>
      </dgm:t>
    </dgm:pt>
    <dgm:pt modelId="{E97C1376-4C27-4AF2-96FA-75BA8B3489AB}" type="sibTrans" cxnId="{E5EE675A-22DF-4DF6-8448-D3BD14EFB616}">
      <dgm:prSet/>
      <dgm:spPr/>
      <dgm:t>
        <a:bodyPr/>
        <a:lstStyle/>
        <a:p>
          <a:endParaRPr lang="ru-RU"/>
        </a:p>
      </dgm:t>
    </dgm:pt>
    <dgm:pt modelId="{0D70F1D5-A64E-4CCF-A6CC-254A640E4B63}">
      <dgm:prSet custT="1"/>
      <dgm:spPr/>
      <dgm:t>
        <a:bodyPr/>
        <a:lstStyle/>
        <a:p>
          <a:pPr rtl="0"/>
          <a:r>
            <a:rPr lang="ru-RU" sz="2400" dirty="0" smtClean="0"/>
            <a:t>режим труда и отдыха в соответствии с законодательством</a:t>
          </a:r>
          <a:endParaRPr lang="ru-RU" sz="2400" dirty="0"/>
        </a:p>
      </dgm:t>
    </dgm:pt>
    <dgm:pt modelId="{0E4CD77B-9E8A-480E-97A6-C853D0781AD6}" type="parTrans" cxnId="{A8546E9C-0E0A-4ECA-B798-B59DE9DA145B}">
      <dgm:prSet/>
      <dgm:spPr/>
      <dgm:t>
        <a:bodyPr/>
        <a:lstStyle/>
        <a:p>
          <a:endParaRPr lang="ru-RU"/>
        </a:p>
      </dgm:t>
    </dgm:pt>
    <dgm:pt modelId="{E9C01E2D-9F66-43E7-92C7-E3680C777B8C}" type="sibTrans" cxnId="{A8546E9C-0E0A-4ECA-B798-B59DE9DA145B}">
      <dgm:prSet/>
      <dgm:spPr/>
      <dgm:t>
        <a:bodyPr/>
        <a:lstStyle/>
        <a:p>
          <a:endParaRPr lang="ru-RU"/>
        </a:p>
      </dgm:t>
    </dgm:pt>
    <dgm:pt modelId="{9CD6C4DD-E2F1-45E0-966B-A5D584F1DC92}" type="pres">
      <dgm:prSet presAssocID="{73C836BB-598F-4F45-BB0C-043642A32EF5}" presName="linear" presStyleCnt="0">
        <dgm:presLayoutVars>
          <dgm:animLvl val="lvl"/>
          <dgm:resizeHandles val="exact"/>
        </dgm:presLayoutVars>
      </dgm:prSet>
      <dgm:spPr/>
      <dgm:t>
        <a:bodyPr/>
        <a:lstStyle/>
        <a:p>
          <a:endParaRPr lang="ru-RU"/>
        </a:p>
      </dgm:t>
    </dgm:pt>
    <dgm:pt modelId="{C4AE1A40-C85D-4FCE-952F-DB505A9B32EA}" type="pres">
      <dgm:prSet presAssocID="{B3958056-2E65-4F60-98C5-D8EB8C1FED58}" presName="parentText" presStyleLbl="node1" presStyleIdx="0" presStyleCnt="4">
        <dgm:presLayoutVars>
          <dgm:chMax val="0"/>
          <dgm:bulletEnabled val="1"/>
        </dgm:presLayoutVars>
      </dgm:prSet>
      <dgm:spPr/>
      <dgm:t>
        <a:bodyPr/>
        <a:lstStyle/>
        <a:p>
          <a:endParaRPr lang="ru-RU"/>
        </a:p>
      </dgm:t>
    </dgm:pt>
    <dgm:pt modelId="{21D117A3-3BFF-4596-B8E6-B41CFE2D2E17}" type="pres">
      <dgm:prSet presAssocID="{8A8EF28C-4582-4FDB-9E31-CD7C8250B1C3}" presName="spacer" presStyleCnt="0"/>
      <dgm:spPr/>
    </dgm:pt>
    <dgm:pt modelId="{77F71952-47EA-4C10-B53A-DBFBE9C6A57E}" type="pres">
      <dgm:prSet presAssocID="{76237A89-8D3C-497A-BA1D-AF06CCB70099}" presName="parentText" presStyleLbl="node1" presStyleIdx="1" presStyleCnt="4">
        <dgm:presLayoutVars>
          <dgm:chMax val="0"/>
          <dgm:bulletEnabled val="1"/>
        </dgm:presLayoutVars>
      </dgm:prSet>
      <dgm:spPr/>
      <dgm:t>
        <a:bodyPr/>
        <a:lstStyle/>
        <a:p>
          <a:endParaRPr lang="ru-RU"/>
        </a:p>
      </dgm:t>
    </dgm:pt>
    <dgm:pt modelId="{AA59E7ED-9491-4F48-A859-73560F46C1CE}" type="pres">
      <dgm:prSet presAssocID="{76F0F8A9-D404-4000-AFFB-DE48E1D2E496}" presName="spacer" presStyleCnt="0"/>
      <dgm:spPr/>
    </dgm:pt>
    <dgm:pt modelId="{34D9E9DC-0361-4B72-B80E-51E4739FC161}" type="pres">
      <dgm:prSet presAssocID="{4A5441D6-1EE5-4FB0-B936-E1EAF79A1C97}" presName="parentText" presStyleLbl="node1" presStyleIdx="2" presStyleCnt="4">
        <dgm:presLayoutVars>
          <dgm:chMax val="0"/>
          <dgm:bulletEnabled val="1"/>
        </dgm:presLayoutVars>
      </dgm:prSet>
      <dgm:spPr/>
      <dgm:t>
        <a:bodyPr/>
        <a:lstStyle/>
        <a:p>
          <a:endParaRPr lang="ru-RU"/>
        </a:p>
      </dgm:t>
    </dgm:pt>
    <dgm:pt modelId="{FF8B03D7-724B-4308-B867-556F07E92B72}" type="pres">
      <dgm:prSet presAssocID="{E97C1376-4C27-4AF2-96FA-75BA8B3489AB}" presName="spacer" presStyleCnt="0"/>
      <dgm:spPr/>
    </dgm:pt>
    <dgm:pt modelId="{9641072E-6458-4C7E-8644-C177C44DFF6E}" type="pres">
      <dgm:prSet presAssocID="{0D70F1D5-A64E-4CCF-A6CC-254A640E4B63}" presName="parentText" presStyleLbl="node1" presStyleIdx="3" presStyleCnt="4">
        <dgm:presLayoutVars>
          <dgm:chMax val="0"/>
          <dgm:bulletEnabled val="1"/>
        </dgm:presLayoutVars>
      </dgm:prSet>
      <dgm:spPr/>
      <dgm:t>
        <a:bodyPr/>
        <a:lstStyle/>
        <a:p>
          <a:endParaRPr lang="ru-RU"/>
        </a:p>
      </dgm:t>
    </dgm:pt>
  </dgm:ptLst>
  <dgm:cxnLst>
    <dgm:cxn modelId="{C8E5A1F5-68C8-492E-AB9E-A54B7389460D}" type="presOf" srcId="{76237A89-8D3C-497A-BA1D-AF06CCB70099}" destId="{77F71952-47EA-4C10-B53A-DBFBE9C6A57E}" srcOrd="0" destOrd="0" presId="urn:microsoft.com/office/officeart/2005/8/layout/vList2"/>
    <dgm:cxn modelId="{B1FA6815-6471-449B-8D89-EB4421734BF0}" srcId="{73C836BB-598F-4F45-BB0C-043642A32EF5}" destId="{B3958056-2E65-4F60-98C5-D8EB8C1FED58}" srcOrd="0" destOrd="0" parTransId="{DF63BF15-EF67-42EA-9868-5807523E0DE8}" sibTransId="{8A8EF28C-4582-4FDB-9E31-CD7C8250B1C3}"/>
    <dgm:cxn modelId="{E5EE675A-22DF-4DF6-8448-D3BD14EFB616}" srcId="{73C836BB-598F-4F45-BB0C-043642A32EF5}" destId="{4A5441D6-1EE5-4FB0-B936-E1EAF79A1C97}" srcOrd="2" destOrd="0" parTransId="{A5AAF479-8155-4B14-AC6B-FCC947DCA31D}" sibTransId="{E97C1376-4C27-4AF2-96FA-75BA8B3489AB}"/>
    <dgm:cxn modelId="{0426A011-C9BF-45BD-AA08-5E772E31E5D5}" srcId="{73C836BB-598F-4F45-BB0C-043642A32EF5}" destId="{76237A89-8D3C-497A-BA1D-AF06CCB70099}" srcOrd="1" destOrd="0" parTransId="{DF4D6B07-BE7B-410E-B30A-966A45DD679F}" sibTransId="{76F0F8A9-D404-4000-AFFB-DE48E1D2E496}"/>
    <dgm:cxn modelId="{5CAC4FBC-A1EF-48F0-911F-45BFD9DF91B9}" type="presOf" srcId="{73C836BB-598F-4F45-BB0C-043642A32EF5}" destId="{9CD6C4DD-E2F1-45E0-966B-A5D584F1DC92}" srcOrd="0" destOrd="0" presId="urn:microsoft.com/office/officeart/2005/8/layout/vList2"/>
    <dgm:cxn modelId="{665DFE1A-57D9-456C-A929-CCDDDDD56BCC}" type="presOf" srcId="{4A5441D6-1EE5-4FB0-B936-E1EAF79A1C97}" destId="{34D9E9DC-0361-4B72-B80E-51E4739FC161}" srcOrd="0" destOrd="0" presId="urn:microsoft.com/office/officeart/2005/8/layout/vList2"/>
    <dgm:cxn modelId="{A8546E9C-0E0A-4ECA-B798-B59DE9DA145B}" srcId="{73C836BB-598F-4F45-BB0C-043642A32EF5}" destId="{0D70F1D5-A64E-4CCF-A6CC-254A640E4B63}" srcOrd="3" destOrd="0" parTransId="{0E4CD77B-9E8A-480E-97A6-C853D0781AD6}" sibTransId="{E9C01E2D-9F66-43E7-92C7-E3680C777B8C}"/>
    <dgm:cxn modelId="{7F02F13B-16F6-4045-94AB-256E68B653EA}" type="presOf" srcId="{B3958056-2E65-4F60-98C5-D8EB8C1FED58}" destId="{C4AE1A40-C85D-4FCE-952F-DB505A9B32EA}" srcOrd="0" destOrd="0" presId="urn:microsoft.com/office/officeart/2005/8/layout/vList2"/>
    <dgm:cxn modelId="{19C810E9-7ED4-40A9-A51C-C73A3301E19D}" type="presOf" srcId="{0D70F1D5-A64E-4CCF-A6CC-254A640E4B63}" destId="{9641072E-6458-4C7E-8644-C177C44DFF6E}" srcOrd="0" destOrd="0" presId="urn:microsoft.com/office/officeart/2005/8/layout/vList2"/>
    <dgm:cxn modelId="{EA362784-2B50-4960-91F6-483B60D03670}" type="presParOf" srcId="{9CD6C4DD-E2F1-45E0-966B-A5D584F1DC92}" destId="{C4AE1A40-C85D-4FCE-952F-DB505A9B32EA}" srcOrd="0" destOrd="0" presId="urn:microsoft.com/office/officeart/2005/8/layout/vList2"/>
    <dgm:cxn modelId="{CE21AF02-39A1-4A1C-837D-065AF2FE5F31}" type="presParOf" srcId="{9CD6C4DD-E2F1-45E0-966B-A5D584F1DC92}" destId="{21D117A3-3BFF-4596-B8E6-B41CFE2D2E17}" srcOrd="1" destOrd="0" presId="urn:microsoft.com/office/officeart/2005/8/layout/vList2"/>
    <dgm:cxn modelId="{ECA7757C-5597-4DDA-8D82-81D540610A0A}" type="presParOf" srcId="{9CD6C4DD-E2F1-45E0-966B-A5D584F1DC92}" destId="{77F71952-47EA-4C10-B53A-DBFBE9C6A57E}" srcOrd="2" destOrd="0" presId="urn:microsoft.com/office/officeart/2005/8/layout/vList2"/>
    <dgm:cxn modelId="{5A8D8D8E-9E69-4E0C-AF58-E8763CC229C4}" type="presParOf" srcId="{9CD6C4DD-E2F1-45E0-966B-A5D584F1DC92}" destId="{AA59E7ED-9491-4F48-A859-73560F46C1CE}" srcOrd="3" destOrd="0" presId="urn:microsoft.com/office/officeart/2005/8/layout/vList2"/>
    <dgm:cxn modelId="{B512DB0D-B602-4741-948F-D31F58465806}" type="presParOf" srcId="{9CD6C4DD-E2F1-45E0-966B-A5D584F1DC92}" destId="{34D9E9DC-0361-4B72-B80E-51E4739FC161}" srcOrd="4" destOrd="0" presId="urn:microsoft.com/office/officeart/2005/8/layout/vList2"/>
    <dgm:cxn modelId="{4A224075-45E8-47CF-B82D-D15C9D3573EB}" type="presParOf" srcId="{9CD6C4DD-E2F1-45E0-966B-A5D584F1DC92}" destId="{FF8B03D7-724B-4308-B867-556F07E92B72}" srcOrd="5" destOrd="0" presId="urn:microsoft.com/office/officeart/2005/8/layout/vList2"/>
    <dgm:cxn modelId="{854FB6A9-AE98-40C3-9BAF-0057B5B51E06}" type="presParOf" srcId="{9CD6C4DD-E2F1-45E0-966B-A5D584F1DC92}" destId="{9641072E-6458-4C7E-8644-C177C44DFF6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32EB69B-D5A0-4ECD-A358-A6BD7CA691F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68E2194F-6EF1-4ADA-9D29-00BB9AD4A990}">
      <dgm:prSet custT="1"/>
      <dgm:spPr/>
      <dgm:t>
        <a:bodyPr/>
        <a:lstStyle/>
        <a:p>
          <a:pPr rtl="0"/>
          <a:r>
            <a:rPr lang="ru-RU" sz="2400" dirty="0" smtClean="0"/>
            <a:t>приобретение и выдачу за счет собственных источников специальных средств индивидуальной защиты работникам, занятым на работах с вредными, опасными условиями труда, связанных с особыми температурными условиями или с загрязнением</a:t>
          </a:r>
          <a:endParaRPr lang="ru-RU" sz="2400" dirty="0"/>
        </a:p>
      </dgm:t>
    </dgm:pt>
    <dgm:pt modelId="{B298F76C-5AAD-44DA-B76B-324D0394D3F9}" type="parTrans" cxnId="{00978D25-FE78-4F9E-B943-A46115A0230C}">
      <dgm:prSet/>
      <dgm:spPr/>
      <dgm:t>
        <a:bodyPr/>
        <a:lstStyle/>
        <a:p>
          <a:endParaRPr lang="ru-RU"/>
        </a:p>
      </dgm:t>
    </dgm:pt>
    <dgm:pt modelId="{E2F3F626-3C4E-49A2-86F0-7AA4FA4C7BE3}" type="sibTrans" cxnId="{00978D25-FE78-4F9E-B943-A46115A0230C}">
      <dgm:prSet/>
      <dgm:spPr/>
      <dgm:t>
        <a:bodyPr/>
        <a:lstStyle/>
        <a:p>
          <a:endParaRPr lang="ru-RU"/>
        </a:p>
      </dgm:t>
    </dgm:pt>
    <dgm:pt modelId="{D9A58C46-0879-46D3-A309-90C0649FD75D}">
      <dgm:prSet custT="1"/>
      <dgm:spPr/>
      <dgm:t>
        <a:bodyPr/>
        <a:lstStyle/>
        <a:p>
          <a:pPr rtl="0"/>
          <a:r>
            <a:rPr lang="ru-RU" sz="2400" dirty="0" smtClean="0"/>
            <a:t>обучение работников безопасным методам выполнения работ и оказанию первой помощи пострадавшим на производстве, инструктаж по охране труда</a:t>
          </a:r>
          <a:endParaRPr lang="ru-RU" sz="2400" dirty="0"/>
        </a:p>
      </dgm:t>
    </dgm:pt>
    <dgm:pt modelId="{35D74127-E4E3-4DD9-8F75-5AB430DB6E67}" type="parTrans" cxnId="{329B8809-90DE-43E5-8000-C200B4A06A94}">
      <dgm:prSet/>
      <dgm:spPr/>
      <dgm:t>
        <a:bodyPr/>
        <a:lstStyle/>
        <a:p>
          <a:endParaRPr lang="ru-RU"/>
        </a:p>
      </dgm:t>
    </dgm:pt>
    <dgm:pt modelId="{CE298D43-44EE-4AA1-AC66-808AD68C9B78}" type="sibTrans" cxnId="{329B8809-90DE-43E5-8000-C200B4A06A94}">
      <dgm:prSet/>
      <dgm:spPr/>
      <dgm:t>
        <a:bodyPr/>
        <a:lstStyle/>
        <a:p>
          <a:endParaRPr lang="ru-RU"/>
        </a:p>
      </dgm:t>
    </dgm:pt>
    <dgm:pt modelId="{4CB821D1-4625-43E7-8C48-75AEBE4DD95B}">
      <dgm:prSet custT="1"/>
      <dgm:spPr/>
      <dgm:t>
        <a:bodyPr/>
        <a:lstStyle/>
        <a:p>
          <a:pPr rtl="0"/>
          <a:r>
            <a:rPr lang="ru-RU" sz="2400" dirty="0" smtClean="0"/>
            <a:t>проведение аттестации рабочих мест по условиям труда с последующей сертификацией организации работ по охране труда</a:t>
          </a:r>
          <a:endParaRPr lang="ru-RU" sz="2400" dirty="0"/>
        </a:p>
      </dgm:t>
    </dgm:pt>
    <dgm:pt modelId="{B5CCE0AD-61FD-482E-8220-DA30337C2853}" type="parTrans" cxnId="{8DA2CC1A-1030-4B7F-87A8-E19DB23FE5CB}">
      <dgm:prSet/>
      <dgm:spPr/>
      <dgm:t>
        <a:bodyPr/>
        <a:lstStyle/>
        <a:p>
          <a:endParaRPr lang="ru-RU"/>
        </a:p>
      </dgm:t>
    </dgm:pt>
    <dgm:pt modelId="{004607A3-E78B-4043-87D0-150F3BE3D7BB}" type="sibTrans" cxnId="{8DA2CC1A-1030-4B7F-87A8-E19DB23FE5CB}">
      <dgm:prSet/>
      <dgm:spPr/>
      <dgm:t>
        <a:bodyPr/>
        <a:lstStyle/>
        <a:p>
          <a:endParaRPr lang="ru-RU"/>
        </a:p>
      </dgm:t>
    </dgm:pt>
    <dgm:pt modelId="{B27AB732-12BA-4160-91F4-488944E04807}" type="pres">
      <dgm:prSet presAssocID="{132EB69B-D5A0-4ECD-A358-A6BD7CA691FA}" presName="linear" presStyleCnt="0">
        <dgm:presLayoutVars>
          <dgm:animLvl val="lvl"/>
          <dgm:resizeHandles val="exact"/>
        </dgm:presLayoutVars>
      </dgm:prSet>
      <dgm:spPr/>
      <dgm:t>
        <a:bodyPr/>
        <a:lstStyle/>
        <a:p>
          <a:endParaRPr lang="ru-RU"/>
        </a:p>
      </dgm:t>
    </dgm:pt>
    <dgm:pt modelId="{06B238C4-C128-46BB-92DF-F9E7A0953F5E}" type="pres">
      <dgm:prSet presAssocID="{68E2194F-6EF1-4ADA-9D29-00BB9AD4A990}" presName="parentText" presStyleLbl="node1" presStyleIdx="0" presStyleCnt="3">
        <dgm:presLayoutVars>
          <dgm:chMax val="0"/>
          <dgm:bulletEnabled val="1"/>
        </dgm:presLayoutVars>
      </dgm:prSet>
      <dgm:spPr/>
      <dgm:t>
        <a:bodyPr/>
        <a:lstStyle/>
        <a:p>
          <a:endParaRPr lang="ru-RU"/>
        </a:p>
      </dgm:t>
    </dgm:pt>
    <dgm:pt modelId="{F22DE6A0-BBC3-4A31-B8B1-DEEE51BB91D8}" type="pres">
      <dgm:prSet presAssocID="{E2F3F626-3C4E-49A2-86F0-7AA4FA4C7BE3}" presName="spacer" presStyleCnt="0"/>
      <dgm:spPr/>
    </dgm:pt>
    <dgm:pt modelId="{84E2AB5B-57D5-49D9-A165-542324B743F1}" type="pres">
      <dgm:prSet presAssocID="{D9A58C46-0879-46D3-A309-90C0649FD75D}" presName="parentText" presStyleLbl="node1" presStyleIdx="1" presStyleCnt="3">
        <dgm:presLayoutVars>
          <dgm:chMax val="0"/>
          <dgm:bulletEnabled val="1"/>
        </dgm:presLayoutVars>
      </dgm:prSet>
      <dgm:spPr/>
      <dgm:t>
        <a:bodyPr/>
        <a:lstStyle/>
        <a:p>
          <a:endParaRPr lang="ru-RU"/>
        </a:p>
      </dgm:t>
    </dgm:pt>
    <dgm:pt modelId="{9926AE5D-FC81-4534-A65C-0E1123AAF5DA}" type="pres">
      <dgm:prSet presAssocID="{CE298D43-44EE-4AA1-AC66-808AD68C9B78}" presName="spacer" presStyleCnt="0"/>
      <dgm:spPr/>
    </dgm:pt>
    <dgm:pt modelId="{C774E28B-2336-4F79-8656-6454AE8A13FD}" type="pres">
      <dgm:prSet presAssocID="{4CB821D1-4625-43E7-8C48-75AEBE4DD95B}" presName="parentText" presStyleLbl="node1" presStyleIdx="2" presStyleCnt="3">
        <dgm:presLayoutVars>
          <dgm:chMax val="0"/>
          <dgm:bulletEnabled val="1"/>
        </dgm:presLayoutVars>
      </dgm:prSet>
      <dgm:spPr/>
      <dgm:t>
        <a:bodyPr/>
        <a:lstStyle/>
        <a:p>
          <a:endParaRPr lang="ru-RU"/>
        </a:p>
      </dgm:t>
    </dgm:pt>
  </dgm:ptLst>
  <dgm:cxnLst>
    <dgm:cxn modelId="{00978D25-FE78-4F9E-B943-A46115A0230C}" srcId="{132EB69B-D5A0-4ECD-A358-A6BD7CA691FA}" destId="{68E2194F-6EF1-4ADA-9D29-00BB9AD4A990}" srcOrd="0" destOrd="0" parTransId="{B298F76C-5AAD-44DA-B76B-324D0394D3F9}" sibTransId="{E2F3F626-3C4E-49A2-86F0-7AA4FA4C7BE3}"/>
    <dgm:cxn modelId="{E3B0C12A-5B4D-4C30-8161-34E693E2BE55}" type="presOf" srcId="{4CB821D1-4625-43E7-8C48-75AEBE4DD95B}" destId="{C774E28B-2336-4F79-8656-6454AE8A13FD}" srcOrd="0" destOrd="0" presId="urn:microsoft.com/office/officeart/2005/8/layout/vList2"/>
    <dgm:cxn modelId="{E1847D98-CA7F-49E6-97DC-7F8F573547F4}" type="presOf" srcId="{D9A58C46-0879-46D3-A309-90C0649FD75D}" destId="{84E2AB5B-57D5-49D9-A165-542324B743F1}" srcOrd="0" destOrd="0" presId="urn:microsoft.com/office/officeart/2005/8/layout/vList2"/>
    <dgm:cxn modelId="{329B8809-90DE-43E5-8000-C200B4A06A94}" srcId="{132EB69B-D5A0-4ECD-A358-A6BD7CA691FA}" destId="{D9A58C46-0879-46D3-A309-90C0649FD75D}" srcOrd="1" destOrd="0" parTransId="{35D74127-E4E3-4DD9-8F75-5AB430DB6E67}" sibTransId="{CE298D43-44EE-4AA1-AC66-808AD68C9B78}"/>
    <dgm:cxn modelId="{8DA2CC1A-1030-4B7F-87A8-E19DB23FE5CB}" srcId="{132EB69B-D5A0-4ECD-A358-A6BD7CA691FA}" destId="{4CB821D1-4625-43E7-8C48-75AEBE4DD95B}" srcOrd="2" destOrd="0" parTransId="{B5CCE0AD-61FD-482E-8220-DA30337C2853}" sibTransId="{004607A3-E78B-4043-87D0-150F3BE3D7BB}"/>
    <dgm:cxn modelId="{D1C2700B-0677-4938-AD3E-13140E4DE095}" type="presOf" srcId="{68E2194F-6EF1-4ADA-9D29-00BB9AD4A990}" destId="{06B238C4-C128-46BB-92DF-F9E7A0953F5E}" srcOrd="0" destOrd="0" presId="urn:microsoft.com/office/officeart/2005/8/layout/vList2"/>
    <dgm:cxn modelId="{7A3D92AC-9520-4377-8A2A-945DDA84AD60}" type="presOf" srcId="{132EB69B-D5A0-4ECD-A358-A6BD7CA691FA}" destId="{B27AB732-12BA-4160-91F4-488944E04807}" srcOrd="0" destOrd="0" presId="urn:microsoft.com/office/officeart/2005/8/layout/vList2"/>
    <dgm:cxn modelId="{FACD89B1-225D-466D-AED9-D117673CDA44}" type="presParOf" srcId="{B27AB732-12BA-4160-91F4-488944E04807}" destId="{06B238C4-C128-46BB-92DF-F9E7A0953F5E}" srcOrd="0" destOrd="0" presId="urn:microsoft.com/office/officeart/2005/8/layout/vList2"/>
    <dgm:cxn modelId="{6EA684D7-AD20-4840-BA54-F36BAA70753A}" type="presParOf" srcId="{B27AB732-12BA-4160-91F4-488944E04807}" destId="{F22DE6A0-BBC3-4A31-B8B1-DEEE51BB91D8}" srcOrd="1" destOrd="0" presId="urn:microsoft.com/office/officeart/2005/8/layout/vList2"/>
    <dgm:cxn modelId="{6BE5B6B9-9BA1-4DA5-93B0-86900161F31C}" type="presParOf" srcId="{B27AB732-12BA-4160-91F4-488944E04807}" destId="{84E2AB5B-57D5-49D9-A165-542324B743F1}" srcOrd="2" destOrd="0" presId="urn:microsoft.com/office/officeart/2005/8/layout/vList2"/>
    <dgm:cxn modelId="{C027A322-DCFD-4343-B13A-F5824B263DE6}" type="presParOf" srcId="{B27AB732-12BA-4160-91F4-488944E04807}" destId="{9926AE5D-FC81-4534-A65C-0E1123AAF5DA}" srcOrd="3" destOrd="0" presId="urn:microsoft.com/office/officeart/2005/8/layout/vList2"/>
    <dgm:cxn modelId="{EC6F0C06-0FC2-4435-8335-D50A9D9BF2B8}" type="presParOf" srcId="{B27AB732-12BA-4160-91F4-488944E04807}" destId="{C774E28B-2336-4F79-8656-6454AE8A13F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CBD7258-B937-461C-805D-2C4C605B2AB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0730A81B-F1DE-4BD7-8262-3B01C9120716}">
      <dgm:prSet/>
      <dgm:spPr/>
      <dgm:t>
        <a:bodyPr/>
        <a:lstStyle/>
        <a:p>
          <a:pPr rtl="0"/>
          <a:r>
            <a:rPr lang="ru-RU" dirty="0" smtClean="0"/>
            <a:t>проведение за счет собственных средств обязательных медицинских осмотров (освидетельствований), работников с сохранением за ними места работы и среднего заработка за это время</a:t>
          </a:r>
          <a:endParaRPr lang="ru-RU" dirty="0"/>
        </a:p>
      </dgm:t>
    </dgm:pt>
    <dgm:pt modelId="{4B6ECE2E-F7A4-4F4B-9AE7-73E028224025}" type="parTrans" cxnId="{0162E25D-C7FE-4029-BC93-32AB6A784446}">
      <dgm:prSet/>
      <dgm:spPr/>
      <dgm:t>
        <a:bodyPr/>
        <a:lstStyle/>
        <a:p>
          <a:endParaRPr lang="ru-RU"/>
        </a:p>
      </dgm:t>
    </dgm:pt>
    <dgm:pt modelId="{DD349D24-AB64-42CE-B4C9-4D1574A3E22D}" type="sibTrans" cxnId="{0162E25D-C7FE-4029-BC93-32AB6A784446}">
      <dgm:prSet/>
      <dgm:spPr/>
      <dgm:t>
        <a:bodyPr/>
        <a:lstStyle/>
        <a:p>
          <a:endParaRPr lang="ru-RU"/>
        </a:p>
      </dgm:t>
    </dgm:pt>
    <dgm:pt modelId="{7FAC9593-D5FF-45AB-A6FB-7956F7E5A979}">
      <dgm:prSet/>
      <dgm:spPr/>
      <dgm:t>
        <a:bodyPr/>
        <a:lstStyle/>
        <a:p>
          <a:pPr rtl="0"/>
          <a:r>
            <a:rPr lang="ru-RU" dirty="0" smtClean="0"/>
            <a:t>недопущение работников к исполнению обязанностей без прохождения ими обязательных медицинских осмотров, а также в случае медицинских противопоказаний</a:t>
          </a:r>
          <a:endParaRPr lang="ru-RU" dirty="0"/>
        </a:p>
      </dgm:t>
    </dgm:pt>
    <dgm:pt modelId="{DDB305D2-6847-41B7-8340-5F7A95ACBA2A}" type="parTrans" cxnId="{F36BBC5A-A67A-4E9D-99EA-C58B23B80592}">
      <dgm:prSet/>
      <dgm:spPr/>
      <dgm:t>
        <a:bodyPr/>
        <a:lstStyle/>
        <a:p>
          <a:endParaRPr lang="ru-RU"/>
        </a:p>
      </dgm:t>
    </dgm:pt>
    <dgm:pt modelId="{C2835AF9-C0A0-4F82-90B9-381E941EECD1}" type="sibTrans" cxnId="{F36BBC5A-A67A-4E9D-99EA-C58B23B80592}">
      <dgm:prSet/>
      <dgm:spPr/>
      <dgm:t>
        <a:bodyPr/>
        <a:lstStyle/>
        <a:p>
          <a:endParaRPr lang="ru-RU"/>
        </a:p>
      </dgm:t>
    </dgm:pt>
    <dgm:pt modelId="{452F190D-8DCE-41BC-88DD-C480BBDA7EF5}">
      <dgm:prSet/>
      <dgm:spPr/>
      <dgm:t>
        <a:bodyPr/>
        <a:lstStyle/>
        <a:p>
          <a:pPr rtl="0"/>
          <a:r>
            <a:rPr lang="ru-RU" dirty="0" smtClean="0"/>
            <a:t>информирование работников об условиях и охране труда на рабочих местах, о существующем риске повреждения здоровья и полагающихся им компенсациях средствах индивидуальной защиты</a:t>
          </a:r>
          <a:endParaRPr lang="ru-RU" dirty="0"/>
        </a:p>
      </dgm:t>
    </dgm:pt>
    <dgm:pt modelId="{30C5CB24-8548-41DF-8FEC-94FA582EC0D1}" type="parTrans" cxnId="{62865422-8AFD-4DD4-9D18-303E3CEC084A}">
      <dgm:prSet/>
      <dgm:spPr/>
      <dgm:t>
        <a:bodyPr/>
        <a:lstStyle/>
        <a:p>
          <a:endParaRPr lang="ru-RU"/>
        </a:p>
      </dgm:t>
    </dgm:pt>
    <dgm:pt modelId="{3D5FAB2E-C38C-4073-833D-F2AD9060884A}" type="sibTrans" cxnId="{62865422-8AFD-4DD4-9D18-303E3CEC084A}">
      <dgm:prSet/>
      <dgm:spPr/>
      <dgm:t>
        <a:bodyPr/>
        <a:lstStyle/>
        <a:p>
          <a:endParaRPr lang="ru-RU"/>
        </a:p>
      </dgm:t>
    </dgm:pt>
    <dgm:pt modelId="{9A65506E-6904-4A34-ADDB-76D4F357A04D}">
      <dgm:prSet/>
      <dgm:spPr/>
      <dgm:t>
        <a:bodyPr/>
        <a:lstStyle/>
        <a:p>
          <a:pPr rtl="0"/>
          <a:r>
            <a:rPr lang="ru-RU" dirty="0" smtClean="0"/>
            <a:t>принятие мер по предотвращению аварийных ситуаций, сохранению жизни и здоровья работников при возникновении таких ситуаций</a:t>
          </a:r>
          <a:endParaRPr lang="ru-RU" dirty="0"/>
        </a:p>
      </dgm:t>
    </dgm:pt>
    <dgm:pt modelId="{46C47736-BD61-4EF4-A16A-1726E99183CF}" type="parTrans" cxnId="{ECD6EB25-7710-45AA-9410-A5FC1EF49FF4}">
      <dgm:prSet/>
      <dgm:spPr/>
      <dgm:t>
        <a:bodyPr/>
        <a:lstStyle/>
        <a:p>
          <a:endParaRPr lang="ru-RU"/>
        </a:p>
      </dgm:t>
    </dgm:pt>
    <dgm:pt modelId="{EB05F45E-9B74-4899-A8D1-DB3C9EB8B8FA}" type="sibTrans" cxnId="{ECD6EB25-7710-45AA-9410-A5FC1EF49FF4}">
      <dgm:prSet/>
      <dgm:spPr/>
      <dgm:t>
        <a:bodyPr/>
        <a:lstStyle/>
        <a:p>
          <a:endParaRPr lang="ru-RU"/>
        </a:p>
      </dgm:t>
    </dgm:pt>
    <dgm:pt modelId="{FC430F42-6A09-4378-AE57-C922F7B1325E}" type="pres">
      <dgm:prSet presAssocID="{7CBD7258-B937-461C-805D-2C4C605B2AB3}" presName="linear" presStyleCnt="0">
        <dgm:presLayoutVars>
          <dgm:animLvl val="lvl"/>
          <dgm:resizeHandles val="exact"/>
        </dgm:presLayoutVars>
      </dgm:prSet>
      <dgm:spPr/>
      <dgm:t>
        <a:bodyPr/>
        <a:lstStyle/>
        <a:p>
          <a:endParaRPr lang="ru-RU"/>
        </a:p>
      </dgm:t>
    </dgm:pt>
    <dgm:pt modelId="{D6D9FABA-769C-4FED-9208-92ACEC1180FC}" type="pres">
      <dgm:prSet presAssocID="{0730A81B-F1DE-4BD7-8262-3B01C9120716}" presName="parentText" presStyleLbl="node1" presStyleIdx="0" presStyleCnt="4" custScaleY="134950">
        <dgm:presLayoutVars>
          <dgm:chMax val="0"/>
          <dgm:bulletEnabled val="1"/>
        </dgm:presLayoutVars>
      </dgm:prSet>
      <dgm:spPr/>
      <dgm:t>
        <a:bodyPr/>
        <a:lstStyle/>
        <a:p>
          <a:endParaRPr lang="ru-RU"/>
        </a:p>
      </dgm:t>
    </dgm:pt>
    <dgm:pt modelId="{857073E4-73C9-455A-8FAA-1D3BF15BFC62}" type="pres">
      <dgm:prSet presAssocID="{DD349D24-AB64-42CE-B4C9-4D1574A3E22D}" presName="spacer" presStyleCnt="0"/>
      <dgm:spPr/>
    </dgm:pt>
    <dgm:pt modelId="{60446D70-325F-417C-8AE2-A9CAB41E10BD}" type="pres">
      <dgm:prSet presAssocID="{7FAC9593-D5FF-45AB-A6FB-7956F7E5A979}" presName="parentText" presStyleLbl="node1" presStyleIdx="1" presStyleCnt="4">
        <dgm:presLayoutVars>
          <dgm:chMax val="0"/>
          <dgm:bulletEnabled val="1"/>
        </dgm:presLayoutVars>
      </dgm:prSet>
      <dgm:spPr/>
      <dgm:t>
        <a:bodyPr/>
        <a:lstStyle/>
        <a:p>
          <a:endParaRPr lang="ru-RU"/>
        </a:p>
      </dgm:t>
    </dgm:pt>
    <dgm:pt modelId="{26228538-4E34-4950-9209-CAAD81449FA7}" type="pres">
      <dgm:prSet presAssocID="{C2835AF9-C0A0-4F82-90B9-381E941EECD1}" presName="spacer" presStyleCnt="0"/>
      <dgm:spPr/>
    </dgm:pt>
    <dgm:pt modelId="{0E903C62-F3B9-4209-9AAB-2E44171DF2F1}" type="pres">
      <dgm:prSet presAssocID="{452F190D-8DCE-41BC-88DD-C480BBDA7EF5}" presName="parentText" presStyleLbl="node1" presStyleIdx="2" presStyleCnt="4">
        <dgm:presLayoutVars>
          <dgm:chMax val="0"/>
          <dgm:bulletEnabled val="1"/>
        </dgm:presLayoutVars>
      </dgm:prSet>
      <dgm:spPr/>
      <dgm:t>
        <a:bodyPr/>
        <a:lstStyle/>
        <a:p>
          <a:endParaRPr lang="ru-RU"/>
        </a:p>
      </dgm:t>
    </dgm:pt>
    <dgm:pt modelId="{63AC8D4D-779E-4518-B878-9F976D87785A}" type="pres">
      <dgm:prSet presAssocID="{3D5FAB2E-C38C-4073-833D-F2AD9060884A}" presName="spacer" presStyleCnt="0"/>
      <dgm:spPr/>
    </dgm:pt>
    <dgm:pt modelId="{952D816C-E13C-42C9-A1A2-BF991AC8D3CE}" type="pres">
      <dgm:prSet presAssocID="{9A65506E-6904-4A34-ADDB-76D4F357A04D}" presName="parentText" presStyleLbl="node1" presStyleIdx="3" presStyleCnt="4">
        <dgm:presLayoutVars>
          <dgm:chMax val="0"/>
          <dgm:bulletEnabled val="1"/>
        </dgm:presLayoutVars>
      </dgm:prSet>
      <dgm:spPr/>
      <dgm:t>
        <a:bodyPr/>
        <a:lstStyle/>
        <a:p>
          <a:endParaRPr lang="ru-RU"/>
        </a:p>
      </dgm:t>
    </dgm:pt>
  </dgm:ptLst>
  <dgm:cxnLst>
    <dgm:cxn modelId="{B44AC729-C001-4101-AEAE-EEB3AAB21587}" type="presOf" srcId="{452F190D-8DCE-41BC-88DD-C480BBDA7EF5}" destId="{0E903C62-F3B9-4209-9AAB-2E44171DF2F1}" srcOrd="0" destOrd="0" presId="urn:microsoft.com/office/officeart/2005/8/layout/vList2"/>
    <dgm:cxn modelId="{F36BBC5A-A67A-4E9D-99EA-C58B23B80592}" srcId="{7CBD7258-B937-461C-805D-2C4C605B2AB3}" destId="{7FAC9593-D5FF-45AB-A6FB-7956F7E5A979}" srcOrd="1" destOrd="0" parTransId="{DDB305D2-6847-41B7-8340-5F7A95ACBA2A}" sibTransId="{C2835AF9-C0A0-4F82-90B9-381E941EECD1}"/>
    <dgm:cxn modelId="{62865422-8AFD-4DD4-9D18-303E3CEC084A}" srcId="{7CBD7258-B937-461C-805D-2C4C605B2AB3}" destId="{452F190D-8DCE-41BC-88DD-C480BBDA7EF5}" srcOrd="2" destOrd="0" parTransId="{30C5CB24-8548-41DF-8FEC-94FA582EC0D1}" sibTransId="{3D5FAB2E-C38C-4073-833D-F2AD9060884A}"/>
    <dgm:cxn modelId="{FB0C8488-3891-477D-B1ED-4391ABE833CB}" type="presOf" srcId="{0730A81B-F1DE-4BD7-8262-3B01C9120716}" destId="{D6D9FABA-769C-4FED-9208-92ACEC1180FC}" srcOrd="0" destOrd="0" presId="urn:microsoft.com/office/officeart/2005/8/layout/vList2"/>
    <dgm:cxn modelId="{03F30CAC-CAF0-4E34-8AA4-68157FDA2862}" type="presOf" srcId="{9A65506E-6904-4A34-ADDB-76D4F357A04D}" destId="{952D816C-E13C-42C9-A1A2-BF991AC8D3CE}" srcOrd="0" destOrd="0" presId="urn:microsoft.com/office/officeart/2005/8/layout/vList2"/>
    <dgm:cxn modelId="{0162E25D-C7FE-4029-BC93-32AB6A784446}" srcId="{7CBD7258-B937-461C-805D-2C4C605B2AB3}" destId="{0730A81B-F1DE-4BD7-8262-3B01C9120716}" srcOrd="0" destOrd="0" parTransId="{4B6ECE2E-F7A4-4F4B-9AE7-73E028224025}" sibTransId="{DD349D24-AB64-42CE-B4C9-4D1574A3E22D}"/>
    <dgm:cxn modelId="{6CCFEF75-F9EC-4A27-86E5-0576F02E71DD}" type="presOf" srcId="{7CBD7258-B937-461C-805D-2C4C605B2AB3}" destId="{FC430F42-6A09-4378-AE57-C922F7B1325E}" srcOrd="0" destOrd="0" presId="urn:microsoft.com/office/officeart/2005/8/layout/vList2"/>
    <dgm:cxn modelId="{ECD6EB25-7710-45AA-9410-A5FC1EF49FF4}" srcId="{7CBD7258-B937-461C-805D-2C4C605B2AB3}" destId="{9A65506E-6904-4A34-ADDB-76D4F357A04D}" srcOrd="3" destOrd="0" parTransId="{46C47736-BD61-4EF4-A16A-1726E99183CF}" sibTransId="{EB05F45E-9B74-4899-A8D1-DB3C9EB8B8FA}"/>
    <dgm:cxn modelId="{5EF7B221-99E3-4BAA-B6C5-8DA732E3C804}" type="presOf" srcId="{7FAC9593-D5FF-45AB-A6FB-7956F7E5A979}" destId="{60446D70-325F-417C-8AE2-A9CAB41E10BD}" srcOrd="0" destOrd="0" presId="urn:microsoft.com/office/officeart/2005/8/layout/vList2"/>
    <dgm:cxn modelId="{78B77562-0577-469D-96A8-3FF7A2A58320}" type="presParOf" srcId="{FC430F42-6A09-4378-AE57-C922F7B1325E}" destId="{D6D9FABA-769C-4FED-9208-92ACEC1180FC}" srcOrd="0" destOrd="0" presId="urn:microsoft.com/office/officeart/2005/8/layout/vList2"/>
    <dgm:cxn modelId="{EEBED950-D96D-46C3-8F65-96024A4B8F21}" type="presParOf" srcId="{FC430F42-6A09-4378-AE57-C922F7B1325E}" destId="{857073E4-73C9-455A-8FAA-1D3BF15BFC62}" srcOrd="1" destOrd="0" presId="urn:microsoft.com/office/officeart/2005/8/layout/vList2"/>
    <dgm:cxn modelId="{22825B88-0167-4E7A-9CC7-16415CCE9654}" type="presParOf" srcId="{FC430F42-6A09-4378-AE57-C922F7B1325E}" destId="{60446D70-325F-417C-8AE2-A9CAB41E10BD}" srcOrd="2" destOrd="0" presId="urn:microsoft.com/office/officeart/2005/8/layout/vList2"/>
    <dgm:cxn modelId="{984EAFAB-6B6D-485A-BA29-DAA7646FC6DA}" type="presParOf" srcId="{FC430F42-6A09-4378-AE57-C922F7B1325E}" destId="{26228538-4E34-4950-9209-CAAD81449FA7}" srcOrd="3" destOrd="0" presId="urn:microsoft.com/office/officeart/2005/8/layout/vList2"/>
    <dgm:cxn modelId="{A80BC765-D935-4333-A716-1DB71C866C2B}" type="presParOf" srcId="{FC430F42-6A09-4378-AE57-C922F7B1325E}" destId="{0E903C62-F3B9-4209-9AAB-2E44171DF2F1}" srcOrd="4" destOrd="0" presId="urn:microsoft.com/office/officeart/2005/8/layout/vList2"/>
    <dgm:cxn modelId="{6D3BA98A-5B68-4284-9AF3-DF53DC899187}" type="presParOf" srcId="{FC430F42-6A09-4378-AE57-C922F7B1325E}" destId="{63AC8D4D-779E-4518-B878-9F976D87785A}" srcOrd="5" destOrd="0" presId="urn:microsoft.com/office/officeart/2005/8/layout/vList2"/>
    <dgm:cxn modelId="{C77CCC13-DA78-4047-B8D9-49641359594F}" type="presParOf" srcId="{FC430F42-6A09-4378-AE57-C922F7B1325E}" destId="{952D816C-E13C-42C9-A1A2-BF991AC8D3C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E95FD3-3380-453B-9A4B-9D86919074DE}"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9056BF7D-E295-42B2-915D-692D2013706C}">
      <dgm:prSet/>
      <dgm:spPr/>
      <dgm:t>
        <a:bodyPr/>
        <a:lstStyle/>
        <a:p>
          <a:pPr rtl="0"/>
          <a:r>
            <a:rPr lang="ru-RU" dirty="0" smtClean="0"/>
            <a:t>расследование и учет несчастных случаев на производстве и профессиональных заболеваний</a:t>
          </a:r>
          <a:endParaRPr lang="ru-RU" dirty="0"/>
        </a:p>
      </dgm:t>
    </dgm:pt>
    <dgm:pt modelId="{D8AC980C-449B-4249-8BE0-CC570D949743}" type="parTrans" cxnId="{E4A2203D-AC45-407F-90EE-EB6F94BA7F7F}">
      <dgm:prSet/>
      <dgm:spPr/>
      <dgm:t>
        <a:bodyPr/>
        <a:lstStyle/>
        <a:p>
          <a:endParaRPr lang="ru-RU"/>
        </a:p>
      </dgm:t>
    </dgm:pt>
    <dgm:pt modelId="{A26F174A-30A5-4AA0-976B-288F89ACEE5B}" type="sibTrans" cxnId="{E4A2203D-AC45-407F-90EE-EB6F94BA7F7F}">
      <dgm:prSet/>
      <dgm:spPr/>
      <dgm:t>
        <a:bodyPr/>
        <a:lstStyle/>
        <a:p>
          <a:endParaRPr lang="ru-RU"/>
        </a:p>
      </dgm:t>
    </dgm:pt>
    <dgm:pt modelId="{36574E2B-D6C0-408A-BE9E-2B8039EDE81F}">
      <dgm:prSet/>
      <dgm:spPr/>
      <dgm:t>
        <a:bodyPr/>
        <a:lstStyle/>
        <a:p>
          <a:pPr rtl="0"/>
          <a:r>
            <a:rPr lang="ru-RU" dirty="0" smtClean="0"/>
            <a:t>санитарно-бытовое и лечебно-профилактическое обслуживание работников в соответствии с требованиями охраны труда</a:t>
          </a:r>
          <a:endParaRPr lang="ru-RU" dirty="0"/>
        </a:p>
      </dgm:t>
    </dgm:pt>
    <dgm:pt modelId="{F7EC9062-74CB-458B-8144-E659C1A3127C}" type="parTrans" cxnId="{15D244ED-ABBD-4487-8063-A878FED6A9E5}">
      <dgm:prSet/>
      <dgm:spPr/>
      <dgm:t>
        <a:bodyPr/>
        <a:lstStyle/>
        <a:p>
          <a:endParaRPr lang="ru-RU"/>
        </a:p>
      </dgm:t>
    </dgm:pt>
    <dgm:pt modelId="{02EF5171-5926-4C34-8C3C-65A1C11BB352}" type="sibTrans" cxnId="{15D244ED-ABBD-4487-8063-A878FED6A9E5}">
      <dgm:prSet/>
      <dgm:spPr/>
      <dgm:t>
        <a:bodyPr/>
        <a:lstStyle/>
        <a:p>
          <a:endParaRPr lang="ru-RU"/>
        </a:p>
      </dgm:t>
    </dgm:pt>
    <dgm:pt modelId="{DD8E3E83-047A-48D8-A2EE-3D970155BC5E}">
      <dgm:prSet/>
      <dgm:spPr/>
      <dgm:t>
        <a:bodyPr/>
        <a:lstStyle/>
        <a:p>
          <a:pPr rtl="0"/>
          <a:r>
            <a:rPr lang="ru-RU" dirty="0" smtClean="0"/>
            <a:t>обязательное социальное страхование работников от несчастных случаев на производстве и профессиональных заболеваний</a:t>
          </a:r>
          <a:endParaRPr lang="ru-RU" dirty="0"/>
        </a:p>
      </dgm:t>
    </dgm:pt>
    <dgm:pt modelId="{F145AE7C-367B-4CE2-AE12-114571CAD5C3}" type="parTrans" cxnId="{B29CCD5C-F0CB-49D9-8FB2-0D4B6E58D1E5}">
      <dgm:prSet/>
      <dgm:spPr/>
      <dgm:t>
        <a:bodyPr/>
        <a:lstStyle/>
        <a:p>
          <a:endParaRPr lang="ru-RU"/>
        </a:p>
      </dgm:t>
    </dgm:pt>
    <dgm:pt modelId="{55B7A342-8342-456C-A29B-A74444D45D27}" type="sibTrans" cxnId="{B29CCD5C-F0CB-49D9-8FB2-0D4B6E58D1E5}">
      <dgm:prSet/>
      <dgm:spPr/>
      <dgm:t>
        <a:bodyPr/>
        <a:lstStyle/>
        <a:p>
          <a:endParaRPr lang="ru-RU"/>
        </a:p>
      </dgm:t>
    </dgm:pt>
    <dgm:pt modelId="{4423F038-9B09-4A15-8365-8CDDC106B79D}">
      <dgm:prSet/>
      <dgm:spPr/>
      <dgm:t>
        <a:bodyPr/>
        <a:lstStyle/>
        <a:p>
          <a:pPr rtl="0"/>
          <a:r>
            <a:rPr lang="ru-RU" dirty="0" smtClean="0"/>
            <a:t>ознакомление работников с требованиями охраны труда</a:t>
          </a:r>
          <a:endParaRPr lang="ru-RU" dirty="0"/>
        </a:p>
      </dgm:t>
    </dgm:pt>
    <dgm:pt modelId="{4F41AC9A-251B-4236-BEB5-0ED1747BE856}" type="parTrans" cxnId="{3CEDD02C-1A9E-4547-9947-357C7CBAB3F0}">
      <dgm:prSet/>
      <dgm:spPr/>
      <dgm:t>
        <a:bodyPr/>
        <a:lstStyle/>
        <a:p>
          <a:endParaRPr lang="ru-RU"/>
        </a:p>
      </dgm:t>
    </dgm:pt>
    <dgm:pt modelId="{F4C64CA1-3B06-4564-8354-1758B900DD8C}" type="sibTrans" cxnId="{3CEDD02C-1A9E-4547-9947-357C7CBAB3F0}">
      <dgm:prSet/>
      <dgm:spPr/>
      <dgm:t>
        <a:bodyPr/>
        <a:lstStyle/>
        <a:p>
          <a:endParaRPr lang="ru-RU"/>
        </a:p>
      </dgm:t>
    </dgm:pt>
    <dgm:pt modelId="{371C4BFC-DF81-49F0-A174-F653AFF66B04}">
      <dgm:prSet/>
      <dgm:spPr/>
      <dgm:t>
        <a:bodyPr/>
        <a:lstStyle/>
        <a:p>
          <a:pPr rtl="0"/>
          <a:r>
            <a:rPr lang="ru-RU" dirty="0" smtClean="0"/>
            <a:t>разработку и утверждение с учетом мнения уполномоченного трудящимися органа инструкций по охране труда для работников</a:t>
          </a:r>
          <a:endParaRPr lang="ru-RU" dirty="0"/>
        </a:p>
      </dgm:t>
    </dgm:pt>
    <dgm:pt modelId="{2A6AD5C2-9B5D-49ED-B624-F2CF5FF49F2E}" type="parTrans" cxnId="{746ED42C-72BA-43AD-A7DA-21BB7C8D753C}">
      <dgm:prSet/>
      <dgm:spPr/>
      <dgm:t>
        <a:bodyPr/>
        <a:lstStyle/>
        <a:p>
          <a:endParaRPr lang="ru-RU"/>
        </a:p>
      </dgm:t>
    </dgm:pt>
    <dgm:pt modelId="{32467DC6-D2F1-44DA-A658-41E5A040B2C0}" type="sibTrans" cxnId="{746ED42C-72BA-43AD-A7DA-21BB7C8D753C}">
      <dgm:prSet/>
      <dgm:spPr/>
      <dgm:t>
        <a:bodyPr/>
        <a:lstStyle/>
        <a:p>
          <a:endParaRPr lang="ru-RU"/>
        </a:p>
      </dgm:t>
    </dgm:pt>
    <dgm:pt modelId="{18544A47-16BE-45B5-93A3-7BE1A15DDBBA}" type="pres">
      <dgm:prSet presAssocID="{4EE95FD3-3380-453B-9A4B-9D86919074DE}" presName="linear" presStyleCnt="0">
        <dgm:presLayoutVars>
          <dgm:animLvl val="lvl"/>
          <dgm:resizeHandles val="exact"/>
        </dgm:presLayoutVars>
      </dgm:prSet>
      <dgm:spPr/>
      <dgm:t>
        <a:bodyPr/>
        <a:lstStyle/>
        <a:p>
          <a:endParaRPr lang="ru-RU"/>
        </a:p>
      </dgm:t>
    </dgm:pt>
    <dgm:pt modelId="{1B0672E7-0853-4858-8811-68E2913C86BC}" type="pres">
      <dgm:prSet presAssocID="{9056BF7D-E295-42B2-915D-692D2013706C}" presName="parentText" presStyleLbl="node1" presStyleIdx="0" presStyleCnt="5">
        <dgm:presLayoutVars>
          <dgm:chMax val="0"/>
          <dgm:bulletEnabled val="1"/>
        </dgm:presLayoutVars>
      </dgm:prSet>
      <dgm:spPr/>
      <dgm:t>
        <a:bodyPr/>
        <a:lstStyle/>
        <a:p>
          <a:endParaRPr lang="ru-RU"/>
        </a:p>
      </dgm:t>
    </dgm:pt>
    <dgm:pt modelId="{D082F2E0-2FCF-470F-9BEA-40614F22AB51}" type="pres">
      <dgm:prSet presAssocID="{A26F174A-30A5-4AA0-976B-288F89ACEE5B}" presName="spacer" presStyleCnt="0"/>
      <dgm:spPr/>
    </dgm:pt>
    <dgm:pt modelId="{0F4E7510-0428-49E3-8D0F-D20A39A4FFFC}" type="pres">
      <dgm:prSet presAssocID="{36574E2B-D6C0-408A-BE9E-2B8039EDE81F}" presName="parentText" presStyleLbl="node1" presStyleIdx="1" presStyleCnt="5">
        <dgm:presLayoutVars>
          <dgm:chMax val="0"/>
          <dgm:bulletEnabled val="1"/>
        </dgm:presLayoutVars>
      </dgm:prSet>
      <dgm:spPr/>
      <dgm:t>
        <a:bodyPr/>
        <a:lstStyle/>
        <a:p>
          <a:endParaRPr lang="ru-RU"/>
        </a:p>
      </dgm:t>
    </dgm:pt>
    <dgm:pt modelId="{EED766E4-15E2-4391-B472-142BA6F21F90}" type="pres">
      <dgm:prSet presAssocID="{02EF5171-5926-4C34-8C3C-65A1C11BB352}" presName="spacer" presStyleCnt="0"/>
      <dgm:spPr/>
    </dgm:pt>
    <dgm:pt modelId="{51AFC6B9-F9E9-43DC-A4D6-D793F44F5609}" type="pres">
      <dgm:prSet presAssocID="{DD8E3E83-047A-48D8-A2EE-3D970155BC5E}" presName="parentText" presStyleLbl="node1" presStyleIdx="2" presStyleCnt="5">
        <dgm:presLayoutVars>
          <dgm:chMax val="0"/>
          <dgm:bulletEnabled val="1"/>
        </dgm:presLayoutVars>
      </dgm:prSet>
      <dgm:spPr/>
      <dgm:t>
        <a:bodyPr/>
        <a:lstStyle/>
        <a:p>
          <a:endParaRPr lang="ru-RU"/>
        </a:p>
      </dgm:t>
    </dgm:pt>
    <dgm:pt modelId="{01EA3B2A-759F-41C1-8F06-64E769C98463}" type="pres">
      <dgm:prSet presAssocID="{55B7A342-8342-456C-A29B-A74444D45D27}" presName="spacer" presStyleCnt="0"/>
      <dgm:spPr/>
    </dgm:pt>
    <dgm:pt modelId="{77769D5C-021C-42B0-ACE8-40CEE9E30027}" type="pres">
      <dgm:prSet presAssocID="{4423F038-9B09-4A15-8365-8CDDC106B79D}" presName="parentText" presStyleLbl="node1" presStyleIdx="3" presStyleCnt="5">
        <dgm:presLayoutVars>
          <dgm:chMax val="0"/>
          <dgm:bulletEnabled val="1"/>
        </dgm:presLayoutVars>
      </dgm:prSet>
      <dgm:spPr/>
      <dgm:t>
        <a:bodyPr/>
        <a:lstStyle/>
        <a:p>
          <a:endParaRPr lang="ru-RU"/>
        </a:p>
      </dgm:t>
    </dgm:pt>
    <dgm:pt modelId="{0156D5C7-0661-49AC-892E-001DFCAF8499}" type="pres">
      <dgm:prSet presAssocID="{F4C64CA1-3B06-4564-8354-1758B900DD8C}" presName="spacer" presStyleCnt="0"/>
      <dgm:spPr/>
    </dgm:pt>
    <dgm:pt modelId="{EBBEF111-74B3-4B89-8E87-DE06EDAE527A}" type="pres">
      <dgm:prSet presAssocID="{371C4BFC-DF81-49F0-A174-F653AFF66B04}" presName="parentText" presStyleLbl="node1" presStyleIdx="4" presStyleCnt="5">
        <dgm:presLayoutVars>
          <dgm:chMax val="0"/>
          <dgm:bulletEnabled val="1"/>
        </dgm:presLayoutVars>
      </dgm:prSet>
      <dgm:spPr/>
      <dgm:t>
        <a:bodyPr/>
        <a:lstStyle/>
        <a:p>
          <a:endParaRPr lang="ru-RU"/>
        </a:p>
      </dgm:t>
    </dgm:pt>
  </dgm:ptLst>
  <dgm:cxnLst>
    <dgm:cxn modelId="{B29CCD5C-F0CB-49D9-8FB2-0D4B6E58D1E5}" srcId="{4EE95FD3-3380-453B-9A4B-9D86919074DE}" destId="{DD8E3E83-047A-48D8-A2EE-3D970155BC5E}" srcOrd="2" destOrd="0" parTransId="{F145AE7C-367B-4CE2-AE12-114571CAD5C3}" sibTransId="{55B7A342-8342-456C-A29B-A74444D45D27}"/>
    <dgm:cxn modelId="{A340650B-BC19-480A-8DC4-6A80D3A6D9BC}" type="presOf" srcId="{4423F038-9B09-4A15-8365-8CDDC106B79D}" destId="{77769D5C-021C-42B0-ACE8-40CEE9E30027}" srcOrd="0" destOrd="0" presId="urn:microsoft.com/office/officeart/2005/8/layout/vList2"/>
    <dgm:cxn modelId="{3CEDD02C-1A9E-4547-9947-357C7CBAB3F0}" srcId="{4EE95FD3-3380-453B-9A4B-9D86919074DE}" destId="{4423F038-9B09-4A15-8365-8CDDC106B79D}" srcOrd="3" destOrd="0" parTransId="{4F41AC9A-251B-4236-BEB5-0ED1747BE856}" sibTransId="{F4C64CA1-3B06-4564-8354-1758B900DD8C}"/>
    <dgm:cxn modelId="{C03D8AFC-D41D-4E96-A4CE-27F37EC44162}" type="presOf" srcId="{4EE95FD3-3380-453B-9A4B-9D86919074DE}" destId="{18544A47-16BE-45B5-93A3-7BE1A15DDBBA}" srcOrd="0" destOrd="0" presId="urn:microsoft.com/office/officeart/2005/8/layout/vList2"/>
    <dgm:cxn modelId="{B77E96F7-A7CB-4802-B35A-350FC9D18527}" type="presOf" srcId="{371C4BFC-DF81-49F0-A174-F653AFF66B04}" destId="{EBBEF111-74B3-4B89-8E87-DE06EDAE527A}" srcOrd="0" destOrd="0" presId="urn:microsoft.com/office/officeart/2005/8/layout/vList2"/>
    <dgm:cxn modelId="{794EF256-FD53-47A1-A4FF-06C2DB1A542D}" type="presOf" srcId="{DD8E3E83-047A-48D8-A2EE-3D970155BC5E}" destId="{51AFC6B9-F9E9-43DC-A4D6-D793F44F5609}" srcOrd="0" destOrd="0" presId="urn:microsoft.com/office/officeart/2005/8/layout/vList2"/>
    <dgm:cxn modelId="{E4A2203D-AC45-407F-90EE-EB6F94BA7F7F}" srcId="{4EE95FD3-3380-453B-9A4B-9D86919074DE}" destId="{9056BF7D-E295-42B2-915D-692D2013706C}" srcOrd="0" destOrd="0" parTransId="{D8AC980C-449B-4249-8BE0-CC570D949743}" sibTransId="{A26F174A-30A5-4AA0-976B-288F89ACEE5B}"/>
    <dgm:cxn modelId="{2A6EA5FF-6C35-44FB-B07F-B027C9A87218}" type="presOf" srcId="{36574E2B-D6C0-408A-BE9E-2B8039EDE81F}" destId="{0F4E7510-0428-49E3-8D0F-D20A39A4FFFC}" srcOrd="0" destOrd="0" presId="urn:microsoft.com/office/officeart/2005/8/layout/vList2"/>
    <dgm:cxn modelId="{746ED42C-72BA-43AD-A7DA-21BB7C8D753C}" srcId="{4EE95FD3-3380-453B-9A4B-9D86919074DE}" destId="{371C4BFC-DF81-49F0-A174-F653AFF66B04}" srcOrd="4" destOrd="0" parTransId="{2A6AD5C2-9B5D-49ED-B624-F2CF5FF49F2E}" sibTransId="{32467DC6-D2F1-44DA-A658-41E5A040B2C0}"/>
    <dgm:cxn modelId="{65E8E7FD-770C-4D25-9EB8-8C8226B5413C}" type="presOf" srcId="{9056BF7D-E295-42B2-915D-692D2013706C}" destId="{1B0672E7-0853-4858-8811-68E2913C86BC}" srcOrd="0" destOrd="0" presId="urn:microsoft.com/office/officeart/2005/8/layout/vList2"/>
    <dgm:cxn modelId="{15D244ED-ABBD-4487-8063-A878FED6A9E5}" srcId="{4EE95FD3-3380-453B-9A4B-9D86919074DE}" destId="{36574E2B-D6C0-408A-BE9E-2B8039EDE81F}" srcOrd="1" destOrd="0" parTransId="{F7EC9062-74CB-458B-8144-E659C1A3127C}" sibTransId="{02EF5171-5926-4C34-8C3C-65A1C11BB352}"/>
    <dgm:cxn modelId="{97238244-24ED-406F-9A31-470DB9948813}" type="presParOf" srcId="{18544A47-16BE-45B5-93A3-7BE1A15DDBBA}" destId="{1B0672E7-0853-4858-8811-68E2913C86BC}" srcOrd="0" destOrd="0" presId="urn:microsoft.com/office/officeart/2005/8/layout/vList2"/>
    <dgm:cxn modelId="{ACA0F1A3-A325-413A-9097-AD23BC42188A}" type="presParOf" srcId="{18544A47-16BE-45B5-93A3-7BE1A15DDBBA}" destId="{D082F2E0-2FCF-470F-9BEA-40614F22AB51}" srcOrd="1" destOrd="0" presId="urn:microsoft.com/office/officeart/2005/8/layout/vList2"/>
    <dgm:cxn modelId="{404B0723-52B8-4C28-BD6F-B100D8B4C605}" type="presParOf" srcId="{18544A47-16BE-45B5-93A3-7BE1A15DDBBA}" destId="{0F4E7510-0428-49E3-8D0F-D20A39A4FFFC}" srcOrd="2" destOrd="0" presId="urn:microsoft.com/office/officeart/2005/8/layout/vList2"/>
    <dgm:cxn modelId="{9F331456-9303-4E7C-BACD-2F332DCF70F7}" type="presParOf" srcId="{18544A47-16BE-45B5-93A3-7BE1A15DDBBA}" destId="{EED766E4-15E2-4391-B472-142BA6F21F90}" srcOrd="3" destOrd="0" presId="urn:microsoft.com/office/officeart/2005/8/layout/vList2"/>
    <dgm:cxn modelId="{AD5F69C1-9D8E-4EA5-9565-35B35BD5A916}" type="presParOf" srcId="{18544A47-16BE-45B5-93A3-7BE1A15DDBBA}" destId="{51AFC6B9-F9E9-43DC-A4D6-D793F44F5609}" srcOrd="4" destOrd="0" presId="urn:microsoft.com/office/officeart/2005/8/layout/vList2"/>
    <dgm:cxn modelId="{83CDD96B-E54C-45C2-A425-FB248BBE01FE}" type="presParOf" srcId="{18544A47-16BE-45B5-93A3-7BE1A15DDBBA}" destId="{01EA3B2A-759F-41C1-8F06-64E769C98463}" srcOrd="5" destOrd="0" presId="urn:microsoft.com/office/officeart/2005/8/layout/vList2"/>
    <dgm:cxn modelId="{6B8A5947-912B-48FE-BCEC-884E8546E220}" type="presParOf" srcId="{18544A47-16BE-45B5-93A3-7BE1A15DDBBA}" destId="{77769D5C-021C-42B0-ACE8-40CEE9E30027}" srcOrd="6" destOrd="0" presId="urn:microsoft.com/office/officeart/2005/8/layout/vList2"/>
    <dgm:cxn modelId="{58F54207-DF68-484E-818A-99C9D55926B0}" type="presParOf" srcId="{18544A47-16BE-45B5-93A3-7BE1A15DDBBA}" destId="{0156D5C7-0661-49AC-892E-001DFCAF8499}" srcOrd="7" destOrd="0" presId="urn:microsoft.com/office/officeart/2005/8/layout/vList2"/>
    <dgm:cxn modelId="{B09E003A-F55B-46F3-B0B2-E6180F0CC3A6}" type="presParOf" srcId="{18544A47-16BE-45B5-93A3-7BE1A15DDBBA}" destId="{EBBEF111-74B3-4B89-8E87-DE06EDAE527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28DC1DE-397B-4FD2-A60F-23F5313F02A7}"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A7E67C7A-AFB7-49C7-BF54-101E508609B0}">
      <dgm:prSet/>
      <dgm:spPr/>
      <dgm:t>
        <a:bodyPr/>
        <a:lstStyle/>
        <a:p>
          <a:pPr rtl="0"/>
          <a:r>
            <a:rPr lang="ru-RU" dirty="0" smtClean="0"/>
            <a:t>задачи</a:t>
          </a:r>
          <a:endParaRPr lang="ru-RU" dirty="0"/>
        </a:p>
      </dgm:t>
    </dgm:pt>
    <dgm:pt modelId="{E8D41B59-7A36-44C6-9697-CE0844037B48}" type="parTrans" cxnId="{F9326BB2-BF9E-4B37-830F-593F8B938651}">
      <dgm:prSet/>
      <dgm:spPr/>
      <dgm:t>
        <a:bodyPr/>
        <a:lstStyle/>
        <a:p>
          <a:endParaRPr lang="ru-RU"/>
        </a:p>
      </dgm:t>
    </dgm:pt>
    <dgm:pt modelId="{DA89B492-7867-49B1-B16E-BB97756A2690}" type="sibTrans" cxnId="{F9326BB2-BF9E-4B37-830F-593F8B938651}">
      <dgm:prSet/>
      <dgm:spPr/>
      <dgm:t>
        <a:bodyPr/>
        <a:lstStyle/>
        <a:p>
          <a:endParaRPr lang="ru-RU"/>
        </a:p>
      </dgm:t>
    </dgm:pt>
    <dgm:pt modelId="{906FF83E-F413-41EF-AEBA-427ACF6C3495}">
      <dgm:prSet custT="1"/>
      <dgm:spPr/>
      <dgm:t>
        <a:bodyPr/>
        <a:lstStyle/>
        <a:p>
          <a:pPr rtl="0"/>
          <a:r>
            <a:rPr lang="ru-RU" sz="1600" dirty="0" smtClean="0"/>
            <a:t>обеспечение соблюдения работодателями трудового законодательства</a:t>
          </a:r>
          <a:endParaRPr lang="ru-RU" sz="1600" dirty="0"/>
        </a:p>
      </dgm:t>
    </dgm:pt>
    <dgm:pt modelId="{D4C9134C-AE48-45FE-8136-312E44C60D2C}" type="parTrans" cxnId="{63AF1154-1A11-41A7-BEAC-03CFA32B2183}">
      <dgm:prSet/>
      <dgm:spPr/>
      <dgm:t>
        <a:bodyPr/>
        <a:lstStyle/>
        <a:p>
          <a:endParaRPr lang="ru-RU"/>
        </a:p>
      </dgm:t>
    </dgm:pt>
    <dgm:pt modelId="{614D1115-FC46-4F90-9FB3-10FEBD0E68FD}" type="sibTrans" cxnId="{63AF1154-1A11-41A7-BEAC-03CFA32B2183}">
      <dgm:prSet/>
      <dgm:spPr/>
      <dgm:t>
        <a:bodyPr/>
        <a:lstStyle/>
        <a:p>
          <a:endParaRPr lang="ru-RU"/>
        </a:p>
      </dgm:t>
    </dgm:pt>
    <dgm:pt modelId="{70C45CCA-8782-42B5-9C76-0EBE82726C14}">
      <dgm:prSet custT="1"/>
      <dgm:spPr/>
      <dgm:t>
        <a:bodyPr/>
        <a:lstStyle/>
        <a:p>
          <a:pPr rtl="0"/>
          <a:r>
            <a:rPr lang="ru-RU" sz="1600" dirty="0" smtClean="0"/>
            <a:t>обеспечение работодателей и работников информацией о методах соблюдения норм трудового законодательства; </a:t>
          </a:r>
          <a:endParaRPr lang="ru-RU" sz="1600" dirty="0"/>
        </a:p>
      </dgm:t>
    </dgm:pt>
    <dgm:pt modelId="{0225609F-6671-49FD-A45D-5BF714836EFD}" type="parTrans" cxnId="{BD4AC23B-DA38-482B-B357-CBF92D44C96B}">
      <dgm:prSet/>
      <dgm:spPr/>
      <dgm:t>
        <a:bodyPr/>
        <a:lstStyle/>
        <a:p>
          <a:endParaRPr lang="ru-RU"/>
        </a:p>
      </dgm:t>
    </dgm:pt>
    <dgm:pt modelId="{27E3E5B7-9596-41AC-B317-42FCA55F1558}" type="sibTrans" cxnId="{BD4AC23B-DA38-482B-B357-CBF92D44C96B}">
      <dgm:prSet/>
      <dgm:spPr/>
      <dgm:t>
        <a:bodyPr/>
        <a:lstStyle/>
        <a:p>
          <a:endParaRPr lang="ru-RU"/>
        </a:p>
      </dgm:t>
    </dgm:pt>
    <dgm:pt modelId="{61F7328B-37EE-41B8-98EF-8E48CEC4C0C8}">
      <dgm:prSet custT="1"/>
      <dgm:spPr/>
      <dgm:t>
        <a:bodyPr/>
        <a:lstStyle/>
        <a:p>
          <a:pPr rtl="0"/>
          <a:r>
            <a:rPr lang="ru-RU" sz="1600" dirty="0" smtClean="0"/>
            <a:t>доведение до сведения органов государственной власти фактов нарушений или злоупотреблений</a:t>
          </a:r>
          <a:endParaRPr lang="ru-RU" sz="1600" dirty="0"/>
        </a:p>
      </dgm:t>
    </dgm:pt>
    <dgm:pt modelId="{66EFD0F1-CC2E-400D-B63E-0AE6DF020534}" type="parTrans" cxnId="{498009F4-FFC3-4ED9-9660-C5BC526E233C}">
      <dgm:prSet/>
      <dgm:spPr/>
      <dgm:t>
        <a:bodyPr/>
        <a:lstStyle/>
        <a:p>
          <a:endParaRPr lang="ru-RU"/>
        </a:p>
      </dgm:t>
    </dgm:pt>
    <dgm:pt modelId="{682CC532-A87B-4919-BD77-D49AD50A4FA1}" type="sibTrans" cxnId="{498009F4-FFC3-4ED9-9660-C5BC526E233C}">
      <dgm:prSet/>
      <dgm:spPr/>
      <dgm:t>
        <a:bodyPr/>
        <a:lstStyle/>
        <a:p>
          <a:endParaRPr lang="ru-RU"/>
        </a:p>
      </dgm:t>
    </dgm:pt>
    <dgm:pt modelId="{2D16CA0E-C2EE-4AA7-A58B-D27F0EFF920B}">
      <dgm:prSet custT="1"/>
      <dgm:spPr/>
      <dgm:t>
        <a:bodyPr/>
        <a:lstStyle/>
        <a:p>
          <a:pPr rtl="0"/>
          <a:r>
            <a:rPr lang="ru-RU" sz="1600" dirty="0" smtClean="0"/>
            <a:t>обеспечение соблюдения и защита трудовых прав и свобод граждан, включая право на безопасные условия труда</a:t>
          </a:r>
          <a:endParaRPr lang="ru-RU" sz="1600" dirty="0"/>
        </a:p>
      </dgm:t>
    </dgm:pt>
    <dgm:pt modelId="{7BE00224-1361-4D36-8A0A-D85F0EE4AEC8}" type="parTrans" cxnId="{CA5C7227-5CB7-4052-92C4-12A1C2C69666}">
      <dgm:prSet/>
      <dgm:spPr/>
      <dgm:t>
        <a:bodyPr/>
        <a:lstStyle/>
        <a:p>
          <a:endParaRPr lang="ru-RU"/>
        </a:p>
      </dgm:t>
    </dgm:pt>
    <dgm:pt modelId="{FE880C3A-BC38-4BF3-A3DE-7E03AC0EADA0}" type="sibTrans" cxnId="{CA5C7227-5CB7-4052-92C4-12A1C2C69666}">
      <dgm:prSet/>
      <dgm:spPr/>
      <dgm:t>
        <a:bodyPr/>
        <a:lstStyle/>
        <a:p>
          <a:endParaRPr lang="ru-RU"/>
        </a:p>
      </dgm:t>
    </dgm:pt>
    <dgm:pt modelId="{FB98217E-D7FA-47F1-8AA6-3CE4A4814CEB}" type="pres">
      <dgm:prSet presAssocID="{828DC1DE-397B-4FD2-A60F-23F5313F02A7}" presName="Name0" presStyleCnt="0">
        <dgm:presLayoutVars>
          <dgm:chMax val="1"/>
          <dgm:dir/>
          <dgm:animLvl val="ctr"/>
          <dgm:resizeHandles val="exact"/>
        </dgm:presLayoutVars>
      </dgm:prSet>
      <dgm:spPr/>
      <dgm:t>
        <a:bodyPr/>
        <a:lstStyle/>
        <a:p>
          <a:endParaRPr lang="ru-RU"/>
        </a:p>
      </dgm:t>
    </dgm:pt>
    <dgm:pt modelId="{5F06FC27-4E8E-4617-8E5D-98453A3CB573}" type="pres">
      <dgm:prSet presAssocID="{A7E67C7A-AFB7-49C7-BF54-101E508609B0}" presName="centerShape" presStyleLbl="node0" presStyleIdx="0" presStyleCnt="1" custLinFactNeighborX="-4688" custLinFactNeighborY="-327"/>
      <dgm:spPr/>
      <dgm:t>
        <a:bodyPr/>
        <a:lstStyle/>
        <a:p>
          <a:endParaRPr lang="ru-RU"/>
        </a:p>
      </dgm:t>
    </dgm:pt>
    <dgm:pt modelId="{7B9C792E-DE89-4AEE-A034-DE1A53B03153}" type="pres">
      <dgm:prSet presAssocID="{7BE00224-1361-4D36-8A0A-D85F0EE4AEC8}" presName="parTrans" presStyleLbl="sibTrans2D1" presStyleIdx="0" presStyleCnt="4"/>
      <dgm:spPr/>
      <dgm:t>
        <a:bodyPr/>
        <a:lstStyle/>
        <a:p>
          <a:endParaRPr lang="ru-RU"/>
        </a:p>
      </dgm:t>
    </dgm:pt>
    <dgm:pt modelId="{6A5FCC84-BB14-42A3-A146-14F307CD2DA9}" type="pres">
      <dgm:prSet presAssocID="{7BE00224-1361-4D36-8A0A-D85F0EE4AEC8}" presName="connectorText" presStyleLbl="sibTrans2D1" presStyleIdx="0" presStyleCnt="4"/>
      <dgm:spPr/>
      <dgm:t>
        <a:bodyPr/>
        <a:lstStyle/>
        <a:p>
          <a:endParaRPr lang="ru-RU"/>
        </a:p>
      </dgm:t>
    </dgm:pt>
    <dgm:pt modelId="{38D0F2A1-ACD6-402E-AB8C-51FB89F6CDE7}" type="pres">
      <dgm:prSet presAssocID="{2D16CA0E-C2EE-4AA7-A58B-D27F0EFF920B}" presName="node" presStyleLbl="node1" presStyleIdx="0" presStyleCnt="4" custScaleX="373052" custRadScaleRad="105704" custRadScaleInc="-16967">
        <dgm:presLayoutVars>
          <dgm:bulletEnabled val="1"/>
        </dgm:presLayoutVars>
      </dgm:prSet>
      <dgm:spPr/>
      <dgm:t>
        <a:bodyPr/>
        <a:lstStyle/>
        <a:p>
          <a:endParaRPr lang="ru-RU"/>
        </a:p>
      </dgm:t>
    </dgm:pt>
    <dgm:pt modelId="{27E4BF11-CFBB-4872-B4B2-3AC14004E6EB}" type="pres">
      <dgm:prSet presAssocID="{D4C9134C-AE48-45FE-8136-312E44C60D2C}" presName="parTrans" presStyleLbl="sibTrans2D1" presStyleIdx="1" presStyleCnt="4"/>
      <dgm:spPr/>
      <dgm:t>
        <a:bodyPr/>
        <a:lstStyle/>
        <a:p>
          <a:endParaRPr lang="ru-RU"/>
        </a:p>
      </dgm:t>
    </dgm:pt>
    <dgm:pt modelId="{8751E432-8A81-4794-AB4E-882DFDA2DFE9}" type="pres">
      <dgm:prSet presAssocID="{D4C9134C-AE48-45FE-8136-312E44C60D2C}" presName="connectorText" presStyleLbl="sibTrans2D1" presStyleIdx="1" presStyleCnt="4"/>
      <dgm:spPr/>
      <dgm:t>
        <a:bodyPr/>
        <a:lstStyle/>
        <a:p>
          <a:endParaRPr lang="ru-RU"/>
        </a:p>
      </dgm:t>
    </dgm:pt>
    <dgm:pt modelId="{042B3EE8-AB06-4472-963B-950560C02FF1}" type="pres">
      <dgm:prSet presAssocID="{906FF83E-F413-41EF-AEBA-427ACF6C3495}" presName="node" presStyleLbl="node1" presStyleIdx="1" presStyleCnt="4" custScaleX="275680" custRadScaleRad="165532" custRadScaleInc="-8019">
        <dgm:presLayoutVars>
          <dgm:bulletEnabled val="1"/>
        </dgm:presLayoutVars>
      </dgm:prSet>
      <dgm:spPr/>
      <dgm:t>
        <a:bodyPr/>
        <a:lstStyle/>
        <a:p>
          <a:endParaRPr lang="ru-RU"/>
        </a:p>
      </dgm:t>
    </dgm:pt>
    <dgm:pt modelId="{4975805E-C55A-4294-B814-7B960508ED60}" type="pres">
      <dgm:prSet presAssocID="{0225609F-6671-49FD-A45D-5BF714836EFD}" presName="parTrans" presStyleLbl="sibTrans2D1" presStyleIdx="2" presStyleCnt="4"/>
      <dgm:spPr/>
      <dgm:t>
        <a:bodyPr/>
        <a:lstStyle/>
        <a:p>
          <a:endParaRPr lang="ru-RU"/>
        </a:p>
      </dgm:t>
    </dgm:pt>
    <dgm:pt modelId="{12A1D49B-F2CA-40B8-BEF0-85149A39C797}" type="pres">
      <dgm:prSet presAssocID="{0225609F-6671-49FD-A45D-5BF714836EFD}" presName="connectorText" presStyleLbl="sibTrans2D1" presStyleIdx="2" presStyleCnt="4"/>
      <dgm:spPr/>
      <dgm:t>
        <a:bodyPr/>
        <a:lstStyle/>
        <a:p>
          <a:endParaRPr lang="ru-RU"/>
        </a:p>
      </dgm:t>
    </dgm:pt>
    <dgm:pt modelId="{70663F29-607F-493A-855B-67461056B57F}" type="pres">
      <dgm:prSet presAssocID="{70C45CCA-8782-42B5-9C76-0EBE82726C14}" presName="node" presStyleLbl="node1" presStyleIdx="2" presStyleCnt="4" custScaleX="360822">
        <dgm:presLayoutVars>
          <dgm:bulletEnabled val="1"/>
        </dgm:presLayoutVars>
      </dgm:prSet>
      <dgm:spPr/>
      <dgm:t>
        <a:bodyPr/>
        <a:lstStyle/>
        <a:p>
          <a:endParaRPr lang="ru-RU"/>
        </a:p>
      </dgm:t>
    </dgm:pt>
    <dgm:pt modelId="{5FBCDEBA-35F5-4076-ABB7-2C3F8B9DCB13}" type="pres">
      <dgm:prSet presAssocID="{66EFD0F1-CC2E-400D-B63E-0AE6DF020534}" presName="parTrans" presStyleLbl="sibTrans2D1" presStyleIdx="3" presStyleCnt="4"/>
      <dgm:spPr/>
      <dgm:t>
        <a:bodyPr/>
        <a:lstStyle/>
        <a:p>
          <a:endParaRPr lang="ru-RU"/>
        </a:p>
      </dgm:t>
    </dgm:pt>
    <dgm:pt modelId="{9D3737C6-906C-4CE4-BE32-03CECC7ACC8D}" type="pres">
      <dgm:prSet presAssocID="{66EFD0F1-CC2E-400D-B63E-0AE6DF020534}" presName="connectorText" presStyleLbl="sibTrans2D1" presStyleIdx="3" presStyleCnt="4"/>
      <dgm:spPr/>
      <dgm:t>
        <a:bodyPr/>
        <a:lstStyle/>
        <a:p>
          <a:endParaRPr lang="ru-RU"/>
        </a:p>
      </dgm:t>
    </dgm:pt>
    <dgm:pt modelId="{3680C20A-868D-4FE1-ABA3-5E952736B4DB}" type="pres">
      <dgm:prSet presAssocID="{61F7328B-37EE-41B8-98EF-8E48CEC4C0C8}" presName="node" presStyleLbl="node1" presStyleIdx="3" presStyleCnt="4" custScaleX="259383" custRadScaleRad="202812" custRadScaleInc="3721">
        <dgm:presLayoutVars>
          <dgm:bulletEnabled val="1"/>
        </dgm:presLayoutVars>
      </dgm:prSet>
      <dgm:spPr/>
      <dgm:t>
        <a:bodyPr/>
        <a:lstStyle/>
        <a:p>
          <a:endParaRPr lang="ru-RU"/>
        </a:p>
      </dgm:t>
    </dgm:pt>
  </dgm:ptLst>
  <dgm:cxnLst>
    <dgm:cxn modelId="{DA201FD9-3174-4B00-A84C-97D921524964}" type="presOf" srcId="{2D16CA0E-C2EE-4AA7-A58B-D27F0EFF920B}" destId="{38D0F2A1-ACD6-402E-AB8C-51FB89F6CDE7}" srcOrd="0" destOrd="0" presId="urn:microsoft.com/office/officeart/2005/8/layout/radial5"/>
    <dgm:cxn modelId="{A574C835-8002-46B7-8E2D-37D0061A962D}" type="presOf" srcId="{A7E67C7A-AFB7-49C7-BF54-101E508609B0}" destId="{5F06FC27-4E8E-4617-8E5D-98453A3CB573}" srcOrd="0" destOrd="0" presId="urn:microsoft.com/office/officeart/2005/8/layout/radial5"/>
    <dgm:cxn modelId="{63AF1154-1A11-41A7-BEAC-03CFA32B2183}" srcId="{A7E67C7A-AFB7-49C7-BF54-101E508609B0}" destId="{906FF83E-F413-41EF-AEBA-427ACF6C3495}" srcOrd="1" destOrd="0" parTransId="{D4C9134C-AE48-45FE-8136-312E44C60D2C}" sibTransId="{614D1115-FC46-4F90-9FB3-10FEBD0E68FD}"/>
    <dgm:cxn modelId="{BD4AC23B-DA38-482B-B357-CBF92D44C96B}" srcId="{A7E67C7A-AFB7-49C7-BF54-101E508609B0}" destId="{70C45CCA-8782-42B5-9C76-0EBE82726C14}" srcOrd="2" destOrd="0" parTransId="{0225609F-6671-49FD-A45D-5BF714836EFD}" sibTransId="{27E3E5B7-9596-41AC-B317-42FCA55F1558}"/>
    <dgm:cxn modelId="{61F32638-C7B3-4DED-B555-C7045AE54ABA}" type="presOf" srcId="{70C45CCA-8782-42B5-9C76-0EBE82726C14}" destId="{70663F29-607F-493A-855B-67461056B57F}" srcOrd="0" destOrd="0" presId="urn:microsoft.com/office/officeart/2005/8/layout/radial5"/>
    <dgm:cxn modelId="{424378CE-D9EE-4B09-9ACB-0282BE8B08AD}" type="presOf" srcId="{61F7328B-37EE-41B8-98EF-8E48CEC4C0C8}" destId="{3680C20A-868D-4FE1-ABA3-5E952736B4DB}" srcOrd="0" destOrd="0" presId="urn:microsoft.com/office/officeart/2005/8/layout/radial5"/>
    <dgm:cxn modelId="{ECF8FDFB-752D-491B-985E-FE66F5A0811D}" type="presOf" srcId="{906FF83E-F413-41EF-AEBA-427ACF6C3495}" destId="{042B3EE8-AB06-4472-963B-950560C02FF1}" srcOrd="0" destOrd="0" presId="urn:microsoft.com/office/officeart/2005/8/layout/radial5"/>
    <dgm:cxn modelId="{798AF5E5-7E43-4FAF-8F06-60DF0674899E}" type="presOf" srcId="{7BE00224-1361-4D36-8A0A-D85F0EE4AEC8}" destId="{6A5FCC84-BB14-42A3-A146-14F307CD2DA9}" srcOrd="1" destOrd="0" presId="urn:microsoft.com/office/officeart/2005/8/layout/radial5"/>
    <dgm:cxn modelId="{B9D41FC2-AA89-4209-ABCC-27A8B0E22C8F}" type="presOf" srcId="{0225609F-6671-49FD-A45D-5BF714836EFD}" destId="{4975805E-C55A-4294-B814-7B960508ED60}" srcOrd="0" destOrd="0" presId="urn:microsoft.com/office/officeart/2005/8/layout/radial5"/>
    <dgm:cxn modelId="{749FE800-C990-49B3-9E23-25AACBF5BED5}" type="presOf" srcId="{D4C9134C-AE48-45FE-8136-312E44C60D2C}" destId="{27E4BF11-CFBB-4872-B4B2-3AC14004E6EB}" srcOrd="0" destOrd="0" presId="urn:microsoft.com/office/officeart/2005/8/layout/radial5"/>
    <dgm:cxn modelId="{F93AA4AB-9660-4E5B-99B9-38EC22B6AFC1}" type="presOf" srcId="{828DC1DE-397B-4FD2-A60F-23F5313F02A7}" destId="{FB98217E-D7FA-47F1-8AA6-3CE4A4814CEB}" srcOrd="0" destOrd="0" presId="urn:microsoft.com/office/officeart/2005/8/layout/radial5"/>
    <dgm:cxn modelId="{F9326BB2-BF9E-4B37-830F-593F8B938651}" srcId="{828DC1DE-397B-4FD2-A60F-23F5313F02A7}" destId="{A7E67C7A-AFB7-49C7-BF54-101E508609B0}" srcOrd="0" destOrd="0" parTransId="{E8D41B59-7A36-44C6-9697-CE0844037B48}" sibTransId="{DA89B492-7867-49B1-B16E-BB97756A2690}"/>
    <dgm:cxn modelId="{CA5C7227-5CB7-4052-92C4-12A1C2C69666}" srcId="{A7E67C7A-AFB7-49C7-BF54-101E508609B0}" destId="{2D16CA0E-C2EE-4AA7-A58B-D27F0EFF920B}" srcOrd="0" destOrd="0" parTransId="{7BE00224-1361-4D36-8A0A-D85F0EE4AEC8}" sibTransId="{FE880C3A-BC38-4BF3-A3DE-7E03AC0EADA0}"/>
    <dgm:cxn modelId="{498009F4-FFC3-4ED9-9660-C5BC526E233C}" srcId="{A7E67C7A-AFB7-49C7-BF54-101E508609B0}" destId="{61F7328B-37EE-41B8-98EF-8E48CEC4C0C8}" srcOrd="3" destOrd="0" parTransId="{66EFD0F1-CC2E-400D-B63E-0AE6DF020534}" sibTransId="{682CC532-A87B-4919-BD77-D49AD50A4FA1}"/>
    <dgm:cxn modelId="{2BA2C49D-EB96-40AD-A841-D624FD4D3315}" type="presOf" srcId="{D4C9134C-AE48-45FE-8136-312E44C60D2C}" destId="{8751E432-8A81-4794-AB4E-882DFDA2DFE9}" srcOrd="1" destOrd="0" presId="urn:microsoft.com/office/officeart/2005/8/layout/radial5"/>
    <dgm:cxn modelId="{ED6A2676-BD24-4183-9B6E-035DCFF3D817}" type="presOf" srcId="{0225609F-6671-49FD-A45D-5BF714836EFD}" destId="{12A1D49B-F2CA-40B8-BEF0-85149A39C797}" srcOrd="1" destOrd="0" presId="urn:microsoft.com/office/officeart/2005/8/layout/radial5"/>
    <dgm:cxn modelId="{B7BCE2CF-A35F-4A64-B006-A5E2F2819615}" type="presOf" srcId="{7BE00224-1361-4D36-8A0A-D85F0EE4AEC8}" destId="{7B9C792E-DE89-4AEE-A034-DE1A53B03153}" srcOrd="0" destOrd="0" presId="urn:microsoft.com/office/officeart/2005/8/layout/radial5"/>
    <dgm:cxn modelId="{BFFBEB7E-2015-4257-BBAF-1A905F0FD576}" type="presOf" srcId="{66EFD0F1-CC2E-400D-B63E-0AE6DF020534}" destId="{5FBCDEBA-35F5-4076-ABB7-2C3F8B9DCB13}" srcOrd="0" destOrd="0" presId="urn:microsoft.com/office/officeart/2005/8/layout/radial5"/>
    <dgm:cxn modelId="{8AA6B9CA-030A-4BA9-889B-21CDA8E5F88A}" type="presOf" srcId="{66EFD0F1-CC2E-400D-B63E-0AE6DF020534}" destId="{9D3737C6-906C-4CE4-BE32-03CECC7ACC8D}" srcOrd="1" destOrd="0" presId="urn:microsoft.com/office/officeart/2005/8/layout/radial5"/>
    <dgm:cxn modelId="{63337D8E-945E-43FA-8101-A0FE8FCACE76}" type="presParOf" srcId="{FB98217E-D7FA-47F1-8AA6-3CE4A4814CEB}" destId="{5F06FC27-4E8E-4617-8E5D-98453A3CB573}" srcOrd="0" destOrd="0" presId="urn:microsoft.com/office/officeart/2005/8/layout/radial5"/>
    <dgm:cxn modelId="{92ADBA4D-2D7B-4E5C-9DFE-D48D3F05D9F8}" type="presParOf" srcId="{FB98217E-D7FA-47F1-8AA6-3CE4A4814CEB}" destId="{7B9C792E-DE89-4AEE-A034-DE1A53B03153}" srcOrd="1" destOrd="0" presId="urn:microsoft.com/office/officeart/2005/8/layout/radial5"/>
    <dgm:cxn modelId="{450A7A74-154A-4926-BE86-ECC5453667D9}" type="presParOf" srcId="{7B9C792E-DE89-4AEE-A034-DE1A53B03153}" destId="{6A5FCC84-BB14-42A3-A146-14F307CD2DA9}" srcOrd="0" destOrd="0" presId="urn:microsoft.com/office/officeart/2005/8/layout/radial5"/>
    <dgm:cxn modelId="{036E929E-63D5-4558-8B6E-43CC4BAF6E32}" type="presParOf" srcId="{FB98217E-D7FA-47F1-8AA6-3CE4A4814CEB}" destId="{38D0F2A1-ACD6-402E-AB8C-51FB89F6CDE7}" srcOrd="2" destOrd="0" presId="urn:microsoft.com/office/officeart/2005/8/layout/radial5"/>
    <dgm:cxn modelId="{3742DB98-EF09-4155-927B-549BC78D3C1A}" type="presParOf" srcId="{FB98217E-D7FA-47F1-8AA6-3CE4A4814CEB}" destId="{27E4BF11-CFBB-4872-B4B2-3AC14004E6EB}" srcOrd="3" destOrd="0" presId="urn:microsoft.com/office/officeart/2005/8/layout/radial5"/>
    <dgm:cxn modelId="{1BEBC831-2B35-4F3C-8467-6483A5B86E35}" type="presParOf" srcId="{27E4BF11-CFBB-4872-B4B2-3AC14004E6EB}" destId="{8751E432-8A81-4794-AB4E-882DFDA2DFE9}" srcOrd="0" destOrd="0" presId="urn:microsoft.com/office/officeart/2005/8/layout/radial5"/>
    <dgm:cxn modelId="{10907529-4AE2-403F-8E16-5595D400D8D9}" type="presParOf" srcId="{FB98217E-D7FA-47F1-8AA6-3CE4A4814CEB}" destId="{042B3EE8-AB06-4472-963B-950560C02FF1}" srcOrd="4" destOrd="0" presId="urn:microsoft.com/office/officeart/2005/8/layout/radial5"/>
    <dgm:cxn modelId="{7B3CD266-81FC-43AE-A82F-9A4E2CF5834D}" type="presParOf" srcId="{FB98217E-D7FA-47F1-8AA6-3CE4A4814CEB}" destId="{4975805E-C55A-4294-B814-7B960508ED60}" srcOrd="5" destOrd="0" presId="urn:microsoft.com/office/officeart/2005/8/layout/radial5"/>
    <dgm:cxn modelId="{55BE702C-309C-4898-B19C-3479A26477DF}" type="presParOf" srcId="{4975805E-C55A-4294-B814-7B960508ED60}" destId="{12A1D49B-F2CA-40B8-BEF0-85149A39C797}" srcOrd="0" destOrd="0" presId="urn:microsoft.com/office/officeart/2005/8/layout/radial5"/>
    <dgm:cxn modelId="{C06F61D7-5D74-4A1E-9596-95523B6A7712}" type="presParOf" srcId="{FB98217E-D7FA-47F1-8AA6-3CE4A4814CEB}" destId="{70663F29-607F-493A-855B-67461056B57F}" srcOrd="6" destOrd="0" presId="urn:microsoft.com/office/officeart/2005/8/layout/radial5"/>
    <dgm:cxn modelId="{2708A926-D5BD-44C2-BC88-351E1CCBE16A}" type="presParOf" srcId="{FB98217E-D7FA-47F1-8AA6-3CE4A4814CEB}" destId="{5FBCDEBA-35F5-4076-ABB7-2C3F8B9DCB13}" srcOrd="7" destOrd="0" presId="urn:microsoft.com/office/officeart/2005/8/layout/radial5"/>
    <dgm:cxn modelId="{369F737B-0D52-4D8C-9441-5132F8D0E587}" type="presParOf" srcId="{5FBCDEBA-35F5-4076-ABB7-2C3F8B9DCB13}" destId="{9D3737C6-906C-4CE4-BE32-03CECC7ACC8D}" srcOrd="0" destOrd="0" presId="urn:microsoft.com/office/officeart/2005/8/layout/radial5"/>
    <dgm:cxn modelId="{6077A882-2C34-4F10-A2E0-BFC692D4E401}" type="presParOf" srcId="{FB98217E-D7FA-47F1-8AA6-3CE4A4814CEB}" destId="{3680C20A-868D-4FE1-ABA3-5E952736B4D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848738F-CBDD-42AB-B458-F6CBEE6E1DC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5FC14FA6-414B-48F7-8F0C-4671F6C30CA9}">
      <dgm:prSet/>
      <dgm:spPr/>
      <dgm:t>
        <a:bodyPr/>
        <a:lstStyle/>
        <a:p>
          <a:pPr rtl="0"/>
          <a:r>
            <a:rPr lang="ru-RU" dirty="0" smtClean="0"/>
            <a:t>права</a:t>
          </a:r>
          <a:endParaRPr lang="ru-RU" dirty="0"/>
        </a:p>
      </dgm:t>
    </dgm:pt>
    <dgm:pt modelId="{E6D3FF09-DD15-4F32-A5C3-211404DB21BC}" type="parTrans" cxnId="{4658D202-8576-4FC3-B76A-AC315DAB99E1}">
      <dgm:prSet/>
      <dgm:spPr/>
      <dgm:t>
        <a:bodyPr/>
        <a:lstStyle/>
        <a:p>
          <a:endParaRPr lang="ru-RU"/>
        </a:p>
      </dgm:t>
    </dgm:pt>
    <dgm:pt modelId="{4CED08D5-F42D-459A-AF42-3DB6654AF8B3}" type="sibTrans" cxnId="{4658D202-8576-4FC3-B76A-AC315DAB99E1}">
      <dgm:prSet/>
      <dgm:spPr/>
      <dgm:t>
        <a:bodyPr/>
        <a:lstStyle/>
        <a:p>
          <a:endParaRPr lang="ru-RU"/>
        </a:p>
      </dgm:t>
    </dgm:pt>
    <dgm:pt modelId="{DE93156C-1644-499E-8342-AFDD3093C7BF}">
      <dgm:prSet custT="1"/>
      <dgm:spPr/>
      <dgm:t>
        <a:bodyPr/>
        <a:lstStyle/>
        <a:p>
          <a:pPr rtl="0"/>
          <a:r>
            <a:rPr lang="ru-RU" sz="1800" dirty="0" smtClean="0"/>
            <a:t>контролировать соблюдение работодателями законодательства о труде и правил по охране труда</a:t>
          </a:r>
          <a:endParaRPr lang="ru-RU" sz="1800" dirty="0"/>
        </a:p>
      </dgm:t>
    </dgm:pt>
    <dgm:pt modelId="{80C20BB5-C476-4B64-9E5D-62BC9368795B}" type="parTrans" cxnId="{EA2820F0-9582-4E9B-BCF7-9E175DCA96A0}">
      <dgm:prSet/>
      <dgm:spPr/>
      <dgm:t>
        <a:bodyPr/>
        <a:lstStyle/>
        <a:p>
          <a:endParaRPr lang="ru-RU"/>
        </a:p>
      </dgm:t>
    </dgm:pt>
    <dgm:pt modelId="{15249CD4-30FB-44A4-890E-9ABEE00A42E3}" type="sibTrans" cxnId="{EA2820F0-9582-4E9B-BCF7-9E175DCA96A0}">
      <dgm:prSet/>
      <dgm:spPr/>
      <dgm:t>
        <a:bodyPr/>
        <a:lstStyle/>
        <a:p>
          <a:endParaRPr lang="ru-RU"/>
        </a:p>
      </dgm:t>
    </dgm:pt>
    <dgm:pt modelId="{C13E188F-AB57-4865-A000-D9805C7102B9}">
      <dgm:prSet custT="1"/>
      <dgm:spPr/>
      <dgm:t>
        <a:bodyPr/>
        <a:lstStyle/>
        <a:p>
          <a:pPr rtl="0"/>
          <a:r>
            <a:rPr lang="ru-RU" sz="1800" dirty="0" smtClean="0"/>
            <a:t>проводить независимую экспертизу условий труда и обеспечения безопасности работников</a:t>
          </a:r>
          <a:endParaRPr lang="ru-RU" sz="1800" dirty="0"/>
        </a:p>
      </dgm:t>
    </dgm:pt>
    <dgm:pt modelId="{B9C80D89-E7F6-42F5-9447-258F95943ABC}" type="parTrans" cxnId="{53D2B290-4A88-4A22-A728-72F8C1A10F94}">
      <dgm:prSet/>
      <dgm:spPr/>
      <dgm:t>
        <a:bodyPr/>
        <a:lstStyle/>
        <a:p>
          <a:endParaRPr lang="ru-RU"/>
        </a:p>
      </dgm:t>
    </dgm:pt>
    <dgm:pt modelId="{784FFF51-1BF2-41E3-8AB4-6F3EABB715B7}" type="sibTrans" cxnId="{53D2B290-4A88-4A22-A728-72F8C1A10F94}">
      <dgm:prSet/>
      <dgm:spPr/>
      <dgm:t>
        <a:bodyPr/>
        <a:lstStyle/>
        <a:p>
          <a:endParaRPr lang="ru-RU"/>
        </a:p>
      </dgm:t>
    </dgm:pt>
    <dgm:pt modelId="{580F0956-48A1-4D17-9E2F-437B3E397DC5}">
      <dgm:prSet custT="1"/>
      <dgm:spPr/>
      <dgm:t>
        <a:bodyPr/>
        <a:lstStyle/>
        <a:p>
          <a:pPr rtl="0"/>
          <a:r>
            <a:rPr lang="ru-RU" sz="1800" dirty="0" smtClean="0"/>
            <a:t>получать информацию о состоянии и условиях охраны труда, обо всех несчастных случаях на производстве и профессиональных заболеваниях</a:t>
          </a:r>
          <a:endParaRPr lang="ru-RU" sz="1800" dirty="0"/>
        </a:p>
      </dgm:t>
    </dgm:pt>
    <dgm:pt modelId="{0ED27164-FC05-4882-BE0C-96A2BE8F49DF}" type="parTrans" cxnId="{2A4ABCD5-13AB-4B3F-AA3C-9B9CCB757C4D}">
      <dgm:prSet/>
      <dgm:spPr/>
      <dgm:t>
        <a:bodyPr/>
        <a:lstStyle/>
        <a:p>
          <a:endParaRPr lang="ru-RU"/>
        </a:p>
      </dgm:t>
    </dgm:pt>
    <dgm:pt modelId="{72600854-D23A-41A9-91A7-8B4CBB4C0ED1}" type="sibTrans" cxnId="{2A4ABCD5-13AB-4B3F-AA3C-9B9CCB757C4D}">
      <dgm:prSet/>
      <dgm:spPr/>
      <dgm:t>
        <a:bodyPr/>
        <a:lstStyle/>
        <a:p>
          <a:endParaRPr lang="ru-RU"/>
        </a:p>
      </dgm:t>
    </dgm:pt>
    <dgm:pt modelId="{089D881C-5101-4049-A64F-E91E3ED2604D}">
      <dgm:prSet custT="1"/>
      <dgm:spPr/>
      <dgm:t>
        <a:bodyPr/>
        <a:lstStyle/>
        <a:p>
          <a:pPr rtl="0"/>
          <a:r>
            <a:rPr lang="ru-RU" sz="1800" dirty="0" smtClean="0"/>
            <a:t>посещать работодателей для проведения проверок соблюдения трудового законодательства и условий коллективных договоров, соглашений</a:t>
          </a:r>
          <a:endParaRPr lang="ru-RU" sz="1800" dirty="0"/>
        </a:p>
      </dgm:t>
    </dgm:pt>
    <dgm:pt modelId="{3463C4F2-8875-460D-A93A-542019295182}" type="parTrans" cxnId="{5A87EDD9-DE86-471B-B042-ED26CE8BFF19}">
      <dgm:prSet/>
      <dgm:spPr/>
      <dgm:t>
        <a:bodyPr/>
        <a:lstStyle/>
        <a:p>
          <a:endParaRPr lang="ru-RU"/>
        </a:p>
      </dgm:t>
    </dgm:pt>
    <dgm:pt modelId="{2899A2F9-A58C-4378-A7A4-F7F27184AC44}" type="sibTrans" cxnId="{5A87EDD9-DE86-471B-B042-ED26CE8BFF19}">
      <dgm:prSet/>
      <dgm:spPr/>
      <dgm:t>
        <a:bodyPr/>
        <a:lstStyle/>
        <a:p>
          <a:endParaRPr lang="ru-RU"/>
        </a:p>
      </dgm:t>
    </dgm:pt>
    <dgm:pt modelId="{AD478D10-8FCC-4BA3-9170-EDBD2B272FAF}">
      <dgm:prSet custT="1"/>
      <dgm:spPr/>
      <dgm:t>
        <a:bodyPr/>
        <a:lstStyle/>
        <a:p>
          <a:pPr rtl="0"/>
          <a:r>
            <a:rPr lang="ru-RU" sz="1800" dirty="0" smtClean="0"/>
            <a:t>участвовать или проводить самостоятельное расследование несчастных случаев на производстве и профессиональных заболеваний</a:t>
          </a:r>
          <a:endParaRPr lang="ru-RU" sz="1800" dirty="0"/>
        </a:p>
      </dgm:t>
    </dgm:pt>
    <dgm:pt modelId="{F588B62A-2B3D-442E-9564-F08F624792A1}" type="parTrans" cxnId="{0EBF9C29-4F8B-4721-89E8-63FD9580FA9D}">
      <dgm:prSet/>
      <dgm:spPr/>
      <dgm:t>
        <a:bodyPr/>
        <a:lstStyle/>
        <a:p>
          <a:endParaRPr lang="ru-RU"/>
        </a:p>
      </dgm:t>
    </dgm:pt>
    <dgm:pt modelId="{9280D880-A7F0-44BE-AB8C-DE191AA42E15}" type="sibTrans" cxnId="{0EBF9C29-4F8B-4721-89E8-63FD9580FA9D}">
      <dgm:prSet/>
      <dgm:spPr/>
      <dgm:t>
        <a:bodyPr/>
        <a:lstStyle/>
        <a:p>
          <a:endParaRPr lang="ru-RU"/>
        </a:p>
      </dgm:t>
    </dgm:pt>
    <dgm:pt modelId="{CB7600B5-E293-4954-AD34-02C893E18FE8}" type="pres">
      <dgm:prSet presAssocID="{E848738F-CBDD-42AB-B458-F6CBEE6E1DCB}" presName="cycle" presStyleCnt="0">
        <dgm:presLayoutVars>
          <dgm:chMax val="1"/>
          <dgm:dir/>
          <dgm:animLvl val="ctr"/>
          <dgm:resizeHandles val="exact"/>
        </dgm:presLayoutVars>
      </dgm:prSet>
      <dgm:spPr/>
      <dgm:t>
        <a:bodyPr/>
        <a:lstStyle/>
        <a:p>
          <a:endParaRPr lang="ru-RU"/>
        </a:p>
      </dgm:t>
    </dgm:pt>
    <dgm:pt modelId="{5CAC9597-42FA-44D0-80E5-4F18D30ABEB7}" type="pres">
      <dgm:prSet presAssocID="{5FC14FA6-414B-48F7-8F0C-4671F6C30CA9}" presName="centerShape" presStyleLbl="node0" presStyleIdx="0" presStyleCnt="1" custLinFactNeighborX="9064" custLinFactNeighborY="3904"/>
      <dgm:spPr/>
      <dgm:t>
        <a:bodyPr/>
        <a:lstStyle/>
        <a:p>
          <a:endParaRPr lang="ru-RU"/>
        </a:p>
      </dgm:t>
    </dgm:pt>
    <dgm:pt modelId="{EE9F8A7C-0332-4F14-953C-8C66C37EFA31}" type="pres">
      <dgm:prSet presAssocID="{3463C4F2-8875-460D-A93A-542019295182}" presName="Name9" presStyleLbl="parChTrans1D2" presStyleIdx="0" presStyleCnt="5"/>
      <dgm:spPr/>
      <dgm:t>
        <a:bodyPr/>
        <a:lstStyle/>
        <a:p>
          <a:endParaRPr lang="ru-RU"/>
        </a:p>
      </dgm:t>
    </dgm:pt>
    <dgm:pt modelId="{1CC21590-6B24-4A81-AB65-4A694DD577EE}" type="pres">
      <dgm:prSet presAssocID="{3463C4F2-8875-460D-A93A-542019295182}" presName="connTx" presStyleLbl="parChTrans1D2" presStyleIdx="0" presStyleCnt="5"/>
      <dgm:spPr/>
      <dgm:t>
        <a:bodyPr/>
        <a:lstStyle/>
        <a:p>
          <a:endParaRPr lang="ru-RU"/>
        </a:p>
      </dgm:t>
    </dgm:pt>
    <dgm:pt modelId="{B6F64BAF-71C1-4E46-A21B-E47A33DBD1CF}" type="pres">
      <dgm:prSet presAssocID="{089D881C-5101-4049-A64F-E91E3ED2604D}" presName="node" presStyleLbl="node1" presStyleIdx="0" presStyleCnt="5" custScaleX="311838" custRadScaleRad="101956" custRadScaleInc="-21464">
        <dgm:presLayoutVars>
          <dgm:bulletEnabled val="1"/>
        </dgm:presLayoutVars>
      </dgm:prSet>
      <dgm:spPr/>
      <dgm:t>
        <a:bodyPr/>
        <a:lstStyle/>
        <a:p>
          <a:endParaRPr lang="ru-RU"/>
        </a:p>
      </dgm:t>
    </dgm:pt>
    <dgm:pt modelId="{4C900159-8A80-44AE-A012-CE953083C77D}" type="pres">
      <dgm:prSet presAssocID="{80C20BB5-C476-4B64-9E5D-62BC9368795B}" presName="Name9" presStyleLbl="parChTrans1D2" presStyleIdx="1" presStyleCnt="5"/>
      <dgm:spPr/>
      <dgm:t>
        <a:bodyPr/>
        <a:lstStyle/>
        <a:p>
          <a:endParaRPr lang="ru-RU"/>
        </a:p>
      </dgm:t>
    </dgm:pt>
    <dgm:pt modelId="{CFEE00FB-AE20-4B2F-88FD-15A395D8A9B4}" type="pres">
      <dgm:prSet presAssocID="{80C20BB5-C476-4B64-9E5D-62BC9368795B}" presName="connTx" presStyleLbl="parChTrans1D2" presStyleIdx="1" presStyleCnt="5"/>
      <dgm:spPr/>
      <dgm:t>
        <a:bodyPr/>
        <a:lstStyle/>
        <a:p>
          <a:endParaRPr lang="ru-RU"/>
        </a:p>
      </dgm:t>
    </dgm:pt>
    <dgm:pt modelId="{0E4B3881-92C9-48E2-A6DC-AF816856FF27}" type="pres">
      <dgm:prSet presAssocID="{DE93156C-1644-499E-8342-AFDD3093C7BF}" presName="node" presStyleLbl="node1" presStyleIdx="1" presStyleCnt="5" custScaleX="221169" custRadScaleRad="132543" custRadScaleInc="937">
        <dgm:presLayoutVars>
          <dgm:bulletEnabled val="1"/>
        </dgm:presLayoutVars>
      </dgm:prSet>
      <dgm:spPr/>
      <dgm:t>
        <a:bodyPr/>
        <a:lstStyle/>
        <a:p>
          <a:endParaRPr lang="ru-RU"/>
        </a:p>
      </dgm:t>
    </dgm:pt>
    <dgm:pt modelId="{9B0F2156-EF43-4989-9EDC-F0934FB61013}" type="pres">
      <dgm:prSet presAssocID="{B9C80D89-E7F6-42F5-9447-258F95943ABC}" presName="Name9" presStyleLbl="parChTrans1D2" presStyleIdx="2" presStyleCnt="5"/>
      <dgm:spPr/>
      <dgm:t>
        <a:bodyPr/>
        <a:lstStyle/>
        <a:p>
          <a:endParaRPr lang="ru-RU"/>
        </a:p>
      </dgm:t>
    </dgm:pt>
    <dgm:pt modelId="{D94A7AFB-E37B-46B1-998C-CAC359B581EE}" type="pres">
      <dgm:prSet presAssocID="{B9C80D89-E7F6-42F5-9447-258F95943ABC}" presName="connTx" presStyleLbl="parChTrans1D2" presStyleIdx="2" presStyleCnt="5"/>
      <dgm:spPr/>
      <dgm:t>
        <a:bodyPr/>
        <a:lstStyle/>
        <a:p>
          <a:endParaRPr lang="ru-RU"/>
        </a:p>
      </dgm:t>
    </dgm:pt>
    <dgm:pt modelId="{C3786028-7EA0-4FE2-AB8C-94F85F7E4243}" type="pres">
      <dgm:prSet presAssocID="{C13E188F-AB57-4865-A000-D9805C7102B9}" presName="node" presStyleLbl="node1" presStyleIdx="2" presStyleCnt="5" custScaleX="245630" custRadScaleRad="143528" custRadScaleInc="-51487">
        <dgm:presLayoutVars>
          <dgm:bulletEnabled val="1"/>
        </dgm:presLayoutVars>
      </dgm:prSet>
      <dgm:spPr/>
      <dgm:t>
        <a:bodyPr/>
        <a:lstStyle/>
        <a:p>
          <a:endParaRPr lang="ru-RU"/>
        </a:p>
      </dgm:t>
    </dgm:pt>
    <dgm:pt modelId="{DA835B20-85A3-466D-BB1B-1EB89E97A6E6}" type="pres">
      <dgm:prSet presAssocID="{F588B62A-2B3D-442E-9564-F08F624792A1}" presName="Name9" presStyleLbl="parChTrans1D2" presStyleIdx="3" presStyleCnt="5"/>
      <dgm:spPr/>
      <dgm:t>
        <a:bodyPr/>
        <a:lstStyle/>
        <a:p>
          <a:endParaRPr lang="ru-RU"/>
        </a:p>
      </dgm:t>
    </dgm:pt>
    <dgm:pt modelId="{607146FD-6E52-484C-8ECD-8BC0C1FAEE5F}" type="pres">
      <dgm:prSet presAssocID="{F588B62A-2B3D-442E-9564-F08F624792A1}" presName="connTx" presStyleLbl="parChTrans1D2" presStyleIdx="3" presStyleCnt="5"/>
      <dgm:spPr/>
      <dgm:t>
        <a:bodyPr/>
        <a:lstStyle/>
        <a:p>
          <a:endParaRPr lang="ru-RU"/>
        </a:p>
      </dgm:t>
    </dgm:pt>
    <dgm:pt modelId="{BF325ABA-D266-4962-8A87-08CCD52F93AB}" type="pres">
      <dgm:prSet presAssocID="{AD478D10-8FCC-4BA3-9170-EDBD2B272FAF}" presName="node" presStyleLbl="node1" presStyleIdx="3" presStyleCnt="5" custScaleX="277246" custRadScaleRad="139336" custRadScaleInc="58012">
        <dgm:presLayoutVars>
          <dgm:bulletEnabled val="1"/>
        </dgm:presLayoutVars>
      </dgm:prSet>
      <dgm:spPr/>
      <dgm:t>
        <a:bodyPr/>
        <a:lstStyle/>
        <a:p>
          <a:endParaRPr lang="ru-RU"/>
        </a:p>
      </dgm:t>
    </dgm:pt>
    <dgm:pt modelId="{2550694C-3A26-496C-B90F-AC9AC358F865}" type="pres">
      <dgm:prSet presAssocID="{0ED27164-FC05-4882-BE0C-96A2BE8F49DF}" presName="Name9" presStyleLbl="parChTrans1D2" presStyleIdx="4" presStyleCnt="5"/>
      <dgm:spPr/>
      <dgm:t>
        <a:bodyPr/>
        <a:lstStyle/>
        <a:p>
          <a:endParaRPr lang="ru-RU"/>
        </a:p>
      </dgm:t>
    </dgm:pt>
    <dgm:pt modelId="{B8CE37D0-26B3-4F2D-99C7-E1885D4C3EFC}" type="pres">
      <dgm:prSet presAssocID="{0ED27164-FC05-4882-BE0C-96A2BE8F49DF}" presName="connTx" presStyleLbl="parChTrans1D2" presStyleIdx="4" presStyleCnt="5"/>
      <dgm:spPr/>
      <dgm:t>
        <a:bodyPr/>
        <a:lstStyle/>
        <a:p>
          <a:endParaRPr lang="ru-RU"/>
        </a:p>
      </dgm:t>
    </dgm:pt>
    <dgm:pt modelId="{E3776E22-18AC-4ABD-BD6B-6503E32E136C}" type="pres">
      <dgm:prSet presAssocID="{580F0956-48A1-4D17-9E2F-437B3E397DC5}" presName="node" presStyleLbl="node1" presStyleIdx="4" presStyleCnt="5" custScaleX="255319" custScaleY="140047" custRadScaleRad="128095" custRadScaleInc="-23281">
        <dgm:presLayoutVars>
          <dgm:bulletEnabled val="1"/>
        </dgm:presLayoutVars>
      </dgm:prSet>
      <dgm:spPr/>
      <dgm:t>
        <a:bodyPr/>
        <a:lstStyle/>
        <a:p>
          <a:endParaRPr lang="ru-RU"/>
        </a:p>
      </dgm:t>
    </dgm:pt>
  </dgm:ptLst>
  <dgm:cxnLst>
    <dgm:cxn modelId="{EA2820F0-9582-4E9B-BCF7-9E175DCA96A0}" srcId="{5FC14FA6-414B-48F7-8F0C-4671F6C30CA9}" destId="{DE93156C-1644-499E-8342-AFDD3093C7BF}" srcOrd="1" destOrd="0" parTransId="{80C20BB5-C476-4B64-9E5D-62BC9368795B}" sibTransId="{15249CD4-30FB-44A4-890E-9ABEE00A42E3}"/>
    <dgm:cxn modelId="{C93F2234-BC48-430E-9567-4F6EA89BD754}" type="presOf" srcId="{3463C4F2-8875-460D-A93A-542019295182}" destId="{EE9F8A7C-0332-4F14-953C-8C66C37EFA31}" srcOrd="0" destOrd="0" presId="urn:microsoft.com/office/officeart/2005/8/layout/radial1"/>
    <dgm:cxn modelId="{14AB54A3-D350-4AE8-AE59-561A5C1A5D79}" type="presOf" srcId="{0ED27164-FC05-4882-BE0C-96A2BE8F49DF}" destId="{B8CE37D0-26B3-4F2D-99C7-E1885D4C3EFC}" srcOrd="1" destOrd="0" presId="urn:microsoft.com/office/officeart/2005/8/layout/radial1"/>
    <dgm:cxn modelId="{BE9F7A99-29CF-4882-A864-0DFF5C493608}" type="presOf" srcId="{B9C80D89-E7F6-42F5-9447-258F95943ABC}" destId="{9B0F2156-EF43-4989-9EDC-F0934FB61013}" srcOrd="0" destOrd="0" presId="urn:microsoft.com/office/officeart/2005/8/layout/radial1"/>
    <dgm:cxn modelId="{C56C336B-A76D-46F8-8D6D-F17DE5968F02}" type="presOf" srcId="{B9C80D89-E7F6-42F5-9447-258F95943ABC}" destId="{D94A7AFB-E37B-46B1-998C-CAC359B581EE}" srcOrd="1" destOrd="0" presId="urn:microsoft.com/office/officeart/2005/8/layout/radial1"/>
    <dgm:cxn modelId="{4658D202-8576-4FC3-B76A-AC315DAB99E1}" srcId="{E848738F-CBDD-42AB-B458-F6CBEE6E1DCB}" destId="{5FC14FA6-414B-48F7-8F0C-4671F6C30CA9}" srcOrd="0" destOrd="0" parTransId="{E6D3FF09-DD15-4F32-A5C3-211404DB21BC}" sibTransId="{4CED08D5-F42D-459A-AF42-3DB6654AF8B3}"/>
    <dgm:cxn modelId="{D4AC0EC4-0C73-447A-ACC6-51F2A1043652}" type="presOf" srcId="{80C20BB5-C476-4B64-9E5D-62BC9368795B}" destId="{4C900159-8A80-44AE-A012-CE953083C77D}" srcOrd="0" destOrd="0" presId="urn:microsoft.com/office/officeart/2005/8/layout/radial1"/>
    <dgm:cxn modelId="{9C862BB3-748C-4C8D-8D23-EC4DABA6114A}" type="presOf" srcId="{580F0956-48A1-4D17-9E2F-437B3E397DC5}" destId="{E3776E22-18AC-4ABD-BD6B-6503E32E136C}" srcOrd="0" destOrd="0" presId="urn:microsoft.com/office/officeart/2005/8/layout/radial1"/>
    <dgm:cxn modelId="{EEDDD51C-B164-44ED-AA73-4B3C56E817DD}" type="presOf" srcId="{80C20BB5-C476-4B64-9E5D-62BC9368795B}" destId="{CFEE00FB-AE20-4B2F-88FD-15A395D8A9B4}" srcOrd="1" destOrd="0" presId="urn:microsoft.com/office/officeart/2005/8/layout/radial1"/>
    <dgm:cxn modelId="{D5EAAD5A-C462-44BD-85F9-A1B0FAFBAAC9}" type="presOf" srcId="{089D881C-5101-4049-A64F-E91E3ED2604D}" destId="{B6F64BAF-71C1-4E46-A21B-E47A33DBD1CF}" srcOrd="0" destOrd="0" presId="urn:microsoft.com/office/officeart/2005/8/layout/radial1"/>
    <dgm:cxn modelId="{549680EE-77A3-424B-8BA6-D9D96CD6B54A}" type="presOf" srcId="{3463C4F2-8875-460D-A93A-542019295182}" destId="{1CC21590-6B24-4A81-AB65-4A694DD577EE}" srcOrd="1" destOrd="0" presId="urn:microsoft.com/office/officeart/2005/8/layout/radial1"/>
    <dgm:cxn modelId="{0EBF9C29-4F8B-4721-89E8-63FD9580FA9D}" srcId="{5FC14FA6-414B-48F7-8F0C-4671F6C30CA9}" destId="{AD478D10-8FCC-4BA3-9170-EDBD2B272FAF}" srcOrd="3" destOrd="0" parTransId="{F588B62A-2B3D-442E-9564-F08F624792A1}" sibTransId="{9280D880-A7F0-44BE-AB8C-DE191AA42E15}"/>
    <dgm:cxn modelId="{32D6F66A-5576-4004-AD10-00642C78316E}" type="presOf" srcId="{0ED27164-FC05-4882-BE0C-96A2BE8F49DF}" destId="{2550694C-3A26-496C-B90F-AC9AC358F865}" srcOrd="0" destOrd="0" presId="urn:microsoft.com/office/officeart/2005/8/layout/radial1"/>
    <dgm:cxn modelId="{53D2B290-4A88-4A22-A728-72F8C1A10F94}" srcId="{5FC14FA6-414B-48F7-8F0C-4671F6C30CA9}" destId="{C13E188F-AB57-4865-A000-D9805C7102B9}" srcOrd="2" destOrd="0" parTransId="{B9C80D89-E7F6-42F5-9447-258F95943ABC}" sibTransId="{784FFF51-1BF2-41E3-8AB4-6F3EABB715B7}"/>
    <dgm:cxn modelId="{092FE9BD-38DC-4FEA-BDF0-A43217514FAC}" type="presOf" srcId="{C13E188F-AB57-4865-A000-D9805C7102B9}" destId="{C3786028-7EA0-4FE2-AB8C-94F85F7E4243}" srcOrd="0" destOrd="0" presId="urn:microsoft.com/office/officeart/2005/8/layout/radial1"/>
    <dgm:cxn modelId="{F4084B63-16DB-45EA-9304-D9EAFD1C4894}" type="presOf" srcId="{5FC14FA6-414B-48F7-8F0C-4671F6C30CA9}" destId="{5CAC9597-42FA-44D0-80E5-4F18D30ABEB7}" srcOrd="0" destOrd="0" presId="urn:microsoft.com/office/officeart/2005/8/layout/radial1"/>
    <dgm:cxn modelId="{2A4ABCD5-13AB-4B3F-AA3C-9B9CCB757C4D}" srcId="{5FC14FA6-414B-48F7-8F0C-4671F6C30CA9}" destId="{580F0956-48A1-4D17-9E2F-437B3E397DC5}" srcOrd="4" destOrd="0" parTransId="{0ED27164-FC05-4882-BE0C-96A2BE8F49DF}" sibTransId="{72600854-D23A-41A9-91A7-8B4CBB4C0ED1}"/>
    <dgm:cxn modelId="{7423155F-DD0A-4001-AC50-79376C45BC84}" type="presOf" srcId="{DE93156C-1644-499E-8342-AFDD3093C7BF}" destId="{0E4B3881-92C9-48E2-A6DC-AF816856FF27}" srcOrd="0" destOrd="0" presId="urn:microsoft.com/office/officeart/2005/8/layout/radial1"/>
    <dgm:cxn modelId="{E9717D76-65DC-41D5-BF28-49A44C3FDCDA}" type="presOf" srcId="{F588B62A-2B3D-442E-9564-F08F624792A1}" destId="{DA835B20-85A3-466D-BB1B-1EB89E97A6E6}" srcOrd="0" destOrd="0" presId="urn:microsoft.com/office/officeart/2005/8/layout/radial1"/>
    <dgm:cxn modelId="{5A87EDD9-DE86-471B-B042-ED26CE8BFF19}" srcId="{5FC14FA6-414B-48F7-8F0C-4671F6C30CA9}" destId="{089D881C-5101-4049-A64F-E91E3ED2604D}" srcOrd="0" destOrd="0" parTransId="{3463C4F2-8875-460D-A93A-542019295182}" sibTransId="{2899A2F9-A58C-4378-A7A4-F7F27184AC44}"/>
    <dgm:cxn modelId="{0A2FA01A-1170-4A75-B55D-5D37542FC729}" type="presOf" srcId="{F588B62A-2B3D-442E-9564-F08F624792A1}" destId="{607146FD-6E52-484C-8ECD-8BC0C1FAEE5F}" srcOrd="1" destOrd="0" presId="urn:microsoft.com/office/officeart/2005/8/layout/radial1"/>
    <dgm:cxn modelId="{E8881FA3-F411-4BBB-A851-0B80A7F8E956}" type="presOf" srcId="{E848738F-CBDD-42AB-B458-F6CBEE6E1DCB}" destId="{CB7600B5-E293-4954-AD34-02C893E18FE8}" srcOrd="0" destOrd="0" presId="urn:microsoft.com/office/officeart/2005/8/layout/radial1"/>
    <dgm:cxn modelId="{BB5BD9F2-4F4C-4681-A472-2B48DC49273D}" type="presOf" srcId="{AD478D10-8FCC-4BA3-9170-EDBD2B272FAF}" destId="{BF325ABA-D266-4962-8A87-08CCD52F93AB}" srcOrd="0" destOrd="0" presId="urn:microsoft.com/office/officeart/2005/8/layout/radial1"/>
    <dgm:cxn modelId="{E11760DB-5917-43FA-B86D-BA2E21F88031}" type="presParOf" srcId="{CB7600B5-E293-4954-AD34-02C893E18FE8}" destId="{5CAC9597-42FA-44D0-80E5-4F18D30ABEB7}" srcOrd="0" destOrd="0" presId="urn:microsoft.com/office/officeart/2005/8/layout/radial1"/>
    <dgm:cxn modelId="{88777F79-76AB-4B0C-B3E9-69E6A3CE55CE}" type="presParOf" srcId="{CB7600B5-E293-4954-AD34-02C893E18FE8}" destId="{EE9F8A7C-0332-4F14-953C-8C66C37EFA31}" srcOrd="1" destOrd="0" presId="urn:microsoft.com/office/officeart/2005/8/layout/radial1"/>
    <dgm:cxn modelId="{A626CD35-A1B6-4149-A2C5-C3E006206373}" type="presParOf" srcId="{EE9F8A7C-0332-4F14-953C-8C66C37EFA31}" destId="{1CC21590-6B24-4A81-AB65-4A694DD577EE}" srcOrd="0" destOrd="0" presId="urn:microsoft.com/office/officeart/2005/8/layout/radial1"/>
    <dgm:cxn modelId="{7FAD5FD4-FBD2-43CC-8F6B-6F6111FC68F9}" type="presParOf" srcId="{CB7600B5-E293-4954-AD34-02C893E18FE8}" destId="{B6F64BAF-71C1-4E46-A21B-E47A33DBD1CF}" srcOrd="2" destOrd="0" presId="urn:microsoft.com/office/officeart/2005/8/layout/radial1"/>
    <dgm:cxn modelId="{551A4C39-BC72-4401-B97F-667D375ECD29}" type="presParOf" srcId="{CB7600B5-E293-4954-AD34-02C893E18FE8}" destId="{4C900159-8A80-44AE-A012-CE953083C77D}" srcOrd="3" destOrd="0" presId="urn:microsoft.com/office/officeart/2005/8/layout/radial1"/>
    <dgm:cxn modelId="{D064016B-022B-4036-8BF2-90C30E7335B1}" type="presParOf" srcId="{4C900159-8A80-44AE-A012-CE953083C77D}" destId="{CFEE00FB-AE20-4B2F-88FD-15A395D8A9B4}" srcOrd="0" destOrd="0" presId="urn:microsoft.com/office/officeart/2005/8/layout/radial1"/>
    <dgm:cxn modelId="{70D0B8D1-4A7C-448E-80D8-14CD0190FAA4}" type="presParOf" srcId="{CB7600B5-E293-4954-AD34-02C893E18FE8}" destId="{0E4B3881-92C9-48E2-A6DC-AF816856FF27}" srcOrd="4" destOrd="0" presId="urn:microsoft.com/office/officeart/2005/8/layout/radial1"/>
    <dgm:cxn modelId="{FDA4F4EA-55D0-492B-9E17-C099E2C436B0}" type="presParOf" srcId="{CB7600B5-E293-4954-AD34-02C893E18FE8}" destId="{9B0F2156-EF43-4989-9EDC-F0934FB61013}" srcOrd="5" destOrd="0" presId="urn:microsoft.com/office/officeart/2005/8/layout/radial1"/>
    <dgm:cxn modelId="{DC8E3F32-9579-42BF-B847-483B78908870}" type="presParOf" srcId="{9B0F2156-EF43-4989-9EDC-F0934FB61013}" destId="{D94A7AFB-E37B-46B1-998C-CAC359B581EE}" srcOrd="0" destOrd="0" presId="urn:microsoft.com/office/officeart/2005/8/layout/radial1"/>
    <dgm:cxn modelId="{5B99A1D3-DAE2-4ADA-B924-9492A3C6066B}" type="presParOf" srcId="{CB7600B5-E293-4954-AD34-02C893E18FE8}" destId="{C3786028-7EA0-4FE2-AB8C-94F85F7E4243}" srcOrd="6" destOrd="0" presId="urn:microsoft.com/office/officeart/2005/8/layout/radial1"/>
    <dgm:cxn modelId="{C19BEDF9-409E-41BE-B6A5-DD3F2929E0BB}" type="presParOf" srcId="{CB7600B5-E293-4954-AD34-02C893E18FE8}" destId="{DA835B20-85A3-466D-BB1B-1EB89E97A6E6}" srcOrd="7" destOrd="0" presId="urn:microsoft.com/office/officeart/2005/8/layout/radial1"/>
    <dgm:cxn modelId="{3E89307D-C8DC-48AB-BE75-D7F4DC2E0805}" type="presParOf" srcId="{DA835B20-85A3-466D-BB1B-1EB89E97A6E6}" destId="{607146FD-6E52-484C-8ECD-8BC0C1FAEE5F}" srcOrd="0" destOrd="0" presId="urn:microsoft.com/office/officeart/2005/8/layout/radial1"/>
    <dgm:cxn modelId="{1C687FE9-2DF1-4B9C-B8EC-C1B76606BA9D}" type="presParOf" srcId="{CB7600B5-E293-4954-AD34-02C893E18FE8}" destId="{BF325ABA-D266-4962-8A87-08CCD52F93AB}" srcOrd="8" destOrd="0" presId="urn:microsoft.com/office/officeart/2005/8/layout/radial1"/>
    <dgm:cxn modelId="{14B1645A-F320-4CA3-BB14-7430B68983E9}" type="presParOf" srcId="{CB7600B5-E293-4954-AD34-02C893E18FE8}" destId="{2550694C-3A26-496C-B90F-AC9AC358F865}" srcOrd="9" destOrd="0" presId="urn:microsoft.com/office/officeart/2005/8/layout/radial1"/>
    <dgm:cxn modelId="{E94744C4-5753-4290-A2C5-E020B0C420C3}" type="presParOf" srcId="{2550694C-3A26-496C-B90F-AC9AC358F865}" destId="{B8CE37D0-26B3-4F2D-99C7-E1885D4C3EFC}" srcOrd="0" destOrd="0" presId="urn:microsoft.com/office/officeart/2005/8/layout/radial1"/>
    <dgm:cxn modelId="{AA73FC96-9293-40ED-9933-08F5D5C2D6EF}" type="presParOf" srcId="{CB7600B5-E293-4954-AD34-02C893E18FE8}" destId="{E3776E22-18AC-4ABD-BD6B-6503E32E136C}"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848738F-CBDD-42AB-B458-F6CBEE6E1DCB}"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5FC14FA6-414B-48F7-8F0C-4671F6C30CA9}">
      <dgm:prSet/>
      <dgm:spPr/>
      <dgm:t>
        <a:bodyPr/>
        <a:lstStyle/>
        <a:p>
          <a:pPr rtl="0"/>
          <a:r>
            <a:rPr lang="ru-RU" dirty="0" smtClean="0"/>
            <a:t>права</a:t>
          </a:r>
          <a:endParaRPr lang="ru-RU" dirty="0"/>
        </a:p>
      </dgm:t>
    </dgm:pt>
    <dgm:pt modelId="{E6D3FF09-DD15-4F32-A5C3-211404DB21BC}" type="parTrans" cxnId="{4658D202-8576-4FC3-B76A-AC315DAB99E1}">
      <dgm:prSet/>
      <dgm:spPr/>
      <dgm:t>
        <a:bodyPr/>
        <a:lstStyle/>
        <a:p>
          <a:endParaRPr lang="ru-RU"/>
        </a:p>
      </dgm:t>
    </dgm:pt>
    <dgm:pt modelId="{4CED08D5-F42D-459A-AF42-3DB6654AF8B3}" type="sibTrans" cxnId="{4658D202-8576-4FC3-B76A-AC315DAB99E1}">
      <dgm:prSet/>
      <dgm:spPr/>
      <dgm:t>
        <a:bodyPr/>
        <a:lstStyle/>
        <a:p>
          <a:endParaRPr lang="ru-RU"/>
        </a:p>
      </dgm:t>
    </dgm:pt>
    <dgm:pt modelId="{DE93156C-1644-499E-8342-AFDD3093C7BF}">
      <dgm:prSet custT="1"/>
      <dgm:spPr/>
      <dgm:t>
        <a:bodyPr/>
        <a:lstStyle/>
        <a:p>
          <a:pPr rtl="0"/>
          <a:r>
            <a:rPr lang="ru-RU" sz="1800" dirty="0" smtClean="0"/>
            <a:t>участвовать в рассмотрений трудовых споров, связанных с нарушением трудового законодательства, коллективных договоров, а также с изменениями условий труда</a:t>
          </a:r>
          <a:endParaRPr lang="ru-RU" sz="1800" dirty="0"/>
        </a:p>
      </dgm:t>
    </dgm:pt>
    <dgm:pt modelId="{80C20BB5-C476-4B64-9E5D-62BC9368795B}" type="parTrans" cxnId="{EA2820F0-9582-4E9B-BCF7-9E175DCA96A0}">
      <dgm:prSet/>
      <dgm:spPr/>
      <dgm:t>
        <a:bodyPr/>
        <a:lstStyle/>
        <a:p>
          <a:endParaRPr lang="ru-RU"/>
        </a:p>
      </dgm:t>
    </dgm:pt>
    <dgm:pt modelId="{15249CD4-30FB-44A4-890E-9ABEE00A42E3}" type="sibTrans" cxnId="{EA2820F0-9582-4E9B-BCF7-9E175DCA96A0}">
      <dgm:prSet/>
      <dgm:spPr/>
      <dgm:t>
        <a:bodyPr/>
        <a:lstStyle/>
        <a:p>
          <a:endParaRPr lang="ru-RU"/>
        </a:p>
      </dgm:t>
    </dgm:pt>
    <dgm:pt modelId="{C13E188F-AB57-4865-A000-D9805C7102B9}">
      <dgm:prSet custT="1"/>
      <dgm:spPr/>
      <dgm:t>
        <a:bodyPr/>
        <a:lstStyle/>
        <a:p>
          <a:pPr rtl="0"/>
          <a:r>
            <a:rPr lang="ru-RU" sz="1800" dirty="0" smtClean="0"/>
            <a:t>направлять работодателям представления об устранении выявленных нарушений трудового законодательства, обязательные для рассмотрения</a:t>
          </a:r>
          <a:endParaRPr lang="ru-RU" sz="1800" dirty="0"/>
        </a:p>
      </dgm:t>
    </dgm:pt>
    <dgm:pt modelId="{B9C80D89-E7F6-42F5-9447-258F95943ABC}" type="parTrans" cxnId="{53D2B290-4A88-4A22-A728-72F8C1A10F94}">
      <dgm:prSet/>
      <dgm:spPr/>
      <dgm:t>
        <a:bodyPr/>
        <a:lstStyle/>
        <a:p>
          <a:endParaRPr lang="ru-RU"/>
        </a:p>
      </dgm:t>
    </dgm:pt>
    <dgm:pt modelId="{784FFF51-1BF2-41E3-8AB4-6F3EABB715B7}" type="sibTrans" cxnId="{53D2B290-4A88-4A22-A728-72F8C1A10F94}">
      <dgm:prSet/>
      <dgm:spPr/>
      <dgm:t>
        <a:bodyPr/>
        <a:lstStyle/>
        <a:p>
          <a:endParaRPr lang="ru-RU"/>
        </a:p>
      </dgm:t>
    </dgm:pt>
    <dgm:pt modelId="{580F0956-48A1-4D17-9E2F-437B3E397DC5}">
      <dgm:prSet custT="1"/>
      <dgm:spPr/>
      <dgm:t>
        <a:bodyPr/>
        <a:lstStyle/>
        <a:p>
          <a:pPr rtl="0"/>
          <a:r>
            <a:rPr lang="ru-RU" sz="1800" dirty="0" smtClean="0"/>
            <a:t>обращаться в правоохранительные органы с требованием о привлечении к ответственности виновных в нарушении трудового законодательства, правил об охране труда</a:t>
          </a:r>
          <a:endParaRPr lang="ru-RU" sz="1800" dirty="0"/>
        </a:p>
      </dgm:t>
    </dgm:pt>
    <dgm:pt modelId="{0ED27164-FC05-4882-BE0C-96A2BE8F49DF}" type="parTrans" cxnId="{2A4ABCD5-13AB-4B3F-AA3C-9B9CCB757C4D}">
      <dgm:prSet/>
      <dgm:spPr/>
      <dgm:t>
        <a:bodyPr/>
        <a:lstStyle/>
        <a:p>
          <a:endParaRPr lang="ru-RU"/>
        </a:p>
      </dgm:t>
    </dgm:pt>
    <dgm:pt modelId="{72600854-D23A-41A9-91A7-8B4CBB4C0ED1}" type="sibTrans" cxnId="{2A4ABCD5-13AB-4B3F-AA3C-9B9CCB757C4D}">
      <dgm:prSet/>
      <dgm:spPr/>
      <dgm:t>
        <a:bodyPr/>
        <a:lstStyle/>
        <a:p>
          <a:endParaRPr lang="ru-RU"/>
        </a:p>
      </dgm:t>
    </dgm:pt>
    <dgm:pt modelId="{089D881C-5101-4049-A64F-E91E3ED2604D}">
      <dgm:prSet custT="1"/>
      <dgm:spPr/>
      <dgm:t>
        <a:bodyPr/>
        <a:lstStyle/>
        <a:p>
          <a:pPr rtl="0"/>
          <a:r>
            <a:rPr lang="ru-RU" sz="1800" dirty="0" smtClean="0"/>
            <a:t>предъявлять работодателям требования о приостановлении работ в случаях угрозы жизни и здоровью работников</a:t>
          </a:r>
          <a:endParaRPr lang="ru-RU" sz="1800" dirty="0"/>
        </a:p>
      </dgm:t>
    </dgm:pt>
    <dgm:pt modelId="{3463C4F2-8875-460D-A93A-542019295182}" type="parTrans" cxnId="{5A87EDD9-DE86-471B-B042-ED26CE8BFF19}">
      <dgm:prSet/>
      <dgm:spPr/>
      <dgm:t>
        <a:bodyPr/>
        <a:lstStyle/>
        <a:p>
          <a:endParaRPr lang="ru-RU"/>
        </a:p>
      </dgm:t>
    </dgm:pt>
    <dgm:pt modelId="{2899A2F9-A58C-4378-A7A4-F7F27184AC44}" type="sibTrans" cxnId="{5A87EDD9-DE86-471B-B042-ED26CE8BFF19}">
      <dgm:prSet/>
      <dgm:spPr/>
      <dgm:t>
        <a:bodyPr/>
        <a:lstStyle/>
        <a:p>
          <a:endParaRPr lang="ru-RU"/>
        </a:p>
      </dgm:t>
    </dgm:pt>
    <dgm:pt modelId="{AD478D10-8FCC-4BA3-9170-EDBD2B272FAF}">
      <dgm:prSet custT="1"/>
      <dgm:spPr/>
      <dgm:t>
        <a:bodyPr/>
        <a:lstStyle/>
        <a:p>
          <a:pPr rtl="0"/>
          <a:r>
            <a:rPr lang="ru-RU" sz="1800" dirty="0" smtClean="0"/>
            <a:t>принимать участие в разработке проектов нормативных актов, содержащих нормы трудового права</a:t>
          </a:r>
          <a:endParaRPr lang="ru-RU" sz="1800" dirty="0"/>
        </a:p>
      </dgm:t>
    </dgm:pt>
    <dgm:pt modelId="{F588B62A-2B3D-442E-9564-F08F624792A1}" type="parTrans" cxnId="{0EBF9C29-4F8B-4721-89E8-63FD9580FA9D}">
      <dgm:prSet/>
      <dgm:spPr/>
      <dgm:t>
        <a:bodyPr/>
        <a:lstStyle/>
        <a:p>
          <a:endParaRPr lang="ru-RU"/>
        </a:p>
      </dgm:t>
    </dgm:pt>
    <dgm:pt modelId="{9280D880-A7F0-44BE-AB8C-DE191AA42E15}" type="sibTrans" cxnId="{0EBF9C29-4F8B-4721-89E8-63FD9580FA9D}">
      <dgm:prSet/>
      <dgm:spPr/>
      <dgm:t>
        <a:bodyPr/>
        <a:lstStyle/>
        <a:p>
          <a:endParaRPr lang="ru-RU"/>
        </a:p>
      </dgm:t>
    </dgm:pt>
    <dgm:pt modelId="{CB7600B5-E293-4954-AD34-02C893E18FE8}" type="pres">
      <dgm:prSet presAssocID="{E848738F-CBDD-42AB-B458-F6CBEE6E1DCB}" presName="cycle" presStyleCnt="0">
        <dgm:presLayoutVars>
          <dgm:chMax val="1"/>
          <dgm:dir/>
          <dgm:animLvl val="ctr"/>
          <dgm:resizeHandles val="exact"/>
        </dgm:presLayoutVars>
      </dgm:prSet>
      <dgm:spPr/>
      <dgm:t>
        <a:bodyPr/>
        <a:lstStyle/>
        <a:p>
          <a:endParaRPr lang="ru-RU"/>
        </a:p>
      </dgm:t>
    </dgm:pt>
    <dgm:pt modelId="{5CAC9597-42FA-44D0-80E5-4F18D30ABEB7}" type="pres">
      <dgm:prSet presAssocID="{5FC14FA6-414B-48F7-8F0C-4671F6C30CA9}" presName="centerShape" presStyleLbl="node0" presStyleIdx="0" presStyleCnt="1" custLinFactNeighborX="9064" custLinFactNeighborY="3904"/>
      <dgm:spPr/>
      <dgm:t>
        <a:bodyPr/>
        <a:lstStyle/>
        <a:p>
          <a:endParaRPr lang="ru-RU"/>
        </a:p>
      </dgm:t>
    </dgm:pt>
    <dgm:pt modelId="{EE9F8A7C-0332-4F14-953C-8C66C37EFA31}" type="pres">
      <dgm:prSet presAssocID="{3463C4F2-8875-460D-A93A-542019295182}" presName="Name9" presStyleLbl="parChTrans1D2" presStyleIdx="0" presStyleCnt="5"/>
      <dgm:spPr/>
      <dgm:t>
        <a:bodyPr/>
        <a:lstStyle/>
        <a:p>
          <a:endParaRPr lang="ru-RU"/>
        </a:p>
      </dgm:t>
    </dgm:pt>
    <dgm:pt modelId="{1CC21590-6B24-4A81-AB65-4A694DD577EE}" type="pres">
      <dgm:prSet presAssocID="{3463C4F2-8875-460D-A93A-542019295182}" presName="connTx" presStyleLbl="parChTrans1D2" presStyleIdx="0" presStyleCnt="5"/>
      <dgm:spPr/>
      <dgm:t>
        <a:bodyPr/>
        <a:lstStyle/>
        <a:p>
          <a:endParaRPr lang="ru-RU"/>
        </a:p>
      </dgm:t>
    </dgm:pt>
    <dgm:pt modelId="{B6F64BAF-71C1-4E46-A21B-E47A33DBD1CF}" type="pres">
      <dgm:prSet presAssocID="{089D881C-5101-4049-A64F-E91E3ED2604D}" presName="node" presStyleLbl="node1" presStyleIdx="0" presStyleCnt="5" custScaleX="268690" custRadScaleRad="101956" custRadScaleInc="-21464">
        <dgm:presLayoutVars>
          <dgm:bulletEnabled val="1"/>
        </dgm:presLayoutVars>
      </dgm:prSet>
      <dgm:spPr/>
      <dgm:t>
        <a:bodyPr/>
        <a:lstStyle/>
        <a:p>
          <a:endParaRPr lang="ru-RU"/>
        </a:p>
      </dgm:t>
    </dgm:pt>
    <dgm:pt modelId="{4C900159-8A80-44AE-A012-CE953083C77D}" type="pres">
      <dgm:prSet presAssocID="{80C20BB5-C476-4B64-9E5D-62BC9368795B}" presName="Name9" presStyleLbl="parChTrans1D2" presStyleIdx="1" presStyleCnt="5"/>
      <dgm:spPr/>
      <dgm:t>
        <a:bodyPr/>
        <a:lstStyle/>
        <a:p>
          <a:endParaRPr lang="ru-RU"/>
        </a:p>
      </dgm:t>
    </dgm:pt>
    <dgm:pt modelId="{CFEE00FB-AE20-4B2F-88FD-15A395D8A9B4}" type="pres">
      <dgm:prSet presAssocID="{80C20BB5-C476-4B64-9E5D-62BC9368795B}" presName="connTx" presStyleLbl="parChTrans1D2" presStyleIdx="1" presStyleCnt="5"/>
      <dgm:spPr/>
      <dgm:t>
        <a:bodyPr/>
        <a:lstStyle/>
        <a:p>
          <a:endParaRPr lang="ru-RU"/>
        </a:p>
      </dgm:t>
    </dgm:pt>
    <dgm:pt modelId="{0E4B3881-92C9-48E2-A6DC-AF816856FF27}" type="pres">
      <dgm:prSet presAssocID="{DE93156C-1644-499E-8342-AFDD3093C7BF}" presName="node" presStyleLbl="node1" presStyleIdx="1" presStyleCnt="5" custScaleX="221169" custScaleY="128498" custRadScaleRad="132543" custRadScaleInc="937">
        <dgm:presLayoutVars>
          <dgm:bulletEnabled val="1"/>
        </dgm:presLayoutVars>
      </dgm:prSet>
      <dgm:spPr/>
      <dgm:t>
        <a:bodyPr/>
        <a:lstStyle/>
        <a:p>
          <a:endParaRPr lang="ru-RU"/>
        </a:p>
      </dgm:t>
    </dgm:pt>
    <dgm:pt modelId="{9B0F2156-EF43-4989-9EDC-F0934FB61013}" type="pres">
      <dgm:prSet presAssocID="{B9C80D89-E7F6-42F5-9447-258F95943ABC}" presName="Name9" presStyleLbl="parChTrans1D2" presStyleIdx="2" presStyleCnt="5"/>
      <dgm:spPr/>
      <dgm:t>
        <a:bodyPr/>
        <a:lstStyle/>
        <a:p>
          <a:endParaRPr lang="ru-RU"/>
        </a:p>
      </dgm:t>
    </dgm:pt>
    <dgm:pt modelId="{D94A7AFB-E37B-46B1-998C-CAC359B581EE}" type="pres">
      <dgm:prSet presAssocID="{B9C80D89-E7F6-42F5-9447-258F95943ABC}" presName="connTx" presStyleLbl="parChTrans1D2" presStyleIdx="2" presStyleCnt="5"/>
      <dgm:spPr/>
      <dgm:t>
        <a:bodyPr/>
        <a:lstStyle/>
        <a:p>
          <a:endParaRPr lang="ru-RU"/>
        </a:p>
      </dgm:t>
    </dgm:pt>
    <dgm:pt modelId="{C3786028-7EA0-4FE2-AB8C-94F85F7E4243}" type="pres">
      <dgm:prSet presAssocID="{C13E188F-AB57-4865-A000-D9805C7102B9}" presName="node" presStyleLbl="node1" presStyleIdx="2" presStyleCnt="5" custScaleX="276781" custScaleY="114455" custRadScaleRad="143528" custRadScaleInc="-51487">
        <dgm:presLayoutVars>
          <dgm:bulletEnabled val="1"/>
        </dgm:presLayoutVars>
      </dgm:prSet>
      <dgm:spPr/>
      <dgm:t>
        <a:bodyPr/>
        <a:lstStyle/>
        <a:p>
          <a:endParaRPr lang="ru-RU"/>
        </a:p>
      </dgm:t>
    </dgm:pt>
    <dgm:pt modelId="{DA835B20-85A3-466D-BB1B-1EB89E97A6E6}" type="pres">
      <dgm:prSet presAssocID="{F588B62A-2B3D-442E-9564-F08F624792A1}" presName="Name9" presStyleLbl="parChTrans1D2" presStyleIdx="3" presStyleCnt="5"/>
      <dgm:spPr/>
      <dgm:t>
        <a:bodyPr/>
        <a:lstStyle/>
        <a:p>
          <a:endParaRPr lang="ru-RU"/>
        </a:p>
      </dgm:t>
    </dgm:pt>
    <dgm:pt modelId="{607146FD-6E52-484C-8ECD-8BC0C1FAEE5F}" type="pres">
      <dgm:prSet presAssocID="{F588B62A-2B3D-442E-9564-F08F624792A1}" presName="connTx" presStyleLbl="parChTrans1D2" presStyleIdx="3" presStyleCnt="5"/>
      <dgm:spPr/>
      <dgm:t>
        <a:bodyPr/>
        <a:lstStyle/>
        <a:p>
          <a:endParaRPr lang="ru-RU"/>
        </a:p>
      </dgm:t>
    </dgm:pt>
    <dgm:pt modelId="{BF325ABA-D266-4962-8A87-08CCD52F93AB}" type="pres">
      <dgm:prSet presAssocID="{AD478D10-8FCC-4BA3-9170-EDBD2B272FAF}" presName="node" presStyleLbl="node1" presStyleIdx="3" presStyleCnt="5" custScaleX="259984" custRadScaleRad="139336" custRadScaleInc="58012">
        <dgm:presLayoutVars>
          <dgm:bulletEnabled val="1"/>
        </dgm:presLayoutVars>
      </dgm:prSet>
      <dgm:spPr/>
      <dgm:t>
        <a:bodyPr/>
        <a:lstStyle/>
        <a:p>
          <a:endParaRPr lang="ru-RU"/>
        </a:p>
      </dgm:t>
    </dgm:pt>
    <dgm:pt modelId="{2550694C-3A26-496C-B90F-AC9AC358F865}" type="pres">
      <dgm:prSet presAssocID="{0ED27164-FC05-4882-BE0C-96A2BE8F49DF}" presName="Name9" presStyleLbl="parChTrans1D2" presStyleIdx="4" presStyleCnt="5"/>
      <dgm:spPr/>
      <dgm:t>
        <a:bodyPr/>
        <a:lstStyle/>
        <a:p>
          <a:endParaRPr lang="ru-RU"/>
        </a:p>
      </dgm:t>
    </dgm:pt>
    <dgm:pt modelId="{B8CE37D0-26B3-4F2D-99C7-E1885D4C3EFC}" type="pres">
      <dgm:prSet presAssocID="{0ED27164-FC05-4882-BE0C-96A2BE8F49DF}" presName="connTx" presStyleLbl="parChTrans1D2" presStyleIdx="4" presStyleCnt="5"/>
      <dgm:spPr/>
      <dgm:t>
        <a:bodyPr/>
        <a:lstStyle/>
        <a:p>
          <a:endParaRPr lang="ru-RU"/>
        </a:p>
      </dgm:t>
    </dgm:pt>
    <dgm:pt modelId="{E3776E22-18AC-4ABD-BD6B-6503E32E136C}" type="pres">
      <dgm:prSet presAssocID="{580F0956-48A1-4D17-9E2F-437B3E397DC5}" presName="node" presStyleLbl="node1" presStyleIdx="4" presStyleCnt="5" custScaleX="255319" custScaleY="140047" custRadScaleRad="128095" custRadScaleInc="-23281">
        <dgm:presLayoutVars>
          <dgm:bulletEnabled val="1"/>
        </dgm:presLayoutVars>
      </dgm:prSet>
      <dgm:spPr/>
      <dgm:t>
        <a:bodyPr/>
        <a:lstStyle/>
        <a:p>
          <a:endParaRPr lang="ru-RU"/>
        </a:p>
      </dgm:t>
    </dgm:pt>
  </dgm:ptLst>
  <dgm:cxnLst>
    <dgm:cxn modelId="{3ADBFCDE-10A8-40EE-88B9-1799CDD25ED6}" type="presOf" srcId="{0ED27164-FC05-4882-BE0C-96A2BE8F49DF}" destId="{B8CE37D0-26B3-4F2D-99C7-E1885D4C3EFC}" srcOrd="1" destOrd="0" presId="urn:microsoft.com/office/officeart/2005/8/layout/radial1"/>
    <dgm:cxn modelId="{D393181F-5401-4945-987D-E9A7510EFE56}" type="presOf" srcId="{E848738F-CBDD-42AB-B458-F6CBEE6E1DCB}" destId="{CB7600B5-E293-4954-AD34-02C893E18FE8}" srcOrd="0" destOrd="0" presId="urn:microsoft.com/office/officeart/2005/8/layout/radial1"/>
    <dgm:cxn modelId="{FD4F1119-B982-46B4-9AE6-7B7CACCC06F7}" type="presOf" srcId="{0ED27164-FC05-4882-BE0C-96A2BE8F49DF}" destId="{2550694C-3A26-496C-B90F-AC9AC358F865}" srcOrd="0" destOrd="0" presId="urn:microsoft.com/office/officeart/2005/8/layout/radial1"/>
    <dgm:cxn modelId="{211ADC82-C729-4C72-8229-6B65071781D0}" type="presOf" srcId="{5FC14FA6-414B-48F7-8F0C-4671F6C30CA9}" destId="{5CAC9597-42FA-44D0-80E5-4F18D30ABEB7}" srcOrd="0" destOrd="0" presId="urn:microsoft.com/office/officeart/2005/8/layout/radial1"/>
    <dgm:cxn modelId="{F9E5C691-8DCD-420F-954C-26D435D978AF}" type="presOf" srcId="{DE93156C-1644-499E-8342-AFDD3093C7BF}" destId="{0E4B3881-92C9-48E2-A6DC-AF816856FF27}" srcOrd="0" destOrd="0" presId="urn:microsoft.com/office/officeart/2005/8/layout/radial1"/>
    <dgm:cxn modelId="{AD14E1D4-2A18-46EB-AAFE-EB22700C121B}" type="presOf" srcId="{B9C80D89-E7F6-42F5-9447-258F95943ABC}" destId="{9B0F2156-EF43-4989-9EDC-F0934FB61013}" srcOrd="0" destOrd="0" presId="urn:microsoft.com/office/officeart/2005/8/layout/radial1"/>
    <dgm:cxn modelId="{53D2B290-4A88-4A22-A728-72F8C1A10F94}" srcId="{5FC14FA6-414B-48F7-8F0C-4671F6C30CA9}" destId="{C13E188F-AB57-4865-A000-D9805C7102B9}" srcOrd="2" destOrd="0" parTransId="{B9C80D89-E7F6-42F5-9447-258F95943ABC}" sibTransId="{784FFF51-1BF2-41E3-8AB4-6F3EABB715B7}"/>
    <dgm:cxn modelId="{A4CDE7BC-BF60-4BFF-BFC4-633AD41ABFBC}" type="presOf" srcId="{80C20BB5-C476-4B64-9E5D-62BC9368795B}" destId="{4C900159-8A80-44AE-A012-CE953083C77D}" srcOrd="0" destOrd="0" presId="urn:microsoft.com/office/officeart/2005/8/layout/radial1"/>
    <dgm:cxn modelId="{2B339464-D6D6-48FC-9541-6FE3FFFFFA2A}" type="presOf" srcId="{F588B62A-2B3D-442E-9564-F08F624792A1}" destId="{607146FD-6E52-484C-8ECD-8BC0C1FAEE5F}" srcOrd="1" destOrd="0" presId="urn:microsoft.com/office/officeart/2005/8/layout/radial1"/>
    <dgm:cxn modelId="{CCBCD5F2-C7F4-496A-B0ED-A39CE99179E1}" type="presOf" srcId="{AD478D10-8FCC-4BA3-9170-EDBD2B272FAF}" destId="{BF325ABA-D266-4962-8A87-08CCD52F93AB}" srcOrd="0" destOrd="0" presId="urn:microsoft.com/office/officeart/2005/8/layout/radial1"/>
    <dgm:cxn modelId="{EA2820F0-9582-4E9B-BCF7-9E175DCA96A0}" srcId="{5FC14FA6-414B-48F7-8F0C-4671F6C30CA9}" destId="{DE93156C-1644-499E-8342-AFDD3093C7BF}" srcOrd="1" destOrd="0" parTransId="{80C20BB5-C476-4B64-9E5D-62BC9368795B}" sibTransId="{15249CD4-30FB-44A4-890E-9ABEE00A42E3}"/>
    <dgm:cxn modelId="{2A4ABCD5-13AB-4B3F-AA3C-9B9CCB757C4D}" srcId="{5FC14FA6-414B-48F7-8F0C-4671F6C30CA9}" destId="{580F0956-48A1-4D17-9E2F-437B3E397DC5}" srcOrd="4" destOrd="0" parTransId="{0ED27164-FC05-4882-BE0C-96A2BE8F49DF}" sibTransId="{72600854-D23A-41A9-91A7-8B4CBB4C0ED1}"/>
    <dgm:cxn modelId="{3906CA4D-E5EB-4045-AA28-027215FCDAF5}" type="presOf" srcId="{B9C80D89-E7F6-42F5-9447-258F95943ABC}" destId="{D94A7AFB-E37B-46B1-998C-CAC359B581EE}" srcOrd="1" destOrd="0" presId="urn:microsoft.com/office/officeart/2005/8/layout/radial1"/>
    <dgm:cxn modelId="{3278CF86-62A1-4D51-8B9E-895A40DA6AEF}" type="presOf" srcId="{C13E188F-AB57-4865-A000-D9805C7102B9}" destId="{C3786028-7EA0-4FE2-AB8C-94F85F7E4243}" srcOrd="0" destOrd="0" presId="urn:microsoft.com/office/officeart/2005/8/layout/radial1"/>
    <dgm:cxn modelId="{FFE32615-6802-4988-8EEA-A359EE6C93FD}" type="presOf" srcId="{580F0956-48A1-4D17-9E2F-437B3E397DC5}" destId="{E3776E22-18AC-4ABD-BD6B-6503E32E136C}" srcOrd="0" destOrd="0" presId="urn:microsoft.com/office/officeart/2005/8/layout/radial1"/>
    <dgm:cxn modelId="{4658D202-8576-4FC3-B76A-AC315DAB99E1}" srcId="{E848738F-CBDD-42AB-B458-F6CBEE6E1DCB}" destId="{5FC14FA6-414B-48F7-8F0C-4671F6C30CA9}" srcOrd="0" destOrd="0" parTransId="{E6D3FF09-DD15-4F32-A5C3-211404DB21BC}" sibTransId="{4CED08D5-F42D-459A-AF42-3DB6654AF8B3}"/>
    <dgm:cxn modelId="{D25E177A-560E-409C-B190-BBAAE663F4FB}" type="presOf" srcId="{089D881C-5101-4049-A64F-E91E3ED2604D}" destId="{B6F64BAF-71C1-4E46-A21B-E47A33DBD1CF}" srcOrd="0" destOrd="0" presId="urn:microsoft.com/office/officeart/2005/8/layout/radial1"/>
    <dgm:cxn modelId="{32DB767C-D09F-45C2-A341-FE00A8683B97}" type="presOf" srcId="{F588B62A-2B3D-442E-9564-F08F624792A1}" destId="{DA835B20-85A3-466D-BB1B-1EB89E97A6E6}" srcOrd="0" destOrd="0" presId="urn:microsoft.com/office/officeart/2005/8/layout/radial1"/>
    <dgm:cxn modelId="{8CCD4096-3CDE-48A2-8A0B-A3043A4E4B2D}" type="presOf" srcId="{3463C4F2-8875-460D-A93A-542019295182}" destId="{1CC21590-6B24-4A81-AB65-4A694DD577EE}" srcOrd="1" destOrd="0" presId="urn:microsoft.com/office/officeart/2005/8/layout/radial1"/>
    <dgm:cxn modelId="{10D50E16-C172-44F6-966F-9C476AD5F323}" type="presOf" srcId="{3463C4F2-8875-460D-A93A-542019295182}" destId="{EE9F8A7C-0332-4F14-953C-8C66C37EFA31}" srcOrd="0" destOrd="0" presId="urn:microsoft.com/office/officeart/2005/8/layout/radial1"/>
    <dgm:cxn modelId="{5A87EDD9-DE86-471B-B042-ED26CE8BFF19}" srcId="{5FC14FA6-414B-48F7-8F0C-4671F6C30CA9}" destId="{089D881C-5101-4049-A64F-E91E3ED2604D}" srcOrd="0" destOrd="0" parTransId="{3463C4F2-8875-460D-A93A-542019295182}" sibTransId="{2899A2F9-A58C-4378-A7A4-F7F27184AC44}"/>
    <dgm:cxn modelId="{0EBF9C29-4F8B-4721-89E8-63FD9580FA9D}" srcId="{5FC14FA6-414B-48F7-8F0C-4671F6C30CA9}" destId="{AD478D10-8FCC-4BA3-9170-EDBD2B272FAF}" srcOrd="3" destOrd="0" parTransId="{F588B62A-2B3D-442E-9564-F08F624792A1}" sibTransId="{9280D880-A7F0-44BE-AB8C-DE191AA42E15}"/>
    <dgm:cxn modelId="{8445F616-4BE2-4656-A2FF-3C045BF00C59}" type="presOf" srcId="{80C20BB5-C476-4B64-9E5D-62BC9368795B}" destId="{CFEE00FB-AE20-4B2F-88FD-15A395D8A9B4}" srcOrd="1" destOrd="0" presId="urn:microsoft.com/office/officeart/2005/8/layout/radial1"/>
    <dgm:cxn modelId="{2578AC14-4E5F-4A1F-B928-207775BB3570}" type="presParOf" srcId="{CB7600B5-E293-4954-AD34-02C893E18FE8}" destId="{5CAC9597-42FA-44D0-80E5-4F18D30ABEB7}" srcOrd="0" destOrd="0" presId="urn:microsoft.com/office/officeart/2005/8/layout/radial1"/>
    <dgm:cxn modelId="{AEB6AEA3-6C32-4AE2-92D8-9CA9AA6406A5}" type="presParOf" srcId="{CB7600B5-E293-4954-AD34-02C893E18FE8}" destId="{EE9F8A7C-0332-4F14-953C-8C66C37EFA31}" srcOrd="1" destOrd="0" presId="urn:microsoft.com/office/officeart/2005/8/layout/radial1"/>
    <dgm:cxn modelId="{0138A680-B3D2-4978-B235-518F66BF9BD8}" type="presParOf" srcId="{EE9F8A7C-0332-4F14-953C-8C66C37EFA31}" destId="{1CC21590-6B24-4A81-AB65-4A694DD577EE}" srcOrd="0" destOrd="0" presId="urn:microsoft.com/office/officeart/2005/8/layout/radial1"/>
    <dgm:cxn modelId="{0800137F-0E1E-4E8E-89BB-BEEFB464926C}" type="presParOf" srcId="{CB7600B5-E293-4954-AD34-02C893E18FE8}" destId="{B6F64BAF-71C1-4E46-A21B-E47A33DBD1CF}" srcOrd="2" destOrd="0" presId="urn:microsoft.com/office/officeart/2005/8/layout/radial1"/>
    <dgm:cxn modelId="{B2F255C8-E804-4383-9359-AB607F4A41FF}" type="presParOf" srcId="{CB7600B5-E293-4954-AD34-02C893E18FE8}" destId="{4C900159-8A80-44AE-A012-CE953083C77D}" srcOrd="3" destOrd="0" presId="urn:microsoft.com/office/officeart/2005/8/layout/radial1"/>
    <dgm:cxn modelId="{4C27CE4A-AE8D-4E85-A5B7-FEB3325EE4C7}" type="presParOf" srcId="{4C900159-8A80-44AE-A012-CE953083C77D}" destId="{CFEE00FB-AE20-4B2F-88FD-15A395D8A9B4}" srcOrd="0" destOrd="0" presId="urn:microsoft.com/office/officeart/2005/8/layout/radial1"/>
    <dgm:cxn modelId="{BBD900C7-1547-4AC0-9FC6-FC7DE7418941}" type="presParOf" srcId="{CB7600B5-E293-4954-AD34-02C893E18FE8}" destId="{0E4B3881-92C9-48E2-A6DC-AF816856FF27}" srcOrd="4" destOrd="0" presId="urn:microsoft.com/office/officeart/2005/8/layout/radial1"/>
    <dgm:cxn modelId="{E8D93F51-B1EF-49D8-B652-599E2E71F5AB}" type="presParOf" srcId="{CB7600B5-E293-4954-AD34-02C893E18FE8}" destId="{9B0F2156-EF43-4989-9EDC-F0934FB61013}" srcOrd="5" destOrd="0" presId="urn:microsoft.com/office/officeart/2005/8/layout/radial1"/>
    <dgm:cxn modelId="{ABE92E09-D3D9-4896-BD32-D3BC1DEAB2BC}" type="presParOf" srcId="{9B0F2156-EF43-4989-9EDC-F0934FB61013}" destId="{D94A7AFB-E37B-46B1-998C-CAC359B581EE}" srcOrd="0" destOrd="0" presId="urn:microsoft.com/office/officeart/2005/8/layout/radial1"/>
    <dgm:cxn modelId="{88C82543-3111-420F-B57B-484E868D282A}" type="presParOf" srcId="{CB7600B5-E293-4954-AD34-02C893E18FE8}" destId="{C3786028-7EA0-4FE2-AB8C-94F85F7E4243}" srcOrd="6" destOrd="0" presId="urn:microsoft.com/office/officeart/2005/8/layout/radial1"/>
    <dgm:cxn modelId="{2594E04C-6216-4A69-8D6B-8EBB20B1AD27}" type="presParOf" srcId="{CB7600B5-E293-4954-AD34-02C893E18FE8}" destId="{DA835B20-85A3-466D-BB1B-1EB89E97A6E6}" srcOrd="7" destOrd="0" presId="urn:microsoft.com/office/officeart/2005/8/layout/radial1"/>
    <dgm:cxn modelId="{E23A0EA3-C02D-4147-A20F-C328D56FC840}" type="presParOf" srcId="{DA835B20-85A3-466D-BB1B-1EB89E97A6E6}" destId="{607146FD-6E52-484C-8ECD-8BC0C1FAEE5F}" srcOrd="0" destOrd="0" presId="urn:microsoft.com/office/officeart/2005/8/layout/radial1"/>
    <dgm:cxn modelId="{B1C780AC-C260-468E-84EA-C4E7ECA33DD1}" type="presParOf" srcId="{CB7600B5-E293-4954-AD34-02C893E18FE8}" destId="{BF325ABA-D266-4962-8A87-08CCD52F93AB}" srcOrd="8" destOrd="0" presId="urn:microsoft.com/office/officeart/2005/8/layout/radial1"/>
    <dgm:cxn modelId="{C609C093-0AE0-47C3-BFA7-46B863613022}" type="presParOf" srcId="{CB7600B5-E293-4954-AD34-02C893E18FE8}" destId="{2550694C-3A26-496C-B90F-AC9AC358F865}" srcOrd="9" destOrd="0" presId="urn:microsoft.com/office/officeart/2005/8/layout/radial1"/>
    <dgm:cxn modelId="{39FC1474-71BC-41B1-90B0-50D343D667ED}" type="presParOf" srcId="{2550694C-3A26-496C-B90F-AC9AC358F865}" destId="{B8CE37D0-26B3-4F2D-99C7-E1885D4C3EFC}" srcOrd="0" destOrd="0" presId="urn:microsoft.com/office/officeart/2005/8/layout/radial1"/>
    <dgm:cxn modelId="{1A4FEA1F-89B5-4A0D-858A-7BF17299CCD2}" type="presParOf" srcId="{CB7600B5-E293-4954-AD34-02C893E18FE8}" destId="{E3776E22-18AC-4ABD-BD6B-6503E32E136C}"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939B5B-DC77-4DB9-8EE8-7C5F1C191A08}" type="doc">
      <dgm:prSet loTypeId="urn:microsoft.com/office/officeart/2005/8/layout/target3" loCatId="relationship" qsTypeId="urn:microsoft.com/office/officeart/2005/8/quickstyle/3d1" qsCatId="3D" csTypeId="urn:microsoft.com/office/officeart/2005/8/colors/accent0_3" csCatId="mainScheme" phldr="1"/>
      <dgm:spPr/>
      <dgm:t>
        <a:bodyPr/>
        <a:lstStyle/>
        <a:p>
          <a:endParaRPr lang="ru-RU"/>
        </a:p>
      </dgm:t>
    </dgm:pt>
    <dgm:pt modelId="{D9A029FE-820A-4DFD-9425-0F47CB9640D6}">
      <dgm:prSet custT="1"/>
      <dgm:spPr/>
      <dgm:t>
        <a:bodyPr/>
        <a:lstStyle/>
        <a:p>
          <a:pPr rtl="0"/>
          <a:r>
            <a:rPr lang="ru-RU" sz="2400" dirty="0" smtClean="0"/>
            <a:t> Документы по ОТ</a:t>
          </a:r>
          <a:endParaRPr lang="ru-RU" sz="2400" dirty="0"/>
        </a:p>
      </dgm:t>
    </dgm:pt>
    <dgm:pt modelId="{1E1EEBE4-05F1-4311-A9A5-B1DF025E0A66}" type="parTrans" cxnId="{BB37D376-CAC9-4628-B9AE-4A23691F1776}">
      <dgm:prSet/>
      <dgm:spPr/>
      <dgm:t>
        <a:bodyPr/>
        <a:lstStyle/>
        <a:p>
          <a:endParaRPr lang="ru-RU"/>
        </a:p>
      </dgm:t>
    </dgm:pt>
    <dgm:pt modelId="{6E0FE23D-8F04-48C1-A1B4-C771F0EADD00}" type="sibTrans" cxnId="{BB37D376-CAC9-4628-B9AE-4A23691F1776}">
      <dgm:prSet/>
      <dgm:spPr/>
      <dgm:t>
        <a:bodyPr/>
        <a:lstStyle/>
        <a:p>
          <a:endParaRPr lang="ru-RU"/>
        </a:p>
      </dgm:t>
    </dgm:pt>
    <dgm:pt modelId="{45EB9953-F367-4BE7-A23C-A70EDF5B0D5B}">
      <dgm:prSet custT="1"/>
      <dgm:spPr/>
      <dgm:t>
        <a:bodyPr/>
        <a:lstStyle/>
        <a:p>
          <a:pPr rtl="0"/>
          <a:r>
            <a:rPr lang="ru-RU" sz="2400" dirty="0" smtClean="0"/>
            <a:t>Служба ОТ</a:t>
          </a:r>
          <a:endParaRPr lang="ru-RU" sz="2400" dirty="0"/>
        </a:p>
      </dgm:t>
    </dgm:pt>
    <dgm:pt modelId="{5D0A9073-2AF1-4E23-8A1C-CBB0EC5A286A}" type="parTrans" cxnId="{E5D6FAA0-883B-46D0-9C33-C1894FBFB00E}">
      <dgm:prSet/>
      <dgm:spPr/>
      <dgm:t>
        <a:bodyPr/>
        <a:lstStyle/>
        <a:p>
          <a:endParaRPr lang="ru-RU"/>
        </a:p>
      </dgm:t>
    </dgm:pt>
    <dgm:pt modelId="{E0597FD1-5E3E-4C19-B0BE-1BA404FACF57}" type="sibTrans" cxnId="{E5D6FAA0-883B-46D0-9C33-C1894FBFB00E}">
      <dgm:prSet/>
      <dgm:spPr/>
      <dgm:t>
        <a:bodyPr/>
        <a:lstStyle/>
        <a:p>
          <a:endParaRPr lang="ru-RU"/>
        </a:p>
      </dgm:t>
    </dgm:pt>
    <dgm:pt modelId="{31CE2A1F-6ADA-49FA-B656-A79E558DF6BE}">
      <dgm:prSet custT="1"/>
      <dgm:spPr/>
      <dgm:t>
        <a:bodyPr/>
        <a:lstStyle/>
        <a:p>
          <a:pPr rtl="0"/>
          <a:r>
            <a:rPr lang="ru-RU" sz="2400" dirty="0" smtClean="0"/>
            <a:t>Аттестация рабочих мест</a:t>
          </a:r>
          <a:endParaRPr lang="ru-RU" sz="2400" dirty="0"/>
        </a:p>
      </dgm:t>
    </dgm:pt>
    <dgm:pt modelId="{72DD4046-011E-40E1-BA34-DC5CD570F3DF}" type="parTrans" cxnId="{54C7C7F0-746B-4497-A248-570D24D45F65}">
      <dgm:prSet/>
      <dgm:spPr/>
      <dgm:t>
        <a:bodyPr/>
        <a:lstStyle/>
        <a:p>
          <a:endParaRPr lang="ru-RU"/>
        </a:p>
      </dgm:t>
    </dgm:pt>
    <dgm:pt modelId="{09541AFD-90A6-49F3-B88E-F1472F548B24}" type="sibTrans" cxnId="{54C7C7F0-746B-4497-A248-570D24D45F65}">
      <dgm:prSet/>
      <dgm:spPr/>
      <dgm:t>
        <a:bodyPr/>
        <a:lstStyle/>
        <a:p>
          <a:endParaRPr lang="ru-RU"/>
        </a:p>
      </dgm:t>
    </dgm:pt>
    <dgm:pt modelId="{6A4BC4A3-7E0A-4479-AFEC-E6E317F59D6A}">
      <dgm:prSet custT="1"/>
      <dgm:spPr/>
      <dgm:t>
        <a:bodyPr/>
        <a:lstStyle/>
        <a:p>
          <a:pPr rtl="0"/>
          <a:r>
            <a:rPr lang="ru-RU" sz="2400" dirty="0" smtClean="0"/>
            <a:t>Наличие средств индивидуальной защиты</a:t>
          </a:r>
          <a:endParaRPr lang="ru-RU" sz="2400" dirty="0"/>
        </a:p>
      </dgm:t>
    </dgm:pt>
    <dgm:pt modelId="{6F424369-E3A4-46DF-B3EA-FCBEED2EF0D7}" type="parTrans" cxnId="{54883ECD-A550-4874-BD86-CC788A9D4A19}">
      <dgm:prSet/>
      <dgm:spPr/>
      <dgm:t>
        <a:bodyPr/>
        <a:lstStyle/>
        <a:p>
          <a:endParaRPr lang="ru-RU"/>
        </a:p>
      </dgm:t>
    </dgm:pt>
    <dgm:pt modelId="{F58F0157-3437-442F-8DE2-20A773EBE3C4}" type="sibTrans" cxnId="{54883ECD-A550-4874-BD86-CC788A9D4A19}">
      <dgm:prSet/>
      <dgm:spPr/>
      <dgm:t>
        <a:bodyPr/>
        <a:lstStyle/>
        <a:p>
          <a:endParaRPr lang="ru-RU"/>
        </a:p>
      </dgm:t>
    </dgm:pt>
    <dgm:pt modelId="{7FC85603-95CD-448F-A926-2852D5A892BC}">
      <dgm:prSet custT="1"/>
      <dgm:spPr/>
      <dgm:t>
        <a:bodyPr/>
        <a:lstStyle/>
        <a:p>
          <a:pPr rtl="0"/>
          <a:r>
            <a:rPr lang="ru-RU" sz="2400" dirty="0" smtClean="0"/>
            <a:t>Проведение инструктажей, обучение и проверка знаний по ОТ</a:t>
          </a:r>
          <a:endParaRPr lang="ru-RU" sz="2400" dirty="0"/>
        </a:p>
      </dgm:t>
    </dgm:pt>
    <dgm:pt modelId="{E3E91A8A-5E50-4207-8D85-D0551100C222}" type="parTrans" cxnId="{B4BA32CB-DDBF-47D8-B93A-B5E0626B0276}">
      <dgm:prSet/>
      <dgm:spPr/>
      <dgm:t>
        <a:bodyPr/>
        <a:lstStyle/>
        <a:p>
          <a:endParaRPr lang="ru-RU"/>
        </a:p>
      </dgm:t>
    </dgm:pt>
    <dgm:pt modelId="{8584F25C-58CC-4EBB-9B4D-493822498CCB}" type="sibTrans" cxnId="{B4BA32CB-DDBF-47D8-B93A-B5E0626B0276}">
      <dgm:prSet/>
      <dgm:spPr/>
      <dgm:t>
        <a:bodyPr/>
        <a:lstStyle/>
        <a:p>
          <a:endParaRPr lang="ru-RU"/>
        </a:p>
      </dgm:t>
    </dgm:pt>
    <dgm:pt modelId="{84A2AC1E-5517-4E00-868A-DA97D433053A}">
      <dgm:prSet custT="1"/>
      <dgm:spPr/>
      <dgm:t>
        <a:bodyPr/>
        <a:lstStyle/>
        <a:p>
          <a:r>
            <a:rPr lang="ru-RU" sz="2400" dirty="0" smtClean="0"/>
            <a:t>Медицинские осмотры</a:t>
          </a:r>
        </a:p>
      </dgm:t>
    </dgm:pt>
    <dgm:pt modelId="{5133321E-97FD-45B5-9D5E-73F3310C8C87}" type="parTrans" cxnId="{2C14A667-27E6-4032-A4D3-EF3023A8D0A8}">
      <dgm:prSet/>
      <dgm:spPr/>
      <dgm:t>
        <a:bodyPr/>
        <a:lstStyle/>
        <a:p>
          <a:endParaRPr lang="ru-RU"/>
        </a:p>
      </dgm:t>
    </dgm:pt>
    <dgm:pt modelId="{099D8584-0C7C-4EE0-BAA0-18CBD7AB95D8}" type="sibTrans" cxnId="{2C14A667-27E6-4032-A4D3-EF3023A8D0A8}">
      <dgm:prSet/>
      <dgm:spPr/>
      <dgm:t>
        <a:bodyPr/>
        <a:lstStyle/>
        <a:p>
          <a:endParaRPr lang="ru-RU"/>
        </a:p>
      </dgm:t>
    </dgm:pt>
    <dgm:pt modelId="{BB6FB8CA-1FED-42D5-9A89-15E29B89898A}">
      <dgm:prSet custT="1"/>
      <dgm:spPr/>
      <dgm:t>
        <a:bodyPr/>
        <a:lstStyle/>
        <a:p>
          <a:r>
            <a:rPr lang="ru-RU" sz="2400" dirty="0" smtClean="0"/>
            <a:t>Учет несчастных случаев</a:t>
          </a:r>
        </a:p>
      </dgm:t>
    </dgm:pt>
    <dgm:pt modelId="{B55B9D9C-4252-408F-83F4-F5659F3A1DF6}" type="parTrans" cxnId="{270FE9C6-D9A7-4B12-95D7-AA39F3A3DE8E}">
      <dgm:prSet/>
      <dgm:spPr/>
      <dgm:t>
        <a:bodyPr/>
        <a:lstStyle/>
        <a:p>
          <a:endParaRPr lang="ru-RU"/>
        </a:p>
      </dgm:t>
    </dgm:pt>
    <dgm:pt modelId="{27381D74-773B-42D2-8B2F-70924A1C9A5F}" type="sibTrans" cxnId="{270FE9C6-D9A7-4B12-95D7-AA39F3A3DE8E}">
      <dgm:prSet/>
      <dgm:spPr/>
      <dgm:t>
        <a:bodyPr/>
        <a:lstStyle/>
        <a:p>
          <a:endParaRPr lang="ru-RU"/>
        </a:p>
      </dgm:t>
    </dgm:pt>
    <dgm:pt modelId="{46268762-D41F-4586-B268-242ECB551E90}" type="pres">
      <dgm:prSet presAssocID="{17939B5B-DC77-4DB9-8EE8-7C5F1C191A08}" presName="Name0" presStyleCnt="0">
        <dgm:presLayoutVars>
          <dgm:chMax val="7"/>
          <dgm:dir/>
          <dgm:animLvl val="lvl"/>
          <dgm:resizeHandles val="exact"/>
        </dgm:presLayoutVars>
      </dgm:prSet>
      <dgm:spPr/>
      <dgm:t>
        <a:bodyPr/>
        <a:lstStyle/>
        <a:p>
          <a:endParaRPr lang="ru-RU"/>
        </a:p>
      </dgm:t>
    </dgm:pt>
    <dgm:pt modelId="{4D6E9CDD-9012-40A2-A896-FDE67F8EF81D}" type="pres">
      <dgm:prSet presAssocID="{D9A029FE-820A-4DFD-9425-0F47CB9640D6}" presName="circle1" presStyleLbl="node1" presStyleIdx="0" presStyleCnt="7"/>
      <dgm:spPr/>
    </dgm:pt>
    <dgm:pt modelId="{DEBA305F-0C4D-4587-B59D-B98084272C09}" type="pres">
      <dgm:prSet presAssocID="{D9A029FE-820A-4DFD-9425-0F47CB9640D6}" presName="space" presStyleCnt="0"/>
      <dgm:spPr/>
    </dgm:pt>
    <dgm:pt modelId="{4705B7EF-B707-4B1D-9BEB-C5F202B64ACC}" type="pres">
      <dgm:prSet presAssocID="{D9A029FE-820A-4DFD-9425-0F47CB9640D6}" presName="rect1" presStyleLbl="alignAcc1" presStyleIdx="0" presStyleCnt="7"/>
      <dgm:spPr/>
      <dgm:t>
        <a:bodyPr/>
        <a:lstStyle/>
        <a:p>
          <a:endParaRPr lang="ru-RU"/>
        </a:p>
      </dgm:t>
    </dgm:pt>
    <dgm:pt modelId="{3D9EA436-0F2F-427E-A1F0-40E606141E63}" type="pres">
      <dgm:prSet presAssocID="{45EB9953-F367-4BE7-A23C-A70EDF5B0D5B}" presName="vertSpace2" presStyleLbl="node1" presStyleIdx="0" presStyleCnt="7"/>
      <dgm:spPr/>
    </dgm:pt>
    <dgm:pt modelId="{35C95562-827E-42AB-9383-7976E30A69D9}" type="pres">
      <dgm:prSet presAssocID="{45EB9953-F367-4BE7-A23C-A70EDF5B0D5B}" presName="circle2" presStyleLbl="node1" presStyleIdx="1" presStyleCnt="7"/>
      <dgm:spPr/>
    </dgm:pt>
    <dgm:pt modelId="{CFA062EB-ED0C-40AE-B94C-25B1A27E5B4C}" type="pres">
      <dgm:prSet presAssocID="{45EB9953-F367-4BE7-A23C-A70EDF5B0D5B}" presName="rect2" presStyleLbl="alignAcc1" presStyleIdx="1" presStyleCnt="7"/>
      <dgm:spPr/>
      <dgm:t>
        <a:bodyPr/>
        <a:lstStyle/>
        <a:p>
          <a:endParaRPr lang="ru-RU"/>
        </a:p>
      </dgm:t>
    </dgm:pt>
    <dgm:pt modelId="{CD94EAAB-FECC-46C1-93B5-88733EA11CEA}" type="pres">
      <dgm:prSet presAssocID="{31CE2A1F-6ADA-49FA-B656-A79E558DF6BE}" presName="vertSpace3" presStyleLbl="node1" presStyleIdx="1" presStyleCnt="7"/>
      <dgm:spPr/>
    </dgm:pt>
    <dgm:pt modelId="{0BA901CD-95CC-43BF-9A15-66D324117B41}" type="pres">
      <dgm:prSet presAssocID="{31CE2A1F-6ADA-49FA-B656-A79E558DF6BE}" presName="circle3" presStyleLbl="node1" presStyleIdx="2" presStyleCnt="7"/>
      <dgm:spPr/>
    </dgm:pt>
    <dgm:pt modelId="{94B472E5-8032-4ECF-A4FF-13FD3474BE67}" type="pres">
      <dgm:prSet presAssocID="{31CE2A1F-6ADA-49FA-B656-A79E558DF6BE}" presName="rect3" presStyleLbl="alignAcc1" presStyleIdx="2" presStyleCnt="7"/>
      <dgm:spPr/>
      <dgm:t>
        <a:bodyPr/>
        <a:lstStyle/>
        <a:p>
          <a:endParaRPr lang="ru-RU"/>
        </a:p>
      </dgm:t>
    </dgm:pt>
    <dgm:pt modelId="{EB3F4A36-633B-4092-BB33-5A803719DB43}" type="pres">
      <dgm:prSet presAssocID="{6A4BC4A3-7E0A-4479-AFEC-E6E317F59D6A}" presName="vertSpace4" presStyleLbl="node1" presStyleIdx="2" presStyleCnt="7"/>
      <dgm:spPr/>
    </dgm:pt>
    <dgm:pt modelId="{642AFA05-0864-43F4-9F0A-4B7046E845D2}" type="pres">
      <dgm:prSet presAssocID="{6A4BC4A3-7E0A-4479-AFEC-E6E317F59D6A}" presName="circle4" presStyleLbl="node1" presStyleIdx="3" presStyleCnt="7"/>
      <dgm:spPr/>
    </dgm:pt>
    <dgm:pt modelId="{6239B1BC-DD82-4CBC-9D0B-78B994507A3F}" type="pres">
      <dgm:prSet presAssocID="{6A4BC4A3-7E0A-4479-AFEC-E6E317F59D6A}" presName="rect4" presStyleLbl="alignAcc1" presStyleIdx="3" presStyleCnt="7"/>
      <dgm:spPr/>
      <dgm:t>
        <a:bodyPr/>
        <a:lstStyle/>
        <a:p>
          <a:endParaRPr lang="ru-RU"/>
        </a:p>
      </dgm:t>
    </dgm:pt>
    <dgm:pt modelId="{005AE78D-A0FF-4FD2-91F4-85E837579942}" type="pres">
      <dgm:prSet presAssocID="{7FC85603-95CD-448F-A926-2852D5A892BC}" presName="vertSpace5" presStyleLbl="node1" presStyleIdx="3" presStyleCnt="7"/>
      <dgm:spPr/>
    </dgm:pt>
    <dgm:pt modelId="{071EE845-D6C3-4AF7-A0CB-65BD58C70A3D}" type="pres">
      <dgm:prSet presAssocID="{7FC85603-95CD-448F-A926-2852D5A892BC}" presName="circle5" presStyleLbl="node1" presStyleIdx="4" presStyleCnt="7"/>
      <dgm:spPr/>
    </dgm:pt>
    <dgm:pt modelId="{47AE573D-0D15-411D-AAAB-FB56878DDACD}" type="pres">
      <dgm:prSet presAssocID="{7FC85603-95CD-448F-A926-2852D5A892BC}" presName="rect5" presStyleLbl="alignAcc1" presStyleIdx="4" presStyleCnt="7" custScaleY="100565"/>
      <dgm:spPr/>
      <dgm:t>
        <a:bodyPr/>
        <a:lstStyle/>
        <a:p>
          <a:endParaRPr lang="ru-RU"/>
        </a:p>
      </dgm:t>
    </dgm:pt>
    <dgm:pt modelId="{5ADA4AC2-D457-4156-A2E2-A37F134AA3CB}" type="pres">
      <dgm:prSet presAssocID="{84A2AC1E-5517-4E00-868A-DA97D433053A}" presName="vertSpace6" presStyleLbl="node1" presStyleIdx="4" presStyleCnt="7"/>
      <dgm:spPr/>
    </dgm:pt>
    <dgm:pt modelId="{731C731B-E381-4EEF-B5BD-92E08065392A}" type="pres">
      <dgm:prSet presAssocID="{84A2AC1E-5517-4E00-868A-DA97D433053A}" presName="circle6" presStyleLbl="node1" presStyleIdx="5" presStyleCnt="7"/>
      <dgm:spPr/>
    </dgm:pt>
    <dgm:pt modelId="{6A2FA82E-6A23-4B37-A5C8-8E19ED78069D}" type="pres">
      <dgm:prSet presAssocID="{84A2AC1E-5517-4E00-868A-DA97D433053A}" presName="rect6" presStyleLbl="alignAcc1" presStyleIdx="5" presStyleCnt="7"/>
      <dgm:spPr/>
      <dgm:t>
        <a:bodyPr/>
        <a:lstStyle/>
        <a:p>
          <a:endParaRPr lang="ru-RU"/>
        </a:p>
      </dgm:t>
    </dgm:pt>
    <dgm:pt modelId="{DF06110A-0693-49FB-82CF-55906732F5CA}" type="pres">
      <dgm:prSet presAssocID="{BB6FB8CA-1FED-42D5-9A89-15E29B89898A}" presName="vertSpace7" presStyleLbl="node1" presStyleIdx="5" presStyleCnt="7"/>
      <dgm:spPr/>
    </dgm:pt>
    <dgm:pt modelId="{15BE094F-9A87-4205-82D7-49E0D44859C2}" type="pres">
      <dgm:prSet presAssocID="{BB6FB8CA-1FED-42D5-9A89-15E29B89898A}" presName="circle7" presStyleLbl="node1" presStyleIdx="6" presStyleCnt="7"/>
      <dgm:spPr/>
    </dgm:pt>
    <dgm:pt modelId="{18D7408B-C879-4556-90F0-08F5774482EC}" type="pres">
      <dgm:prSet presAssocID="{BB6FB8CA-1FED-42D5-9A89-15E29B89898A}" presName="rect7" presStyleLbl="alignAcc1" presStyleIdx="6" presStyleCnt="7"/>
      <dgm:spPr/>
      <dgm:t>
        <a:bodyPr/>
        <a:lstStyle/>
        <a:p>
          <a:endParaRPr lang="ru-RU"/>
        </a:p>
      </dgm:t>
    </dgm:pt>
    <dgm:pt modelId="{0C6230DD-19BD-4256-9F73-3F560C6F48E2}" type="pres">
      <dgm:prSet presAssocID="{D9A029FE-820A-4DFD-9425-0F47CB9640D6}" presName="rect1ParTxNoCh" presStyleLbl="alignAcc1" presStyleIdx="6" presStyleCnt="7">
        <dgm:presLayoutVars>
          <dgm:chMax val="1"/>
          <dgm:bulletEnabled val="1"/>
        </dgm:presLayoutVars>
      </dgm:prSet>
      <dgm:spPr/>
      <dgm:t>
        <a:bodyPr/>
        <a:lstStyle/>
        <a:p>
          <a:endParaRPr lang="ru-RU"/>
        </a:p>
      </dgm:t>
    </dgm:pt>
    <dgm:pt modelId="{D9554DDA-43BC-4FC2-B3D1-1848340AA70E}" type="pres">
      <dgm:prSet presAssocID="{45EB9953-F367-4BE7-A23C-A70EDF5B0D5B}" presName="rect2ParTxNoCh" presStyleLbl="alignAcc1" presStyleIdx="6" presStyleCnt="7">
        <dgm:presLayoutVars>
          <dgm:chMax val="1"/>
          <dgm:bulletEnabled val="1"/>
        </dgm:presLayoutVars>
      </dgm:prSet>
      <dgm:spPr/>
      <dgm:t>
        <a:bodyPr/>
        <a:lstStyle/>
        <a:p>
          <a:endParaRPr lang="ru-RU"/>
        </a:p>
      </dgm:t>
    </dgm:pt>
    <dgm:pt modelId="{92B2BE3E-74BF-4EFD-92A8-B8548FFE2962}" type="pres">
      <dgm:prSet presAssocID="{31CE2A1F-6ADA-49FA-B656-A79E558DF6BE}" presName="rect3ParTxNoCh" presStyleLbl="alignAcc1" presStyleIdx="6" presStyleCnt="7">
        <dgm:presLayoutVars>
          <dgm:chMax val="1"/>
          <dgm:bulletEnabled val="1"/>
        </dgm:presLayoutVars>
      </dgm:prSet>
      <dgm:spPr/>
      <dgm:t>
        <a:bodyPr/>
        <a:lstStyle/>
        <a:p>
          <a:endParaRPr lang="ru-RU"/>
        </a:p>
      </dgm:t>
    </dgm:pt>
    <dgm:pt modelId="{85EE4165-452D-4418-8D0B-E79E241C8005}" type="pres">
      <dgm:prSet presAssocID="{6A4BC4A3-7E0A-4479-AFEC-E6E317F59D6A}" presName="rect4ParTxNoCh" presStyleLbl="alignAcc1" presStyleIdx="6" presStyleCnt="7">
        <dgm:presLayoutVars>
          <dgm:chMax val="1"/>
          <dgm:bulletEnabled val="1"/>
        </dgm:presLayoutVars>
      </dgm:prSet>
      <dgm:spPr/>
      <dgm:t>
        <a:bodyPr/>
        <a:lstStyle/>
        <a:p>
          <a:endParaRPr lang="ru-RU"/>
        </a:p>
      </dgm:t>
    </dgm:pt>
    <dgm:pt modelId="{2683FD4D-C4BE-4723-ABC6-062F8093EC05}" type="pres">
      <dgm:prSet presAssocID="{7FC85603-95CD-448F-A926-2852D5A892BC}" presName="rect5ParTxNoCh" presStyleLbl="alignAcc1" presStyleIdx="6" presStyleCnt="7">
        <dgm:presLayoutVars>
          <dgm:chMax val="1"/>
          <dgm:bulletEnabled val="1"/>
        </dgm:presLayoutVars>
      </dgm:prSet>
      <dgm:spPr/>
      <dgm:t>
        <a:bodyPr/>
        <a:lstStyle/>
        <a:p>
          <a:endParaRPr lang="ru-RU"/>
        </a:p>
      </dgm:t>
    </dgm:pt>
    <dgm:pt modelId="{64C49132-9C8B-4036-9C98-650050FEE14C}" type="pres">
      <dgm:prSet presAssocID="{84A2AC1E-5517-4E00-868A-DA97D433053A}" presName="rect6ParTxNoCh" presStyleLbl="alignAcc1" presStyleIdx="6" presStyleCnt="7">
        <dgm:presLayoutVars>
          <dgm:chMax val="1"/>
          <dgm:bulletEnabled val="1"/>
        </dgm:presLayoutVars>
      </dgm:prSet>
      <dgm:spPr/>
      <dgm:t>
        <a:bodyPr/>
        <a:lstStyle/>
        <a:p>
          <a:endParaRPr lang="ru-RU"/>
        </a:p>
      </dgm:t>
    </dgm:pt>
    <dgm:pt modelId="{7F4A69C2-890E-453B-A303-3A832D8F16C1}" type="pres">
      <dgm:prSet presAssocID="{BB6FB8CA-1FED-42D5-9A89-15E29B89898A}" presName="rect7ParTxNoCh" presStyleLbl="alignAcc1" presStyleIdx="6" presStyleCnt="7">
        <dgm:presLayoutVars>
          <dgm:chMax val="1"/>
          <dgm:bulletEnabled val="1"/>
        </dgm:presLayoutVars>
      </dgm:prSet>
      <dgm:spPr/>
      <dgm:t>
        <a:bodyPr/>
        <a:lstStyle/>
        <a:p>
          <a:endParaRPr lang="ru-RU"/>
        </a:p>
      </dgm:t>
    </dgm:pt>
  </dgm:ptLst>
  <dgm:cxnLst>
    <dgm:cxn modelId="{AB73E60D-E510-477D-90F8-AA1450675B6D}" type="presOf" srcId="{45EB9953-F367-4BE7-A23C-A70EDF5B0D5B}" destId="{D9554DDA-43BC-4FC2-B3D1-1848340AA70E}" srcOrd="1" destOrd="0" presId="urn:microsoft.com/office/officeart/2005/8/layout/target3"/>
    <dgm:cxn modelId="{B4BA32CB-DDBF-47D8-B93A-B5E0626B0276}" srcId="{17939B5B-DC77-4DB9-8EE8-7C5F1C191A08}" destId="{7FC85603-95CD-448F-A926-2852D5A892BC}" srcOrd="4" destOrd="0" parTransId="{E3E91A8A-5E50-4207-8D85-D0551100C222}" sibTransId="{8584F25C-58CC-4EBB-9B4D-493822498CCB}"/>
    <dgm:cxn modelId="{65BBE162-CB47-4BD9-9693-5626742E74B9}" type="presOf" srcId="{BB6FB8CA-1FED-42D5-9A89-15E29B89898A}" destId="{18D7408B-C879-4556-90F0-08F5774482EC}" srcOrd="0" destOrd="0" presId="urn:microsoft.com/office/officeart/2005/8/layout/target3"/>
    <dgm:cxn modelId="{C752D6F7-A249-4D0D-9D61-6528E07F3713}" type="presOf" srcId="{45EB9953-F367-4BE7-A23C-A70EDF5B0D5B}" destId="{CFA062EB-ED0C-40AE-B94C-25B1A27E5B4C}" srcOrd="0" destOrd="0" presId="urn:microsoft.com/office/officeart/2005/8/layout/target3"/>
    <dgm:cxn modelId="{A6C1E9EB-A444-4BEE-B678-C11FEE4DAAB4}" type="presOf" srcId="{BB6FB8CA-1FED-42D5-9A89-15E29B89898A}" destId="{7F4A69C2-890E-453B-A303-3A832D8F16C1}" srcOrd="1" destOrd="0" presId="urn:microsoft.com/office/officeart/2005/8/layout/target3"/>
    <dgm:cxn modelId="{32D2103C-0F53-41DB-9821-0460C38A4B76}" type="presOf" srcId="{D9A029FE-820A-4DFD-9425-0F47CB9640D6}" destId="{4705B7EF-B707-4B1D-9BEB-C5F202B64ACC}" srcOrd="0" destOrd="0" presId="urn:microsoft.com/office/officeart/2005/8/layout/target3"/>
    <dgm:cxn modelId="{DA092DB7-AD20-46C2-9E67-77A8DB804236}" type="presOf" srcId="{17939B5B-DC77-4DB9-8EE8-7C5F1C191A08}" destId="{46268762-D41F-4586-B268-242ECB551E90}" srcOrd="0" destOrd="0" presId="urn:microsoft.com/office/officeart/2005/8/layout/target3"/>
    <dgm:cxn modelId="{908B83B2-95C0-47FD-AAB8-EE7E325BD70D}" type="presOf" srcId="{6A4BC4A3-7E0A-4479-AFEC-E6E317F59D6A}" destId="{6239B1BC-DD82-4CBC-9D0B-78B994507A3F}" srcOrd="0" destOrd="0" presId="urn:microsoft.com/office/officeart/2005/8/layout/target3"/>
    <dgm:cxn modelId="{34E9233C-40F7-4697-9913-B346B6D2C09B}" type="presOf" srcId="{31CE2A1F-6ADA-49FA-B656-A79E558DF6BE}" destId="{92B2BE3E-74BF-4EFD-92A8-B8548FFE2962}" srcOrd="1" destOrd="0" presId="urn:microsoft.com/office/officeart/2005/8/layout/target3"/>
    <dgm:cxn modelId="{102A42FD-E456-4D00-83FE-DE21D992DE40}" type="presOf" srcId="{84A2AC1E-5517-4E00-868A-DA97D433053A}" destId="{64C49132-9C8B-4036-9C98-650050FEE14C}" srcOrd="1" destOrd="0" presId="urn:microsoft.com/office/officeart/2005/8/layout/target3"/>
    <dgm:cxn modelId="{270FE9C6-D9A7-4B12-95D7-AA39F3A3DE8E}" srcId="{17939B5B-DC77-4DB9-8EE8-7C5F1C191A08}" destId="{BB6FB8CA-1FED-42D5-9A89-15E29B89898A}" srcOrd="6" destOrd="0" parTransId="{B55B9D9C-4252-408F-83F4-F5659F3A1DF6}" sibTransId="{27381D74-773B-42D2-8B2F-70924A1C9A5F}"/>
    <dgm:cxn modelId="{E88EF90B-EA2B-4958-886A-52A7B9ECEC50}" type="presOf" srcId="{6A4BC4A3-7E0A-4479-AFEC-E6E317F59D6A}" destId="{85EE4165-452D-4418-8D0B-E79E241C8005}" srcOrd="1" destOrd="0" presId="urn:microsoft.com/office/officeart/2005/8/layout/target3"/>
    <dgm:cxn modelId="{BB37D376-CAC9-4628-B9AE-4A23691F1776}" srcId="{17939B5B-DC77-4DB9-8EE8-7C5F1C191A08}" destId="{D9A029FE-820A-4DFD-9425-0F47CB9640D6}" srcOrd="0" destOrd="0" parTransId="{1E1EEBE4-05F1-4311-A9A5-B1DF025E0A66}" sibTransId="{6E0FE23D-8F04-48C1-A1B4-C771F0EADD00}"/>
    <dgm:cxn modelId="{379C87A7-42EF-4ED4-A938-B337D5BAA8AA}" type="presOf" srcId="{D9A029FE-820A-4DFD-9425-0F47CB9640D6}" destId="{0C6230DD-19BD-4256-9F73-3F560C6F48E2}" srcOrd="1" destOrd="0" presId="urn:microsoft.com/office/officeart/2005/8/layout/target3"/>
    <dgm:cxn modelId="{71449325-542A-4B33-895B-08A009C85D22}" type="presOf" srcId="{84A2AC1E-5517-4E00-868A-DA97D433053A}" destId="{6A2FA82E-6A23-4B37-A5C8-8E19ED78069D}" srcOrd="0" destOrd="0" presId="urn:microsoft.com/office/officeart/2005/8/layout/target3"/>
    <dgm:cxn modelId="{1E949270-94CE-4C02-B565-47A88C69F95E}" type="presOf" srcId="{7FC85603-95CD-448F-A926-2852D5A892BC}" destId="{47AE573D-0D15-411D-AAAB-FB56878DDACD}" srcOrd="0" destOrd="0" presId="urn:microsoft.com/office/officeart/2005/8/layout/target3"/>
    <dgm:cxn modelId="{2C14A667-27E6-4032-A4D3-EF3023A8D0A8}" srcId="{17939B5B-DC77-4DB9-8EE8-7C5F1C191A08}" destId="{84A2AC1E-5517-4E00-868A-DA97D433053A}" srcOrd="5" destOrd="0" parTransId="{5133321E-97FD-45B5-9D5E-73F3310C8C87}" sibTransId="{099D8584-0C7C-4EE0-BAA0-18CBD7AB95D8}"/>
    <dgm:cxn modelId="{E5D6FAA0-883B-46D0-9C33-C1894FBFB00E}" srcId="{17939B5B-DC77-4DB9-8EE8-7C5F1C191A08}" destId="{45EB9953-F367-4BE7-A23C-A70EDF5B0D5B}" srcOrd="1" destOrd="0" parTransId="{5D0A9073-2AF1-4E23-8A1C-CBB0EC5A286A}" sibTransId="{E0597FD1-5E3E-4C19-B0BE-1BA404FACF57}"/>
    <dgm:cxn modelId="{7BA0BC79-F220-4205-BDD4-281BC243677B}" type="presOf" srcId="{31CE2A1F-6ADA-49FA-B656-A79E558DF6BE}" destId="{94B472E5-8032-4ECF-A4FF-13FD3474BE67}" srcOrd="0" destOrd="0" presId="urn:microsoft.com/office/officeart/2005/8/layout/target3"/>
    <dgm:cxn modelId="{54883ECD-A550-4874-BD86-CC788A9D4A19}" srcId="{17939B5B-DC77-4DB9-8EE8-7C5F1C191A08}" destId="{6A4BC4A3-7E0A-4479-AFEC-E6E317F59D6A}" srcOrd="3" destOrd="0" parTransId="{6F424369-E3A4-46DF-B3EA-FCBEED2EF0D7}" sibTransId="{F58F0157-3437-442F-8DE2-20A773EBE3C4}"/>
    <dgm:cxn modelId="{54C7C7F0-746B-4497-A248-570D24D45F65}" srcId="{17939B5B-DC77-4DB9-8EE8-7C5F1C191A08}" destId="{31CE2A1F-6ADA-49FA-B656-A79E558DF6BE}" srcOrd="2" destOrd="0" parTransId="{72DD4046-011E-40E1-BA34-DC5CD570F3DF}" sibTransId="{09541AFD-90A6-49F3-B88E-F1472F548B24}"/>
    <dgm:cxn modelId="{636DF593-4B5F-459A-8658-BBD5228BB752}" type="presOf" srcId="{7FC85603-95CD-448F-A926-2852D5A892BC}" destId="{2683FD4D-C4BE-4723-ABC6-062F8093EC05}" srcOrd="1" destOrd="0" presId="urn:microsoft.com/office/officeart/2005/8/layout/target3"/>
    <dgm:cxn modelId="{69AC7DE1-36ED-4C9F-9B37-6077D36238AC}" type="presParOf" srcId="{46268762-D41F-4586-B268-242ECB551E90}" destId="{4D6E9CDD-9012-40A2-A896-FDE67F8EF81D}" srcOrd="0" destOrd="0" presId="urn:microsoft.com/office/officeart/2005/8/layout/target3"/>
    <dgm:cxn modelId="{0220853A-2EA9-4122-96BC-C28C060778DC}" type="presParOf" srcId="{46268762-D41F-4586-B268-242ECB551E90}" destId="{DEBA305F-0C4D-4587-B59D-B98084272C09}" srcOrd="1" destOrd="0" presId="urn:microsoft.com/office/officeart/2005/8/layout/target3"/>
    <dgm:cxn modelId="{EF752741-182F-41F2-B8A4-A3DB10BAABB9}" type="presParOf" srcId="{46268762-D41F-4586-B268-242ECB551E90}" destId="{4705B7EF-B707-4B1D-9BEB-C5F202B64ACC}" srcOrd="2" destOrd="0" presId="urn:microsoft.com/office/officeart/2005/8/layout/target3"/>
    <dgm:cxn modelId="{7EB84E48-EE78-436A-AA27-56CA35E181A3}" type="presParOf" srcId="{46268762-D41F-4586-B268-242ECB551E90}" destId="{3D9EA436-0F2F-427E-A1F0-40E606141E63}" srcOrd="3" destOrd="0" presId="urn:microsoft.com/office/officeart/2005/8/layout/target3"/>
    <dgm:cxn modelId="{9263CD3E-554B-494E-98FD-E3030A941EF9}" type="presParOf" srcId="{46268762-D41F-4586-B268-242ECB551E90}" destId="{35C95562-827E-42AB-9383-7976E30A69D9}" srcOrd="4" destOrd="0" presId="urn:microsoft.com/office/officeart/2005/8/layout/target3"/>
    <dgm:cxn modelId="{4DC75B9F-3F6A-421F-8484-3A8B0578C84E}" type="presParOf" srcId="{46268762-D41F-4586-B268-242ECB551E90}" destId="{CFA062EB-ED0C-40AE-B94C-25B1A27E5B4C}" srcOrd="5" destOrd="0" presId="urn:microsoft.com/office/officeart/2005/8/layout/target3"/>
    <dgm:cxn modelId="{62BED946-34FF-4DA5-B3BD-AA0EAD34AF7D}" type="presParOf" srcId="{46268762-D41F-4586-B268-242ECB551E90}" destId="{CD94EAAB-FECC-46C1-93B5-88733EA11CEA}" srcOrd="6" destOrd="0" presId="urn:microsoft.com/office/officeart/2005/8/layout/target3"/>
    <dgm:cxn modelId="{51310550-4E0B-4CA4-8956-B2637004A776}" type="presParOf" srcId="{46268762-D41F-4586-B268-242ECB551E90}" destId="{0BA901CD-95CC-43BF-9A15-66D324117B41}" srcOrd="7" destOrd="0" presId="urn:microsoft.com/office/officeart/2005/8/layout/target3"/>
    <dgm:cxn modelId="{555B3EEF-7008-4FE8-95EC-5772010AF167}" type="presParOf" srcId="{46268762-D41F-4586-B268-242ECB551E90}" destId="{94B472E5-8032-4ECF-A4FF-13FD3474BE67}" srcOrd="8" destOrd="0" presId="urn:microsoft.com/office/officeart/2005/8/layout/target3"/>
    <dgm:cxn modelId="{3AD60A30-178E-4DBC-8561-85069077A0A5}" type="presParOf" srcId="{46268762-D41F-4586-B268-242ECB551E90}" destId="{EB3F4A36-633B-4092-BB33-5A803719DB43}" srcOrd="9" destOrd="0" presId="urn:microsoft.com/office/officeart/2005/8/layout/target3"/>
    <dgm:cxn modelId="{4664B592-B0BB-40D1-88B7-B50A38FD6595}" type="presParOf" srcId="{46268762-D41F-4586-B268-242ECB551E90}" destId="{642AFA05-0864-43F4-9F0A-4B7046E845D2}" srcOrd="10" destOrd="0" presId="urn:microsoft.com/office/officeart/2005/8/layout/target3"/>
    <dgm:cxn modelId="{F2C47099-71C3-4287-987A-29C8F0778B7E}" type="presParOf" srcId="{46268762-D41F-4586-B268-242ECB551E90}" destId="{6239B1BC-DD82-4CBC-9D0B-78B994507A3F}" srcOrd="11" destOrd="0" presId="urn:microsoft.com/office/officeart/2005/8/layout/target3"/>
    <dgm:cxn modelId="{37019F46-51AD-4C45-93C8-8749DEF8BFA1}" type="presParOf" srcId="{46268762-D41F-4586-B268-242ECB551E90}" destId="{005AE78D-A0FF-4FD2-91F4-85E837579942}" srcOrd="12" destOrd="0" presId="urn:microsoft.com/office/officeart/2005/8/layout/target3"/>
    <dgm:cxn modelId="{2132FFB6-82CD-4FFB-A3D7-4B382F4E8DD4}" type="presParOf" srcId="{46268762-D41F-4586-B268-242ECB551E90}" destId="{071EE845-D6C3-4AF7-A0CB-65BD58C70A3D}" srcOrd="13" destOrd="0" presId="urn:microsoft.com/office/officeart/2005/8/layout/target3"/>
    <dgm:cxn modelId="{3ABB38CE-A1E4-4643-AF9F-3D7857F9513D}" type="presParOf" srcId="{46268762-D41F-4586-B268-242ECB551E90}" destId="{47AE573D-0D15-411D-AAAB-FB56878DDACD}" srcOrd="14" destOrd="0" presId="urn:microsoft.com/office/officeart/2005/8/layout/target3"/>
    <dgm:cxn modelId="{1ECE8726-EE0E-40B7-BE7A-13B5C8078341}" type="presParOf" srcId="{46268762-D41F-4586-B268-242ECB551E90}" destId="{5ADA4AC2-D457-4156-A2E2-A37F134AA3CB}" srcOrd="15" destOrd="0" presId="urn:microsoft.com/office/officeart/2005/8/layout/target3"/>
    <dgm:cxn modelId="{FED2342C-414A-4F5C-A742-D72033E85C75}" type="presParOf" srcId="{46268762-D41F-4586-B268-242ECB551E90}" destId="{731C731B-E381-4EEF-B5BD-92E08065392A}" srcOrd="16" destOrd="0" presId="urn:microsoft.com/office/officeart/2005/8/layout/target3"/>
    <dgm:cxn modelId="{8E7318DF-573C-4D97-B630-09D08F48A6B9}" type="presParOf" srcId="{46268762-D41F-4586-B268-242ECB551E90}" destId="{6A2FA82E-6A23-4B37-A5C8-8E19ED78069D}" srcOrd="17" destOrd="0" presId="urn:microsoft.com/office/officeart/2005/8/layout/target3"/>
    <dgm:cxn modelId="{ACB5DF7F-1E2B-443B-82E7-7D56E08CE5AD}" type="presParOf" srcId="{46268762-D41F-4586-B268-242ECB551E90}" destId="{DF06110A-0693-49FB-82CF-55906732F5CA}" srcOrd="18" destOrd="0" presId="urn:microsoft.com/office/officeart/2005/8/layout/target3"/>
    <dgm:cxn modelId="{F633AB6C-15D9-4714-9950-652892E5A909}" type="presParOf" srcId="{46268762-D41F-4586-B268-242ECB551E90}" destId="{15BE094F-9A87-4205-82D7-49E0D44859C2}" srcOrd="19" destOrd="0" presId="urn:microsoft.com/office/officeart/2005/8/layout/target3"/>
    <dgm:cxn modelId="{E89A23BD-E112-44F3-8FAF-5749DE76B044}" type="presParOf" srcId="{46268762-D41F-4586-B268-242ECB551E90}" destId="{18D7408B-C879-4556-90F0-08F5774482EC}" srcOrd="20" destOrd="0" presId="urn:microsoft.com/office/officeart/2005/8/layout/target3"/>
    <dgm:cxn modelId="{9441F8F7-08D7-411A-B7CC-9980EA4285F3}" type="presParOf" srcId="{46268762-D41F-4586-B268-242ECB551E90}" destId="{0C6230DD-19BD-4256-9F73-3F560C6F48E2}" srcOrd="21" destOrd="0" presId="urn:microsoft.com/office/officeart/2005/8/layout/target3"/>
    <dgm:cxn modelId="{A9A7E615-57C0-4092-941B-117A9C9E7CB6}" type="presParOf" srcId="{46268762-D41F-4586-B268-242ECB551E90}" destId="{D9554DDA-43BC-4FC2-B3D1-1848340AA70E}" srcOrd="22" destOrd="0" presId="urn:microsoft.com/office/officeart/2005/8/layout/target3"/>
    <dgm:cxn modelId="{EEBF342C-80DA-4C8E-84DB-18A560C150AD}" type="presParOf" srcId="{46268762-D41F-4586-B268-242ECB551E90}" destId="{92B2BE3E-74BF-4EFD-92A8-B8548FFE2962}" srcOrd="23" destOrd="0" presId="urn:microsoft.com/office/officeart/2005/8/layout/target3"/>
    <dgm:cxn modelId="{28F77BD3-7D18-4038-826C-195169EEBB06}" type="presParOf" srcId="{46268762-D41F-4586-B268-242ECB551E90}" destId="{85EE4165-452D-4418-8D0B-E79E241C8005}" srcOrd="24" destOrd="0" presId="urn:microsoft.com/office/officeart/2005/8/layout/target3"/>
    <dgm:cxn modelId="{E0B424F3-C1FB-4DDC-A86E-7998BC557589}" type="presParOf" srcId="{46268762-D41F-4586-B268-242ECB551E90}" destId="{2683FD4D-C4BE-4723-ABC6-062F8093EC05}" srcOrd="25" destOrd="0" presId="urn:microsoft.com/office/officeart/2005/8/layout/target3"/>
    <dgm:cxn modelId="{8CEA4356-545A-469C-B3FB-771F280E82D4}" type="presParOf" srcId="{46268762-D41F-4586-B268-242ECB551E90}" destId="{64C49132-9C8B-4036-9C98-650050FEE14C}" srcOrd="26" destOrd="0" presId="urn:microsoft.com/office/officeart/2005/8/layout/target3"/>
    <dgm:cxn modelId="{E1E895C3-1DEE-47CA-AA3B-4A731DFD513E}" type="presParOf" srcId="{46268762-D41F-4586-B268-242ECB551E90}" destId="{7F4A69C2-890E-453B-A303-3A832D8F16C1}" srcOrd="2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C86D897-09F8-4815-B0E8-AFCCF17285C5}"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ru-RU"/>
        </a:p>
      </dgm:t>
    </dgm:pt>
    <dgm:pt modelId="{C8B4D2ED-6F43-4C54-8EE7-93D795A05C58}">
      <dgm:prSet/>
      <dgm:spPr/>
      <dgm:t>
        <a:bodyPr/>
        <a:lstStyle/>
        <a:p>
          <a:pPr rtl="0"/>
          <a:r>
            <a:rPr lang="ru-RU" dirty="0" smtClean="0"/>
            <a:t> Основные виды</a:t>
          </a:r>
          <a:endParaRPr lang="ru-RU" dirty="0"/>
        </a:p>
      </dgm:t>
    </dgm:pt>
    <dgm:pt modelId="{8441D8E5-A38A-42CD-A401-DCA653CCD1A7}" type="parTrans" cxnId="{781711D8-4F1E-4C49-B6C9-90EE3E66C55F}">
      <dgm:prSet/>
      <dgm:spPr/>
      <dgm:t>
        <a:bodyPr/>
        <a:lstStyle/>
        <a:p>
          <a:endParaRPr lang="ru-RU"/>
        </a:p>
      </dgm:t>
    </dgm:pt>
    <dgm:pt modelId="{51D99A73-BD7B-4423-88D9-EACA897D2F69}" type="sibTrans" cxnId="{781711D8-4F1E-4C49-B6C9-90EE3E66C55F}">
      <dgm:prSet/>
      <dgm:spPr/>
      <dgm:t>
        <a:bodyPr/>
        <a:lstStyle/>
        <a:p>
          <a:endParaRPr lang="ru-RU"/>
        </a:p>
      </dgm:t>
    </dgm:pt>
    <dgm:pt modelId="{E0AC71C4-951B-420F-B54A-E89CFEFA041B}">
      <dgm:prSet/>
      <dgm:spPr/>
      <dgm:t>
        <a:bodyPr/>
        <a:lstStyle/>
        <a:p>
          <a:pPr rtl="0"/>
          <a:r>
            <a:rPr lang="ru-RU" dirty="0" smtClean="0"/>
            <a:t>Что устанавливают?</a:t>
          </a:r>
          <a:endParaRPr lang="ru-RU" dirty="0"/>
        </a:p>
      </dgm:t>
    </dgm:pt>
    <dgm:pt modelId="{4FBAFA42-611E-4548-8100-D5A8A8E9937E}" type="parTrans" cxnId="{FCB13BA1-FBAB-41D8-9908-5F639D532A30}">
      <dgm:prSet/>
      <dgm:spPr/>
      <dgm:t>
        <a:bodyPr/>
        <a:lstStyle/>
        <a:p>
          <a:endParaRPr lang="ru-RU"/>
        </a:p>
      </dgm:t>
    </dgm:pt>
    <dgm:pt modelId="{C2313E93-E6EE-4CC3-A8EF-56E509ACFC9A}" type="sibTrans" cxnId="{FCB13BA1-FBAB-41D8-9908-5F639D532A30}">
      <dgm:prSet/>
      <dgm:spPr/>
      <dgm:t>
        <a:bodyPr/>
        <a:lstStyle/>
        <a:p>
          <a:endParaRPr lang="ru-RU"/>
        </a:p>
      </dgm:t>
    </dgm:pt>
    <dgm:pt modelId="{2D008584-C261-41CC-8631-ADE32B065D32}">
      <dgm:prSet/>
      <dgm:spPr/>
      <dgm:t>
        <a:bodyPr/>
        <a:lstStyle/>
        <a:p>
          <a:pPr rtl="0"/>
          <a:r>
            <a:rPr lang="ru-RU" dirty="0" smtClean="0"/>
            <a:t>Что необходимо учитывать при разработке?</a:t>
          </a:r>
          <a:endParaRPr lang="ru-RU" dirty="0"/>
        </a:p>
      </dgm:t>
    </dgm:pt>
    <dgm:pt modelId="{E3152F4D-BE93-4B9F-A352-7DB008D29CA9}" type="parTrans" cxnId="{519AFF36-3AC5-4C89-A9C4-46DFCED5DEB7}">
      <dgm:prSet/>
      <dgm:spPr/>
      <dgm:t>
        <a:bodyPr/>
        <a:lstStyle/>
        <a:p>
          <a:endParaRPr lang="ru-RU"/>
        </a:p>
      </dgm:t>
    </dgm:pt>
    <dgm:pt modelId="{A823540C-7E7A-478B-A0BB-225540DD4D28}" type="sibTrans" cxnId="{519AFF36-3AC5-4C89-A9C4-46DFCED5DEB7}">
      <dgm:prSet/>
      <dgm:spPr/>
      <dgm:t>
        <a:bodyPr/>
        <a:lstStyle/>
        <a:p>
          <a:endParaRPr lang="ru-RU"/>
        </a:p>
      </dgm:t>
    </dgm:pt>
    <dgm:pt modelId="{49740559-1632-47B1-A24F-26B04ED6C567}" type="pres">
      <dgm:prSet presAssocID="{7C86D897-09F8-4815-B0E8-AFCCF17285C5}" presName="Name0" presStyleCnt="0">
        <dgm:presLayoutVars>
          <dgm:dir/>
          <dgm:resizeHandles val="exact"/>
        </dgm:presLayoutVars>
      </dgm:prSet>
      <dgm:spPr/>
      <dgm:t>
        <a:bodyPr/>
        <a:lstStyle/>
        <a:p>
          <a:endParaRPr lang="ru-RU"/>
        </a:p>
      </dgm:t>
    </dgm:pt>
    <dgm:pt modelId="{937662A4-6A5F-469E-93AC-4B7863914D7D}" type="pres">
      <dgm:prSet presAssocID="{7C86D897-09F8-4815-B0E8-AFCCF17285C5}" presName="arrow" presStyleLbl="bgShp" presStyleIdx="0" presStyleCnt="1"/>
      <dgm:spPr/>
    </dgm:pt>
    <dgm:pt modelId="{32EFAB39-0F55-4F58-97BA-C954E0FE5B45}" type="pres">
      <dgm:prSet presAssocID="{7C86D897-09F8-4815-B0E8-AFCCF17285C5}" presName="points" presStyleCnt="0"/>
      <dgm:spPr/>
    </dgm:pt>
    <dgm:pt modelId="{9A26A666-7A85-41E0-84EB-7F7A04F75CAE}" type="pres">
      <dgm:prSet presAssocID="{C8B4D2ED-6F43-4C54-8EE7-93D795A05C58}" presName="compositeA" presStyleCnt="0"/>
      <dgm:spPr/>
    </dgm:pt>
    <dgm:pt modelId="{A426E01B-D479-4261-8B5A-9AF2E00D73AF}" type="pres">
      <dgm:prSet presAssocID="{C8B4D2ED-6F43-4C54-8EE7-93D795A05C58}" presName="textA" presStyleLbl="revTx" presStyleIdx="0" presStyleCnt="3">
        <dgm:presLayoutVars>
          <dgm:bulletEnabled val="1"/>
        </dgm:presLayoutVars>
      </dgm:prSet>
      <dgm:spPr/>
      <dgm:t>
        <a:bodyPr/>
        <a:lstStyle/>
        <a:p>
          <a:endParaRPr lang="ru-RU"/>
        </a:p>
      </dgm:t>
    </dgm:pt>
    <dgm:pt modelId="{0805E42E-347E-43F0-B4C6-7036C3197926}" type="pres">
      <dgm:prSet presAssocID="{C8B4D2ED-6F43-4C54-8EE7-93D795A05C58}" presName="circleA" presStyleLbl="node1" presStyleIdx="0" presStyleCnt="3"/>
      <dgm:spPr/>
    </dgm:pt>
    <dgm:pt modelId="{67CEAF88-BB6E-46C3-AF17-D04C3018D7D8}" type="pres">
      <dgm:prSet presAssocID="{C8B4D2ED-6F43-4C54-8EE7-93D795A05C58}" presName="spaceA" presStyleCnt="0"/>
      <dgm:spPr/>
    </dgm:pt>
    <dgm:pt modelId="{1B7659D7-505A-4424-A71A-D2B92CED7A2E}" type="pres">
      <dgm:prSet presAssocID="{51D99A73-BD7B-4423-88D9-EACA897D2F69}" presName="space" presStyleCnt="0"/>
      <dgm:spPr/>
    </dgm:pt>
    <dgm:pt modelId="{8268FF00-F179-421D-8512-CB32D55F7218}" type="pres">
      <dgm:prSet presAssocID="{E0AC71C4-951B-420F-B54A-E89CFEFA041B}" presName="compositeB" presStyleCnt="0"/>
      <dgm:spPr/>
    </dgm:pt>
    <dgm:pt modelId="{2D3E1074-27AB-4207-9543-D54E571D8836}" type="pres">
      <dgm:prSet presAssocID="{E0AC71C4-951B-420F-B54A-E89CFEFA041B}" presName="textB" presStyleLbl="revTx" presStyleIdx="1" presStyleCnt="3">
        <dgm:presLayoutVars>
          <dgm:bulletEnabled val="1"/>
        </dgm:presLayoutVars>
      </dgm:prSet>
      <dgm:spPr/>
      <dgm:t>
        <a:bodyPr/>
        <a:lstStyle/>
        <a:p>
          <a:endParaRPr lang="ru-RU"/>
        </a:p>
      </dgm:t>
    </dgm:pt>
    <dgm:pt modelId="{8E581B4C-BD5F-4A8D-8595-F710F1A8D194}" type="pres">
      <dgm:prSet presAssocID="{E0AC71C4-951B-420F-B54A-E89CFEFA041B}" presName="circleB" presStyleLbl="node1" presStyleIdx="1" presStyleCnt="3"/>
      <dgm:spPr/>
    </dgm:pt>
    <dgm:pt modelId="{AF35890D-C1DE-4E51-B7B4-456B0C52B7D9}" type="pres">
      <dgm:prSet presAssocID="{E0AC71C4-951B-420F-B54A-E89CFEFA041B}" presName="spaceB" presStyleCnt="0"/>
      <dgm:spPr/>
    </dgm:pt>
    <dgm:pt modelId="{6382355A-058E-4C60-BF4A-616690AA7E4B}" type="pres">
      <dgm:prSet presAssocID="{C2313E93-E6EE-4CC3-A8EF-56E509ACFC9A}" presName="space" presStyleCnt="0"/>
      <dgm:spPr/>
    </dgm:pt>
    <dgm:pt modelId="{A86C99EC-C777-4160-8BDA-BA118C0D9521}" type="pres">
      <dgm:prSet presAssocID="{2D008584-C261-41CC-8631-ADE32B065D32}" presName="compositeA" presStyleCnt="0"/>
      <dgm:spPr/>
    </dgm:pt>
    <dgm:pt modelId="{F8E32D01-5B53-40E6-A300-069940BF7CDC}" type="pres">
      <dgm:prSet presAssocID="{2D008584-C261-41CC-8631-ADE32B065D32}" presName="textA" presStyleLbl="revTx" presStyleIdx="2" presStyleCnt="3">
        <dgm:presLayoutVars>
          <dgm:bulletEnabled val="1"/>
        </dgm:presLayoutVars>
      </dgm:prSet>
      <dgm:spPr/>
      <dgm:t>
        <a:bodyPr/>
        <a:lstStyle/>
        <a:p>
          <a:endParaRPr lang="ru-RU"/>
        </a:p>
      </dgm:t>
    </dgm:pt>
    <dgm:pt modelId="{E161CD4C-C1E8-445A-BAB3-A1539EB0DC34}" type="pres">
      <dgm:prSet presAssocID="{2D008584-C261-41CC-8631-ADE32B065D32}" presName="circleA" presStyleLbl="node1" presStyleIdx="2" presStyleCnt="3"/>
      <dgm:spPr/>
    </dgm:pt>
    <dgm:pt modelId="{006D857D-3F90-4817-AA0B-1CE1BD1EFF9A}" type="pres">
      <dgm:prSet presAssocID="{2D008584-C261-41CC-8631-ADE32B065D32}" presName="spaceA" presStyleCnt="0"/>
      <dgm:spPr/>
    </dgm:pt>
  </dgm:ptLst>
  <dgm:cxnLst>
    <dgm:cxn modelId="{781711D8-4F1E-4C49-B6C9-90EE3E66C55F}" srcId="{7C86D897-09F8-4815-B0E8-AFCCF17285C5}" destId="{C8B4D2ED-6F43-4C54-8EE7-93D795A05C58}" srcOrd="0" destOrd="0" parTransId="{8441D8E5-A38A-42CD-A401-DCA653CCD1A7}" sibTransId="{51D99A73-BD7B-4423-88D9-EACA897D2F69}"/>
    <dgm:cxn modelId="{9121FBF7-72C8-4FF5-8D30-DA7CB2D7998A}" type="presOf" srcId="{7C86D897-09F8-4815-B0E8-AFCCF17285C5}" destId="{49740559-1632-47B1-A24F-26B04ED6C567}" srcOrd="0" destOrd="0" presId="urn:microsoft.com/office/officeart/2005/8/layout/hProcess11"/>
    <dgm:cxn modelId="{0EA21DE5-3225-49C3-B214-37B30FF5FAAA}" type="presOf" srcId="{E0AC71C4-951B-420F-B54A-E89CFEFA041B}" destId="{2D3E1074-27AB-4207-9543-D54E571D8836}" srcOrd="0" destOrd="0" presId="urn:microsoft.com/office/officeart/2005/8/layout/hProcess11"/>
    <dgm:cxn modelId="{FCB13BA1-FBAB-41D8-9908-5F639D532A30}" srcId="{7C86D897-09F8-4815-B0E8-AFCCF17285C5}" destId="{E0AC71C4-951B-420F-B54A-E89CFEFA041B}" srcOrd="1" destOrd="0" parTransId="{4FBAFA42-611E-4548-8100-D5A8A8E9937E}" sibTransId="{C2313E93-E6EE-4CC3-A8EF-56E509ACFC9A}"/>
    <dgm:cxn modelId="{519AFF36-3AC5-4C89-A9C4-46DFCED5DEB7}" srcId="{7C86D897-09F8-4815-B0E8-AFCCF17285C5}" destId="{2D008584-C261-41CC-8631-ADE32B065D32}" srcOrd="2" destOrd="0" parTransId="{E3152F4D-BE93-4B9F-A352-7DB008D29CA9}" sibTransId="{A823540C-7E7A-478B-A0BB-225540DD4D28}"/>
    <dgm:cxn modelId="{61A3B100-BA9B-4C94-A7FB-898BCE1D699A}" type="presOf" srcId="{2D008584-C261-41CC-8631-ADE32B065D32}" destId="{F8E32D01-5B53-40E6-A300-069940BF7CDC}" srcOrd="0" destOrd="0" presId="urn:microsoft.com/office/officeart/2005/8/layout/hProcess11"/>
    <dgm:cxn modelId="{DA627E8C-53CF-4712-8E77-E54D5D03A5E6}" type="presOf" srcId="{C8B4D2ED-6F43-4C54-8EE7-93D795A05C58}" destId="{A426E01B-D479-4261-8B5A-9AF2E00D73AF}" srcOrd="0" destOrd="0" presId="urn:microsoft.com/office/officeart/2005/8/layout/hProcess11"/>
    <dgm:cxn modelId="{E61E37CA-BDC0-484B-BCC3-1F295B8A103E}" type="presParOf" srcId="{49740559-1632-47B1-A24F-26B04ED6C567}" destId="{937662A4-6A5F-469E-93AC-4B7863914D7D}" srcOrd="0" destOrd="0" presId="urn:microsoft.com/office/officeart/2005/8/layout/hProcess11"/>
    <dgm:cxn modelId="{F37CDD7F-8C5C-403D-A29D-7C01BD6CF6AC}" type="presParOf" srcId="{49740559-1632-47B1-A24F-26B04ED6C567}" destId="{32EFAB39-0F55-4F58-97BA-C954E0FE5B45}" srcOrd="1" destOrd="0" presId="urn:microsoft.com/office/officeart/2005/8/layout/hProcess11"/>
    <dgm:cxn modelId="{D795C997-F666-4A51-B892-9FB395A4AC10}" type="presParOf" srcId="{32EFAB39-0F55-4F58-97BA-C954E0FE5B45}" destId="{9A26A666-7A85-41E0-84EB-7F7A04F75CAE}" srcOrd="0" destOrd="0" presId="urn:microsoft.com/office/officeart/2005/8/layout/hProcess11"/>
    <dgm:cxn modelId="{181E2195-5EE6-417B-BC16-B33DB322F626}" type="presParOf" srcId="{9A26A666-7A85-41E0-84EB-7F7A04F75CAE}" destId="{A426E01B-D479-4261-8B5A-9AF2E00D73AF}" srcOrd="0" destOrd="0" presId="urn:microsoft.com/office/officeart/2005/8/layout/hProcess11"/>
    <dgm:cxn modelId="{146B2397-6DBC-4B54-A5FC-BD5CD7D06D62}" type="presParOf" srcId="{9A26A666-7A85-41E0-84EB-7F7A04F75CAE}" destId="{0805E42E-347E-43F0-B4C6-7036C3197926}" srcOrd="1" destOrd="0" presId="urn:microsoft.com/office/officeart/2005/8/layout/hProcess11"/>
    <dgm:cxn modelId="{027B9F30-4A9E-4F81-92E0-BE619727EFD9}" type="presParOf" srcId="{9A26A666-7A85-41E0-84EB-7F7A04F75CAE}" destId="{67CEAF88-BB6E-46C3-AF17-D04C3018D7D8}" srcOrd="2" destOrd="0" presId="urn:microsoft.com/office/officeart/2005/8/layout/hProcess11"/>
    <dgm:cxn modelId="{436E9153-F250-44A0-97FE-1ACE8B0D6613}" type="presParOf" srcId="{32EFAB39-0F55-4F58-97BA-C954E0FE5B45}" destId="{1B7659D7-505A-4424-A71A-D2B92CED7A2E}" srcOrd="1" destOrd="0" presId="urn:microsoft.com/office/officeart/2005/8/layout/hProcess11"/>
    <dgm:cxn modelId="{FF5F8819-3D36-4A6E-8C5B-5E3909602232}" type="presParOf" srcId="{32EFAB39-0F55-4F58-97BA-C954E0FE5B45}" destId="{8268FF00-F179-421D-8512-CB32D55F7218}" srcOrd="2" destOrd="0" presId="urn:microsoft.com/office/officeart/2005/8/layout/hProcess11"/>
    <dgm:cxn modelId="{DED9620C-7728-4882-9718-BD8BFE913F46}" type="presParOf" srcId="{8268FF00-F179-421D-8512-CB32D55F7218}" destId="{2D3E1074-27AB-4207-9543-D54E571D8836}" srcOrd="0" destOrd="0" presId="urn:microsoft.com/office/officeart/2005/8/layout/hProcess11"/>
    <dgm:cxn modelId="{4CEF3B89-B96A-476F-8786-CCC092F69083}" type="presParOf" srcId="{8268FF00-F179-421D-8512-CB32D55F7218}" destId="{8E581B4C-BD5F-4A8D-8595-F710F1A8D194}" srcOrd="1" destOrd="0" presId="urn:microsoft.com/office/officeart/2005/8/layout/hProcess11"/>
    <dgm:cxn modelId="{F4466405-27E9-4122-A1E9-736C99071E0B}" type="presParOf" srcId="{8268FF00-F179-421D-8512-CB32D55F7218}" destId="{AF35890D-C1DE-4E51-B7B4-456B0C52B7D9}" srcOrd="2" destOrd="0" presId="urn:microsoft.com/office/officeart/2005/8/layout/hProcess11"/>
    <dgm:cxn modelId="{D4144D88-A06B-4AC6-A172-E3F610BD8415}" type="presParOf" srcId="{32EFAB39-0F55-4F58-97BA-C954E0FE5B45}" destId="{6382355A-058E-4C60-BF4A-616690AA7E4B}" srcOrd="3" destOrd="0" presId="urn:microsoft.com/office/officeart/2005/8/layout/hProcess11"/>
    <dgm:cxn modelId="{2F90B34E-DCBD-4AA1-B4EA-AE7BF8FCFFC0}" type="presParOf" srcId="{32EFAB39-0F55-4F58-97BA-C954E0FE5B45}" destId="{A86C99EC-C777-4160-8BDA-BA118C0D9521}" srcOrd="4" destOrd="0" presId="urn:microsoft.com/office/officeart/2005/8/layout/hProcess11"/>
    <dgm:cxn modelId="{63B404ED-8D99-4277-8A21-A95320B51236}" type="presParOf" srcId="{A86C99EC-C777-4160-8BDA-BA118C0D9521}" destId="{F8E32D01-5B53-40E6-A300-069940BF7CDC}" srcOrd="0" destOrd="0" presId="urn:microsoft.com/office/officeart/2005/8/layout/hProcess11"/>
    <dgm:cxn modelId="{B0BB5AC7-7819-49CF-8DDB-F8DFB8F9F2A8}" type="presParOf" srcId="{A86C99EC-C777-4160-8BDA-BA118C0D9521}" destId="{E161CD4C-C1E8-445A-BAB3-A1539EB0DC34}" srcOrd="1" destOrd="0" presId="urn:microsoft.com/office/officeart/2005/8/layout/hProcess11"/>
    <dgm:cxn modelId="{3FD88F9B-CDE2-4FD9-B62A-61DC6C50D0BA}" type="presParOf" srcId="{A86C99EC-C777-4160-8BDA-BA118C0D9521}" destId="{006D857D-3F90-4817-AA0B-1CE1BD1EFF9A}"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B7ED7-AEA3-4260-9051-B890947D4C2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ru-RU"/>
        </a:p>
      </dgm:t>
    </dgm:pt>
    <dgm:pt modelId="{FC3ED573-F961-43AC-96C4-8276FF757AC6}">
      <dgm:prSet phldrT="[Текст]" custT="1"/>
      <dgm:spPr/>
      <dgm:t>
        <a:bodyPr/>
        <a:lstStyle/>
        <a:p>
          <a:r>
            <a:rPr lang="ru-RU" sz="2000" dirty="0" smtClean="0"/>
            <a:t>законодательные акты</a:t>
          </a:r>
          <a:endParaRPr lang="ru-RU" sz="2000" dirty="0"/>
        </a:p>
      </dgm:t>
    </dgm:pt>
    <dgm:pt modelId="{D4960957-FD7B-438F-BF09-C10030908C7A}" type="parTrans" cxnId="{28556748-83FE-4DF2-A841-C750E37E96E1}">
      <dgm:prSet/>
      <dgm:spPr/>
      <dgm:t>
        <a:bodyPr/>
        <a:lstStyle/>
        <a:p>
          <a:endParaRPr lang="ru-RU"/>
        </a:p>
      </dgm:t>
    </dgm:pt>
    <dgm:pt modelId="{B0D2572F-6235-4672-9F60-930D6AF18846}" type="sibTrans" cxnId="{28556748-83FE-4DF2-A841-C750E37E96E1}">
      <dgm:prSet/>
      <dgm:spPr/>
      <dgm:t>
        <a:bodyPr/>
        <a:lstStyle/>
        <a:p>
          <a:endParaRPr lang="ru-RU"/>
        </a:p>
      </dgm:t>
    </dgm:pt>
    <dgm:pt modelId="{5BEC1D51-4707-447D-AC5C-7395B64C2FE1}">
      <dgm:prSet phldrT="[Текст]" custT="1"/>
      <dgm:spPr/>
      <dgm:t>
        <a:bodyPr/>
        <a:lstStyle/>
        <a:p>
          <a:r>
            <a:rPr lang="ru-RU" sz="2000" dirty="0" smtClean="0"/>
            <a:t>Конституция РФ</a:t>
          </a:r>
          <a:endParaRPr lang="ru-RU" sz="2000" dirty="0"/>
        </a:p>
      </dgm:t>
    </dgm:pt>
    <dgm:pt modelId="{B6D25027-15C7-41D2-B458-5A5A73ACF441}" type="parTrans" cxnId="{CADB82E2-6EB4-4E61-BABA-CD91E45940C8}">
      <dgm:prSet/>
      <dgm:spPr/>
      <dgm:t>
        <a:bodyPr/>
        <a:lstStyle/>
        <a:p>
          <a:endParaRPr lang="ru-RU"/>
        </a:p>
      </dgm:t>
    </dgm:pt>
    <dgm:pt modelId="{572E7BE2-C2B6-4E9A-97F1-F31B9CAF25AA}" type="sibTrans" cxnId="{CADB82E2-6EB4-4E61-BABA-CD91E45940C8}">
      <dgm:prSet/>
      <dgm:spPr/>
      <dgm:t>
        <a:bodyPr/>
        <a:lstStyle/>
        <a:p>
          <a:endParaRPr lang="ru-RU"/>
        </a:p>
      </dgm:t>
    </dgm:pt>
    <dgm:pt modelId="{132CE23A-1672-470D-8780-D74DD471936D}">
      <dgm:prSet phldrT="[Текст]" custT="1"/>
      <dgm:spPr/>
      <dgm:t>
        <a:bodyPr/>
        <a:lstStyle/>
        <a:p>
          <a:r>
            <a:rPr lang="ru-RU" sz="2000" dirty="0" smtClean="0"/>
            <a:t>Трудовой Кодекс РФ</a:t>
          </a:r>
          <a:endParaRPr lang="ru-RU" sz="2000" dirty="0"/>
        </a:p>
      </dgm:t>
    </dgm:pt>
    <dgm:pt modelId="{73CDF4F9-A5D9-4CEA-95C9-728AF6C2A366}" type="parTrans" cxnId="{00D69E4C-BC04-4F41-8706-2AF7A8AFFCAC}">
      <dgm:prSet/>
      <dgm:spPr/>
      <dgm:t>
        <a:bodyPr/>
        <a:lstStyle/>
        <a:p>
          <a:endParaRPr lang="ru-RU"/>
        </a:p>
      </dgm:t>
    </dgm:pt>
    <dgm:pt modelId="{DD910C4D-A3C4-42F5-B578-5EC842187770}" type="sibTrans" cxnId="{00D69E4C-BC04-4F41-8706-2AF7A8AFFCAC}">
      <dgm:prSet/>
      <dgm:spPr/>
      <dgm:t>
        <a:bodyPr/>
        <a:lstStyle/>
        <a:p>
          <a:endParaRPr lang="ru-RU"/>
        </a:p>
      </dgm:t>
    </dgm:pt>
    <dgm:pt modelId="{69A5FF4E-5A87-4BEA-A566-72BC7FDF481F}">
      <dgm:prSet custT="1"/>
      <dgm:spPr/>
      <dgm:t>
        <a:bodyPr/>
        <a:lstStyle/>
        <a:p>
          <a:r>
            <a:rPr lang="ru-RU" sz="2000" dirty="0" smtClean="0"/>
            <a:t>Указы  Президента РФ</a:t>
          </a:r>
        </a:p>
      </dgm:t>
    </dgm:pt>
    <dgm:pt modelId="{DD1BFC54-9A0C-4444-8C26-DCC37D95B6B3}" type="parTrans" cxnId="{B31F70F2-D848-4EB8-8CCD-1909DB819B8B}">
      <dgm:prSet/>
      <dgm:spPr/>
      <dgm:t>
        <a:bodyPr/>
        <a:lstStyle/>
        <a:p>
          <a:endParaRPr lang="ru-RU"/>
        </a:p>
      </dgm:t>
    </dgm:pt>
    <dgm:pt modelId="{59948EA1-198F-427E-B8DB-E059FBC1322D}" type="sibTrans" cxnId="{B31F70F2-D848-4EB8-8CCD-1909DB819B8B}">
      <dgm:prSet/>
      <dgm:spPr/>
      <dgm:t>
        <a:bodyPr/>
        <a:lstStyle/>
        <a:p>
          <a:endParaRPr lang="ru-RU"/>
        </a:p>
      </dgm:t>
    </dgm:pt>
    <dgm:pt modelId="{ECB349CF-97A5-40E2-B90F-5C5963E0F0D1}">
      <dgm:prSet custT="1"/>
      <dgm:spPr/>
      <dgm:t>
        <a:bodyPr/>
        <a:lstStyle/>
        <a:p>
          <a:r>
            <a:rPr lang="ru-RU" sz="2000" dirty="0" smtClean="0"/>
            <a:t>документы министерств и ведомств</a:t>
          </a:r>
        </a:p>
      </dgm:t>
    </dgm:pt>
    <dgm:pt modelId="{7CF4910D-4676-4D32-945C-49D3EEBCB6CC}" type="parTrans" cxnId="{C58D555E-4951-4412-AE41-0C75B18C02C1}">
      <dgm:prSet/>
      <dgm:spPr/>
      <dgm:t>
        <a:bodyPr/>
        <a:lstStyle/>
        <a:p>
          <a:endParaRPr lang="ru-RU"/>
        </a:p>
      </dgm:t>
    </dgm:pt>
    <dgm:pt modelId="{BEDB8BBB-9CC5-4511-B56B-C17A9E315153}" type="sibTrans" cxnId="{C58D555E-4951-4412-AE41-0C75B18C02C1}">
      <dgm:prSet/>
      <dgm:spPr/>
      <dgm:t>
        <a:bodyPr/>
        <a:lstStyle/>
        <a:p>
          <a:endParaRPr lang="ru-RU"/>
        </a:p>
      </dgm:t>
    </dgm:pt>
    <dgm:pt modelId="{4CF48BC7-7B0C-4A1A-8B68-F879D1D35AAE}">
      <dgm:prSet custT="1"/>
      <dgm:spPr/>
      <dgm:t>
        <a:bodyPr/>
        <a:lstStyle/>
        <a:p>
          <a:r>
            <a:rPr lang="ru-RU" sz="2000" dirty="0" smtClean="0"/>
            <a:t>постановления Правительства РФ</a:t>
          </a:r>
        </a:p>
      </dgm:t>
    </dgm:pt>
    <dgm:pt modelId="{1134E5C5-AA6E-4FFB-96D2-6EDBAA200974}" type="parTrans" cxnId="{04BBF63C-7023-4A90-BB5A-1FFA22B8578F}">
      <dgm:prSet/>
      <dgm:spPr/>
      <dgm:t>
        <a:bodyPr/>
        <a:lstStyle/>
        <a:p>
          <a:endParaRPr lang="ru-RU"/>
        </a:p>
      </dgm:t>
    </dgm:pt>
    <dgm:pt modelId="{D00EDADC-B36B-4B7F-96A4-A7F9EBB64B9B}" type="sibTrans" cxnId="{04BBF63C-7023-4A90-BB5A-1FFA22B8578F}">
      <dgm:prSet/>
      <dgm:spPr/>
      <dgm:t>
        <a:bodyPr/>
        <a:lstStyle/>
        <a:p>
          <a:endParaRPr lang="ru-RU"/>
        </a:p>
      </dgm:t>
    </dgm:pt>
    <dgm:pt modelId="{2BC765E7-EB63-4683-8696-DC85222DA0E9}" type="pres">
      <dgm:prSet presAssocID="{8FCB7ED7-AEA3-4260-9051-B890947D4C2A}" presName="Name0" presStyleCnt="0">
        <dgm:presLayoutVars>
          <dgm:chMax val="1"/>
          <dgm:dir/>
          <dgm:animLvl val="ctr"/>
          <dgm:resizeHandles val="exact"/>
        </dgm:presLayoutVars>
      </dgm:prSet>
      <dgm:spPr/>
      <dgm:t>
        <a:bodyPr/>
        <a:lstStyle/>
        <a:p>
          <a:endParaRPr lang="ru-RU"/>
        </a:p>
      </dgm:t>
    </dgm:pt>
    <dgm:pt modelId="{E9734033-576E-4A75-9144-BF085B739C4F}" type="pres">
      <dgm:prSet presAssocID="{FC3ED573-F961-43AC-96C4-8276FF757AC6}" presName="centerShape" presStyleLbl="node0" presStyleIdx="0" presStyleCnt="1" custScaleX="216675"/>
      <dgm:spPr/>
      <dgm:t>
        <a:bodyPr/>
        <a:lstStyle/>
        <a:p>
          <a:endParaRPr lang="ru-RU"/>
        </a:p>
      </dgm:t>
    </dgm:pt>
    <dgm:pt modelId="{2AA5B7AD-FCD9-4AE8-BB04-6EF07081956B}" type="pres">
      <dgm:prSet presAssocID="{B6D25027-15C7-41D2-B458-5A5A73ACF441}" presName="parTrans" presStyleLbl="sibTrans2D1" presStyleIdx="0" presStyleCnt="5"/>
      <dgm:spPr/>
      <dgm:t>
        <a:bodyPr/>
        <a:lstStyle/>
        <a:p>
          <a:endParaRPr lang="ru-RU"/>
        </a:p>
      </dgm:t>
    </dgm:pt>
    <dgm:pt modelId="{41C7729C-E388-4B65-BA84-5E66C0AB39BD}" type="pres">
      <dgm:prSet presAssocID="{B6D25027-15C7-41D2-B458-5A5A73ACF441}" presName="connectorText" presStyleLbl="sibTrans2D1" presStyleIdx="0" presStyleCnt="5"/>
      <dgm:spPr/>
      <dgm:t>
        <a:bodyPr/>
        <a:lstStyle/>
        <a:p>
          <a:endParaRPr lang="ru-RU"/>
        </a:p>
      </dgm:t>
    </dgm:pt>
    <dgm:pt modelId="{DB321705-1558-4B1B-BB7A-8CEFC33B5386}" type="pres">
      <dgm:prSet presAssocID="{5BEC1D51-4707-447D-AC5C-7395B64C2FE1}" presName="node" presStyleLbl="node1" presStyleIdx="0" presStyleCnt="5" custScaleX="149597" custRadScaleRad="103337" custRadScaleInc="-29874">
        <dgm:presLayoutVars>
          <dgm:bulletEnabled val="1"/>
        </dgm:presLayoutVars>
      </dgm:prSet>
      <dgm:spPr/>
      <dgm:t>
        <a:bodyPr/>
        <a:lstStyle/>
        <a:p>
          <a:endParaRPr lang="ru-RU"/>
        </a:p>
      </dgm:t>
    </dgm:pt>
    <dgm:pt modelId="{ABA1CA29-DD39-4E6C-93E9-7CF73971CCDC}" type="pres">
      <dgm:prSet presAssocID="{73CDF4F9-A5D9-4CEA-95C9-728AF6C2A366}" presName="parTrans" presStyleLbl="sibTrans2D1" presStyleIdx="1" presStyleCnt="5"/>
      <dgm:spPr/>
      <dgm:t>
        <a:bodyPr/>
        <a:lstStyle/>
        <a:p>
          <a:endParaRPr lang="ru-RU"/>
        </a:p>
      </dgm:t>
    </dgm:pt>
    <dgm:pt modelId="{FAA7C17A-7070-4F9B-95E8-1F5E47BC1236}" type="pres">
      <dgm:prSet presAssocID="{73CDF4F9-A5D9-4CEA-95C9-728AF6C2A366}" presName="connectorText" presStyleLbl="sibTrans2D1" presStyleIdx="1" presStyleCnt="5"/>
      <dgm:spPr/>
      <dgm:t>
        <a:bodyPr/>
        <a:lstStyle/>
        <a:p>
          <a:endParaRPr lang="ru-RU"/>
        </a:p>
      </dgm:t>
    </dgm:pt>
    <dgm:pt modelId="{21427CFC-82A9-41DA-B580-DD0B32D59461}" type="pres">
      <dgm:prSet presAssocID="{132CE23A-1672-470D-8780-D74DD471936D}" presName="node" presStyleLbl="node1" presStyleIdx="1" presStyleCnt="5" custScaleX="123446" custRadScaleRad="139296" custRadScaleInc="-21296">
        <dgm:presLayoutVars>
          <dgm:bulletEnabled val="1"/>
        </dgm:presLayoutVars>
      </dgm:prSet>
      <dgm:spPr/>
      <dgm:t>
        <a:bodyPr/>
        <a:lstStyle/>
        <a:p>
          <a:endParaRPr lang="ru-RU"/>
        </a:p>
      </dgm:t>
    </dgm:pt>
    <dgm:pt modelId="{ED96B161-32C1-433A-8CF4-17CB7F827E83}" type="pres">
      <dgm:prSet presAssocID="{DD1BFC54-9A0C-4444-8C26-DCC37D95B6B3}" presName="parTrans" presStyleLbl="sibTrans2D1" presStyleIdx="2" presStyleCnt="5"/>
      <dgm:spPr/>
      <dgm:t>
        <a:bodyPr/>
        <a:lstStyle/>
        <a:p>
          <a:endParaRPr lang="ru-RU"/>
        </a:p>
      </dgm:t>
    </dgm:pt>
    <dgm:pt modelId="{97EB3D62-5FC7-4517-B297-7851D5BA7257}" type="pres">
      <dgm:prSet presAssocID="{DD1BFC54-9A0C-4444-8C26-DCC37D95B6B3}" presName="connectorText" presStyleLbl="sibTrans2D1" presStyleIdx="2" presStyleCnt="5"/>
      <dgm:spPr/>
      <dgm:t>
        <a:bodyPr/>
        <a:lstStyle/>
        <a:p>
          <a:endParaRPr lang="ru-RU"/>
        </a:p>
      </dgm:t>
    </dgm:pt>
    <dgm:pt modelId="{C3E57B48-1B6F-41E3-824D-E68A811A129B}" type="pres">
      <dgm:prSet presAssocID="{69A5FF4E-5A87-4BEA-A566-72BC7FDF481F}" presName="node" presStyleLbl="node1" presStyleIdx="2" presStyleCnt="5" custScaleX="157299" custRadScaleRad="153724" custRadScaleInc="-80901">
        <dgm:presLayoutVars>
          <dgm:bulletEnabled val="1"/>
        </dgm:presLayoutVars>
      </dgm:prSet>
      <dgm:spPr/>
      <dgm:t>
        <a:bodyPr/>
        <a:lstStyle/>
        <a:p>
          <a:endParaRPr lang="ru-RU"/>
        </a:p>
      </dgm:t>
    </dgm:pt>
    <dgm:pt modelId="{7E9FF77D-C2B9-4593-8C16-1190AE38B56E}" type="pres">
      <dgm:prSet presAssocID="{1134E5C5-AA6E-4FFB-96D2-6EDBAA200974}" presName="parTrans" presStyleLbl="sibTrans2D1" presStyleIdx="3" presStyleCnt="5"/>
      <dgm:spPr/>
      <dgm:t>
        <a:bodyPr/>
        <a:lstStyle/>
        <a:p>
          <a:endParaRPr lang="ru-RU"/>
        </a:p>
      </dgm:t>
    </dgm:pt>
    <dgm:pt modelId="{85E28665-668B-45D0-954A-FBF2F017DE70}" type="pres">
      <dgm:prSet presAssocID="{1134E5C5-AA6E-4FFB-96D2-6EDBAA200974}" presName="connectorText" presStyleLbl="sibTrans2D1" presStyleIdx="3" presStyleCnt="5"/>
      <dgm:spPr/>
      <dgm:t>
        <a:bodyPr/>
        <a:lstStyle/>
        <a:p>
          <a:endParaRPr lang="ru-RU"/>
        </a:p>
      </dgm:t>
    </dgm:pt>
    <dgm:pt modelId="{7C0BF591-C5F2-4419-877E-7AD2D7B61392}" type="pres">
      <dgm:prSet presAssocID="{4CF48BC7-7B0C-4A1A-8B68-F879D1D35AAE}" presName="node" presStyleLbl="node1" presStyleIdx="3" presStyleCnt="5" custScaleX="166510" custRadScaleRad="154619" custRadScaleInc="71997">
        <dgm:presLayoutVars>
          <dgm:bulletEnabled val="1"/>
        </dgm:presLayoutVars>
      </dgm:prSet>
      <dgm:spPr/>
      <dgm:t>
        <a:bodyPr/>
        <a:lstStyle/>
        <a:p>
          <a:endParaRPr lang="ru-RU"/>
        </a:p>
      </dgm:t>
    </dgm:pt>
    <dgm:pt modelId="{8BF04861-4E32-4775-AF0F-E07B0669EA86}" type="pres">
      <dgm:prSet presAssocID="{7CF4910D-4676-4D32-945C-49D3EEBCB6CC}" presName="parTrans" presStyleLbl="sibTrans2D1" presStyleIdx="4" presStyleCnt="5"/>
      <dgm:spPr/>
      <dgm:t>
        <a:bodyPr/>
        <a:lstStyle/>
        <a:p>
          <a:endParaRPr lang="ru-RU"/>
        </a:p>
      </dgm:t>
    </dgm:pt>
    <dgm:pt modelId="{245C51AD-74E5-4122-9A76-53186D0FDD5E}" type="pres">
      <dgm:prSet presAssocID="{7CF4910D-4676-4D32-945C-49D3EEBCB6CC}" presName="connectorText" presStyleLbl="sibTrans2D1" presStyleIdx="4" presStyleCnt="5"/>
      <dgm:spPr/>
      <dgm:t>
        <a:bodyPr/>
        <a:lstStyle/>
        <a:p>
          <a:endParaRPr lang="ru-RU"/>
        </a:p>
      </dgm:t>
    </dgm:pt>
    <dgm:pt modelId="{A95ABFAA-C1F3-4942-927D-CD3B47501025}" type="pres">
      <dgm:prSet presAssocID="{ECB349CF-97A5-40E2-B90F-5C5963E0F0D1}" presName="node" presStyleLbl="node1" presStyleIdx="4" presStyleCnt="5" custScaleX="170284" custScaleY="111696" custRadScaleRad="171854" custRadScaleInc="17774">
        <dgm:presLayoutVars>
          <dgm:bulletEnabled val="1"/>
        </dgm:presLayoutVars>
      </dgm:prSet>
      <dgm:spPr/>
      <dgm:t>
        <a:bodyPr/>
        <a:lstStyle/>
        <a:p>
          <a:endParaRPr lang="ru-RU"/>
        </a:p>
      </dgm:t>
    </dgm:pt>
  </dgm:ptLst>
  <dgm:cxnLst>
    <dgm:cxn modelId="{28556748-83FE-4DF2-A841-C750E37E96E1}" srcId="{8FCB7ED7-AEA3-4260-9051-B890947D4C2A}" destId="{FC3ED573-F961-43AC-96C4-8276FF757AC6}" srcOrd="0" destOrd="0" parTransId="{D4960957-FD7B-438F-BF09-C10030908C7A}" sibTransId="{B0D2572F-6235-4672-9F60-930D6AF18846}"/>
    <dgm:cxn modelId="{9732392E-C35F-420D-90F6-92BC8C42EF84}" type="presOf" srcId="{73CDF4F9-A5D9-4CEA-95C9-728AF6C2A366}" destId="{ABA1CA29-DD39-4E6C-93E9-7CF73971CCDC}" srcOrd="0" destOrd="0" presId="urn:microsoft.com/office/officeart/2005/8/layout/radial5"/>
    <dgm:cxn modelId="{C58D555E-4951-4412-AE41-0C75B18C02C1}" srcId="{FC3ED573-F961-43AC-96C4-8276FF757AC6}" destId="{ECB349CF-97A5-40E2-B90F-5C5963E0F0D1}" srcOrd="4" destOrd="0" parTransId="{7CF4910D-4676-4D32-945C-49D3EEBCB6CC}" sibTransId="{BEDB8BBB-9CC5-4511-B56B-C17A9E315153}"/>
    <dgm:cxn modelId="{CADB82E2-6EB4-4E61-BABA-CD91E45940C8}" srcId="{FC3ED573-F961-43AC-96C4-8276FF757AC6}" destId="{5BEC1D51-4707-447D-AC5C-7395B64C2FE1}" srcOrd="0" destOrd="0" parTransId="{B6D25027-15C7-41D2-B458-5A5A73ACF441}" sibTransId="{572E7BE2-C2B6-4E9A-97F1-F31B9CAF25AA}"/>
    <dgm:cxn modelId="{F4304747-5336-4B40-9E05-D83D7CC0B817}" type="presOf" srcId="{1134E5C5-AA6E-4FFB-96D2-6EDBAA200974}" destId="{85E28665-668B-45D0-954A-FBF2F017DE70}" srcOrd="1" destOrd="0" presId="urn:microsoft.com/office/officeart/2005/8/layout/radial5"/>
    <dgm:cxn modelId="{17A76C57-F876-425C-8F34-EF7F7FDF47B9}" type="presOf" srcId="{7CF4910D-4676-4D32-945C-49D3EEBCB6CC}" destId="{245C51AD-74E5-4122-9A76-53186D0FDD5E}" srcOrd="1" destOrd="0" presId="urn:microsoft.com/office/officeart/2005/8/layout/radial5"/>
    <dgm:cxn modelId="{34332485-7882-422E-85AB-80C18F55FEAD}" type="presOf" srcId="{FC3ED573-F961-43AC-96C4-8276FF757AC6}" destId="{E9734033-576E-4A75-9144-BF085B739C4F}" srcOrd="0" destOrd="0" presId="urn:microsoft.com/office/officeart/2005/8/layout/radial5"/>
    <dgm:cxn modelId="{0C55B837-C1F0-45B8-BBB9-A029156415F9}" type="presOf" srcId="{B6D25027-15C7-41D2-B458-5A5A73ACF441}" destId="{2AA5B7AD-FCD9-4AE8-BB04-6EF07081956B}" srcOrd="0" destOrd="0" presId="urn:microsoft.com/office/officeart/2005/8/layout/radial5"/>
    <dgm:cxn modelId="{DDA5F48D-55C0-4E2D-B22D-B7B2CDDC3AB7}" type="presOf" srcId="{69A5FF4E-5A87-4BEA-A566-72BC7FDF481F}" destId="{C3E57B48-1B6F-41E3-824D-E68A811A129B}" srcOrd="0" destOrd="0" presId="urn:microsoft.com/office/officeart/2005/8/layout/radial5"/>
    <dgm:cxn modelId="{98850B46-5BF1-4EC4-95CF-0D87C8DEA6DC}" type="presOf" srcId="{1134E5C5-AA6E-4FFB-96D2-6EDBAA200974}" destId="{7E9FF77D-C2B9-4593-8C16-1190AE38B56E}" srcOrd="0" destOrd="0" presId="urn:microsoft.com/office/officeart/2005/8/layout/radial5"/>
    <dgm:cxn modelId="{B5DF1BE9-CC77-49A0-8621-B5C209E4E193}" type="presOf" srcId="{B6D25027-15C7-41D2-B458-5A5A73ACF441}" destId="{41C7729C-E388-4B65-BA84-5E66C0AB39BD}" srcOrd="1" destOrd="0" presId="urn:microsoft.com/office/officeart/2005/8/layout/radial5"/>
    <dgm:cxn modelId="{E55E0DBA-43DF-4C58-AAF0-F2865DE1EE3E}" type="presOf" srcId="{132CE23A-1672-470D-8780-D74DD471936D}" destId="{21427CFC-82A9-41DA-B580-DD0B32D59461}" srcOrd="0" destOrd="0" presId="urn:microsoft.com/office/officeart/2005/8/layout/radial5"/>
    <dgm:cxn modelId="{77C8A5EF-AD0D-4609-BE38-2608D7423A2D}" type="presOf" srcId="{ECB349CF-97A5-40E2-B90F-5C5963E0F0D1}" destId="{A95ABFAA-C1F3-4942-927D-CD3B47501025}" srcOrd="0" destOrd="0" presId="urn:microsoft.com/office/officeart/2005/8/layout/radial5"/>
    <dgm:cxn modelId="{D36D51BE-8113-4E18-9CB7-8786A8336A19}" type="presOf" srcId="{DD1BFC54-9A0C-4444-8C26-DCC37D95B6B3}" destId="{ED96B161-32C1-433A-8CF4-17CB7F827E83}" srcOrd="0" destOrd="0" presId="urn:microsoft.com/office/officeart/2005/8/layout/radial5"/>
    <dgm:cxn modelId="{6FCBDEB4-4061-409F-9C85-D55E24E4A20D}" type="presOf" srcId="{DD1BFC54-9A0C-4444-8C26-DCC37D95B6B3}" destId="{97EB3D62-5FC7-4517-B297-7851D5BA7257}" srcOrd="1" destOrd="0" presId="urn:microsoft.com/office/officeart/2005/8/layout/radial5"/>
    <dgm:cxn modelId="{04BBF63C-7023-4A90-BB5A-1FFA22B8578F}" srcId="{FC3ED573-F961-43AC-96C4-8276FF757AC6}" destId="{4CF48BC7-7B0C-4A1A-8B68-F879D1D35AAE}" srcOrd="3" destOrd="0" parTransId="{1134E5C5-AA6E-4FFB-96D2-6EDBAA200974}" sibTransId="{D00EDADC-B36B-4B7F-96A4-A7F9EBB64B9B}"/>
    <dgm:cxn modelId="{5DB28A34-4FE9-4721-8163-4352535EDCCC}" type="presOf" srcId="{7CF4910D-4676-4D32-945C-49D3EEBCB6CC}" destId="{8BF04861-4E32-4775-AF0F-E07B0669EA86}" srcOrd="0" destOrd="0" presId="urn:microsoft.com/office/officeart/2005/8/layout/radial5"/>
    <dgm:cxn modelId="{4DD7B979-F91F-4E48-9A5C-23168640DE20}" type="presOf" srcId="{8FCB7ED7-AEA3-4260-9051-B890947D4C2A}" destId="{2BC765E7-EB63-4683-8696-DC85222DA0E9}" srcOrd="0" destOrd="0" presId="urn:microsoft.com/office/officeart/2005/8/layout/radial5"/>
    <dgm:cxn modelId="{00D69E4C-BC04-4F41-8706-2AF7A8AFFCAC}" srcId="{FC3ED573-F961-43AC-96C4-8276FF757AC6}" destId="{132CE23A-1672-470D-8780-D74DD471936D}" srcOrd="1" destOrd="0" parTransId="{73CDF4F9-A5D9-4CEA-95C9-728AF6C2A366}" sibTransId="{DD910C4D-A3C4-42F5-B578-5EC842187770}"/>
    <dgm:cxn modelId="{13B66B93-E98A-4364-A1E0-4F22F4CD557F}" type="presOf" srcId="{5BEC1D51-4707-447D-AC5C-7395B64C2FE1}" destId="{DB321705-1558-4B1B-BB7A-8CEFC33B5386}" srcOrd="0" destOrd="0" presId="urn:microsoft.com/office/officeart/2005/8/layout/radial5"/>
    <dgm:cxn modelId="{B31F70F2-D848-4EB8-8CCD-1909DB819B8B}" srcId="{FC3ED573-F961-43AC-96C4-8276FF757AC6}" destId="{69A5FF4E-5A87-4BEA-A566-72BC7FDF481F}" srcOrd="2" destOrd="0" parTransId="{DD1BFC54-9A0C-4444-8C26-DCC37D95B6B3}" sibTransId="{59948EA1-198F-427E-B8DB-E059FBC1322D}"/>
    <dgm:cxn modelId="{5F2AD582-3427-403A-BE43-1EF8385DEDE5}" type="presOf" srcId="{73CDF4F9-A5D9-4CEA-95C9-728AF6C2A366}" destId="{FAA7C17A-7070-4F9B-95E8-1F5E47BC1236}" srcOrd="1" destOrd="0" presId="urn:microsoft.com/office/officeart/2005/8/layout/radial5"/>
    <dgm:cxn modelId="{FFC13701-56C2-4F21-AF3C-D7FE85EF5F68}" type="presOf" srcId="{4CF48BC7-7B0C-4A1A-8B68-F879D1D35AAE}" destId="{7C0BF591-C5F2-4419-877E-7AD2D7B61392}" srcOrd="0" destOrd="0" presId="urn:microsoft.com/office/officeart/2005/8/layout/radial5"/>
    <dgm:cxn modelId="{C3E95532-3822-4C72-BFF7-FBC60E189780}" type="presParOf" srcId="{2BC765E7-EB63-4683-8696-DC85222DA0E9}" destId="{E9734033-576E-4A75-9144-BF085B739C4F}" srcOrd="0" destOrd="0" presId="urn:microsoft.com/office/officeart/2005/8/layout/radial5"/>
    <dgm:cxn modelId="{64DB34FA-1C3E-4DFA-AEA4-15368EADB364}" type="presParOf" srcId="{2BC765E7-EB63-4683-8696-DC85222DA0E9}" destId="{2AA5B7AD-FCD9-4AE8-BB04-6EF07081956B}" srcOrd="1" destOrd="0" presId="urn:microsoft.com/office/officeart/2005/8/layout/radial5"/>
    <dgm:cxn modelId="{E3BBDF92-8A90-48D6-9CF2-A1E26AB04BC7}" type="presParOf" srcId="{2AA5B7AD-FCD9-4AE8-BB04-6EF07081956B}" destId="{41C7729C-E388-4B65-BA84-5E66C0AB39BD}" srcOrd="0" destOrd="0" presId="urn:microsoft.com/office/officeart/2005/8/layout/radial5"/>
    <dgm:cxn modelId="{887524E6-6FB9-4BFA-B99E-530390BF3D58}" type="presParOf" srcId="{2BC765E7-EB63-4683-8696-DC85222DA0E9}" destId="{DB321705-1558-4B1B-BB7A-8CEFC33B5386}" srcOrd="2" destOrd="0" presId="urn:microsoft.com/office/officeart/2005/8/layout/radial5"/>
    <dgm:cxn modelId="{E18AA3C9-432F-4821-8F9E-EC2F01A83D3B}" type="presParOf" srcId="{2BC765E7-EB63-4683-8696-DC85222DA0E9}" destId="{ABA1CA29-DD39-4E6C-93E9-7CF73971CCDC}" srcOrd="3" destOrd="0" presId="urn:microsoft.com/office/officeart/2005/8/layout/radial5"/>
    <dgm:cxn modelId="{CC7FE901-5A3C-4340-9853-1E6159C6A718}" type="presParOf" srcId="{ABA1CA29-DD39-4E6C-93E9-7CF73971CCDC}" destId="{FAA7C17A-7070-4F9B-95E8-1F5E47BC1236}" srcOrd="0" destOrd="0" presId="urn:microsoft.com/office/officeart/2005/8/layout/radial5"/>
    <dgm:cxn modelId="{00ACD907-5EFB-4BD2-8256-3504AB0F7D6A}" type="presParOf" srcId="{2BC765E7-EB63-4683-8696-DC85222DA0E9}" destId="{21427CFC-82A9-41DA-B580-DD0B32D59461}" srcOrd="4" destOrd="0" presId="urn:microsoft.com/office/officeart/2005/8/layout/radial5"/>
    <dgm:cxn modelId="{58EA574F-59D9-4389-A696-99CA19F9675B}" type="presParOf" srcId="{2BC765E7-EB63-4683-8696-DC85222DA0E9}" destId="{ED96B161-32C1-433A-8CF4-17CB7F827E83}" srcOrd="5" destOrd="0" presId="urn:microsoft.com/office/officeart/2005/8/layout/radial5"/>
    <dgm:cxn modelId="{41025C80-D4A0-46D8-B49F-89120C656F38}" type="presParOf" srcId="{ED96B161-32C1-433A-8CF4-17CB7F827E83}" destId="{97EB3D62-5FC7-4517-B297-7851D5BA7257}" srcOrd="0" destOrd="0" presId="urn:microsoft.com/office/officeart/2005/8/layout/radial5"/>
    <dgm:cxn modelId="{122CC52F-DB4F-4C0B-941F-A4A3CDCA2941}" type="presParOf" srcId="{2BC765E7-EB63-4683-8696-DC85222DA0E9}" destId="{C3E57B48-1B6F-41E3-824D-E68A811A129B}" srcOrd="6" destOrd="0" presId="urn:microsoft.com/office/officeart/2005/8/layout/radial5"/>
    <dgm:cxn modelId="{F10AFE68-2B30-43FC-8845-0439B56743B3}" type="presParOf" srcId="{2BC765E7-EB63-4683-8696-DC85222DA0E9}" destId="{7E9FF77D-C2B9-4593-8C16-1190AE38B56E}" srcOrd="7" destOrd="0" presId="urn:microsoft.com/office/officeart/2005/8/layout/radial5"/>
    <dgm:cxn modelId="{9261FEDC-60BB-4AC0-AB66-426916142C21}" type="presParOf" srcId="{7E9FF77D-C2B9-4593-8C16-1190AE38B56E}" destId="{85E28665-668B-45D0-954A-FBF2F017DE70}" srcOrd="0" destOrd="0" presId="urn:microsoft.com/office/officeart/2005/8/layout/radial5"/>
    <dgm:cxn modelId="{D2EDA001-5D6C-4798-9559-93B9E8C90890}" type="presParOf" srcId="{2BC765E7-EB63-4683-8696-DC85222DA0E9}" destId="{7C0BF591-C5F2-4419-877E-7AD2D7B61392}" srcOrd="8" destOrd="0" presId="urn:microsoft.com/office/officeart/2005/8/layout/radial5"/>
    <dgm:cxn modelId="{483A5D92-A444-4DBB-A26D-A6E31259D282}" type="presParOf" srcId="{2BC765E7-EB63-4683-8696-DC85222DA0E9}" destId="{8BF04861-4E32-4775-AF0F-E07B0669EA86}" srcOrd="9" destOrd="0" presId="urn:microsoft.com/office/officeart/2005/8/layout/radial5"/>
    <dgm:cxn modelId="{F86A565F-0014-4580-9E89-62EFD4768667}" type="presParOf" srcId="{8BF04861-4E32-4775-AF0F-E07B0669EA86}" destId="{245C51AD-74E5-4122-9A76-53186D0FDD5E}" srcOrd="0" destOrd="0" presId="urn:microsoft.com/office/officeart/2005/8/layout/radial5"/>
    <dgm:cxn modelId="{0C1D19F6-FB58-4433-9EDE-8196C1640E29}" type="presParOf" srcId="{2BC765E7-EB63-4683-8696-DC85222DA0E9}" destId="{A95ABFAA-C1F3-4942-927D-CD3B47501025}"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667E740-889A-45F3-B9D3-8E51023AA278}" type="doc">
      <dgm:prSet loTypeId="urn:microsoft.com/office/officeart/2005/8/layout/radial5" loCatId="cycle" qsTypeId="urn:microsoft.com/office/officeart/2005/8/quickstyle/3d2#2" qsCatId="3D" csTypeId="urn:microsoft.com/office/officeart/2005/8/colors/accent1_2" csCatId="accent1" phldr="1"/>
      <dgm:spPr/>
      <dgm:t>
        <a:bodyPr/>
        <a:lstStyle/>
        <a:p>
          <a:endParaRPr lang="ru-RU"/>
        </a:p>
      </dgm:t>
    </dgm:pt>
    <dgm:pt modelId="{B065BE1D-D884-45B1-A02C-938E6D7B5906}">
      <dgm:prSet custT="1"/>
      <dgm:spPr/>
      <dgm:t>
        <a:bodyPr/>
        <a:lstStyle/>
        <a:p>
          <a:pPr rtl="0"/>
          <a:r>
            <a:rPr lang="ru-RU" sz="2400" dirty="0" smtClean="0"/>
            <a:t>Основные виды</a:t>
          </a:r>
          <a:endParaRPr lang="ru-RU" sz="2400" dirty="0"/>
        </a:p>
      </dgm:t>
    </dgm:pt>
    <dgm:pt modelId="{BEA211C8-0E8C-4A50-8D00-3E91EE615097}" type="parTrans" cxnId="{DBA1FD0F-D346-46BF-9746-CA33E197E8F9}">
      <dgm:prSet/>
      <dgm:spPr/>
      <dgm:t>
        <a:bodyPr/>
        <a:lstStyle/>
        <a:p>
          <a:endParaRPr lang="ru-RU"/>
        </a:p>
      </dgm:t>
    </dgm:pt>
    <dgm:pt modelId="{27AB2D2E-6650-4085-BF29-BBA33FAA30E0}" type="sibTrans" cxnId="{DBA1FD0F-D346-46BF-9746-CA33E197E8F9}">
      <dgm:prSet/>
      <dgm:spPr/>
      <dgm:t>
        <a:bodyPr/>
        <a:lstStyle/>
        <a:p>
          <a:endParaRPr lang="ru-RU"/>
        </a:p>
      </dgm:t>
    </dgm:pt>
    <dgm:pt modelId="{07D96434-30B4-4079-83FD-8E686802566E}">
      <dgm:prSet custT="1"/>
      <dgm:spPr/>
      <dgm:t>
        <a:bodyPr/>
        <a:lstStyle/>
        <a:p>
          <a:pPr rtl="0"/>
          <a:r>
            <a:rPr lang="ru-RU" sz="2400" dirty="0" smtClean="0"/>
            <a:t>Инструкция</a:t>
          </a:r>
          <a:endParaRPr lang="ru-RU" sz="2400" dirty="0"/>
        </a:p>
      </dgm:t>
    </dgm:pt>
    <dgm:pt modelId="{D20B6194-3BE8-450B-8899-3A4ED79AFED2}" type="parTrans" cxnId="{46834542-BE50-43FF-BBE6-A6F4B6E2F9D1}">
      <dgm:prSet/>
      <dgm:spPr/>
      <dgm:t>
        <a:bodyPr/>
        <a:lstStyle/>
        <a:p>
          <a:endParaRPr lang="ru-RU"/>
        </a:p>
      </dgm:t>
    </dgm:pt>
    <dgm:pt modelId="{94C904D9-F2AE-4DD4-8EDC-2E4540DDCFB5}" type="sibTrans" cxnId="{46834542-BE50-43FF-BBE6-A6F4B6E2F9D1}">
      <dgm:prSet/>
      <dgm:spPr/>
      <dgm:t>
        <a:bodyPr/>
        <a:lstStyle/>
        <a:p>
          <a:endParaRPr lang="ru-RU"/>
        </a:p>
      </dgm:t>
    </dgm:pt>
    <dgm:pt modelId="{47DF4ADD-9D46-4565-AE76-FD66528B6B48}">
      <dgm:prSet custT="1"/>
      <dgm:spPr/>
      <dgm:t>
        <a:bodyPr/>
        <a:lstStyle/>
        <a:p>
          <a:pPr rtl="0"/>
          <a:r>
            <a:rPr lang="ru-RU" sz="2400" dirty="0" smtClean="0"/>
            <a:t>Положение</a:t>
          </a:r>
          <a:endParaRPr lang="ru-RU" sz="2400" dirty="0"/>
        </a:p>
      </dgm:t>
    </dgm:pt>
    <dgm:pt modelId="{DFE9C468-1FDA-4CE0-8A51-3CA2D4289139}" type="parTrans" cxnId="{74A4CFF0-5D21-4894-B510-F5D474D82C17}">
      <dgm:prSet/>
      <dgm:spPr/>
      <dgm:t>
        <a:bodyPr/>
        <a:lstStyle/>
        <a:p>
          <a:endParaRPr lang="ru-RU"/>
        </a:p>
      </dgm:t>
    </dgm:pt>
    <dgm:pt modelId="{6F0CCB48-4EB6-4082-A6B6-DBD7DBBCE29F}" type="sibTrans" cxnId="{74A4CFF0-5D21-4894-B510-F5D474D82C17}">
      <dgm:prSet/>
      <dgm:spPr/>
      <dgm:t>
        <a:bodyPr/>
        <a:lstStyle/>
        <a:p>
          <a:endParaRPr lang="ru-RU"/>
        </a:p>
      </dgm:t>
    </dgm:pt>
    <dgm:pt modelId="{94B0950D-0D0B-4274-86A1-C3E0B73038A5}">
      <dgm:prSet custT="1"/>
      <dgm:spPr/>
      <dgm:t>
        <a:bodyPr/>
        <a:lstStyle/>
        <a:p>
          <a:pPr rtl="0"/>
          <a:r>
            <a:rPr lang="ru-RU" sz="2400" dirty="0" smtClean="0"/>
            <a:t>Порядок</a:t>
          </a:r>
          <a:endParaRPr lang="ru-RU" sz="2400" dirty="0"/>
        </a:p>
      </dgm:t>
    </dgm:pt>
    <dgm:pt modelId="{9E572071-0F06-40B6-BB87-7DB7BC120D0D}" type="parTrans" cxnId="{AA935834-CD42-47F1-9D2B-B5580CA136C2}">
      <dgm:prSet/>
      <dgm:spPr/>
      <dgm:t>
        <a:bodyPr/>
        <a:lstStyle/>
        <a:p>
          <a:endParaRPr lang="ru-RU"/>
        </a:p>
      </dgm:t>
    </dgm:pt>
    <dgm:pt modelId="{2BDE5FBA-DB28-4511-A5D2-7B02F4D01658}" type="sibTrans" cxnId="{AA935834-CD42-47F1-9D2B-B5580CA136C2}">
      <dgm:prSet/>
      <dgm:spPr/>
      <dgm:t>
        <a:bodyPr/>
        <a:lstStyle/>
        <a:p>
          <a:endParaRPr lang="ru-RU"/>
        </a:p>
      </dgm:t>
    </dgm:pt>
    <dgm:pt modelId="{D2F27902-E7EE-410C-90F0-F0906264014D}">
      <dgm:prSet custT="1"/>
      <dgm:spPr/>
      <dgm:t>
        <a:bodyPr/>
        <a:lstStyle/>
        <a:p>
          <a:pPr rtl="0"/>
          <a:r>
            <a:rPr lang="ru-RU" sz="2400" dirty="0" smtClean="0"/>
            <a:t>Приказ</a:t>
          </a:r>
          <a:endParaRPr lang="ru-RU" sz="2400" dirty="0"/>
        </a:p>
      </dgm:t>
    </dgm:pt>
    <dgm:pt modelId="{23A86271-1374-43A0-B8FB-6CF43300799A}" type="parTrans" cxnId="{D3EA279D-4716-44E9-B319-02F7BE8DFECA}">
      <dgm:prSet/>
      <dgm:spPr/>
      <dgm:t>
        <a:bodyPr/>
        <a:lstStyle/>
        <a:p>
          <a:endParaRPr lang="ru-RU"/>
        </a:p>
      </dgm:t>
    </dgm:pt>
    <dgm:pt modelId="{4F481E8F-DD27-405D-8171-13CA7D216C43}" type="sibTrans" cxnId="{D3EA279D-4716-44E9-B319-02F7BE8DFECA}">
      <dgm:prSet/>
      <dgm:spPr/>
      <dgm:t>
        <a:bodyPr/>
        <a:lstStyle/>
        <a:p>
          <a:endParaRPr lang="ru-RU"/>
        </a:p>
      </dgm:t>
    </dgm:pt>
    <dgm:pt modelId="{D8889CEC-A2EF-4442-93B7-C6984047FF2B}">
      <dgm:prSet custT="1"/>
      <dgm:spPr/>
      <dgm:t>
        <a:bodyPr/>
        <a:lstStyle/>
        <a:p>
          <a:pPr rtl="0"/>
          <a:r>
            <a:rPr lang="ru-RU" sz="2400" dirty="0" smtClean="0"/>
            <a:t>Журнал</a:t>
          </a:r>
          <a:endParaRPr lang="ru-RU" sz="2400" dirty="0"/>
        </a:p>
      </dgm:t>
    </dgm:pt>
    <dgm:pt modelId="{574449A6-DD0E-4C57-B5F9-872CE0DDD09E}" type="parTrans" cxnId="{9ABF3438-EA8A-474C-87DC-7B1F2ED44D44}">
      <dgm:prSet/>
      <dgm:spPr/>
      <dgm:t>
        <a:bodyPr/>
        <a:lstStyle/>
        <a:p>
          <a:endParaRPr lang="ru-RU"/>
        </a:p>
      </dgm:t>
    </dgm:pt>
    <dgm:pt modelId="{0EBFADDF-19E4-4087-89F0-CC5E2B2F4D22}" type="sibTrans" cxnId="{9ABF3438-EA8A-474C-87DC-7B1F2ED44D44}">
      <dgm:prSet/>
      <dgm:spPr/>
      <dgm:t>
        <a:bodyPr/>
        <a:lstStyle/>
        <a:p>
          <a:endParaRPr lang="ru-RU"/>
        </a:p>
      </dgm:t>
    </dgm:pt>
    <dgm:pt modelId="{20870AC4-A2A3-435D-9928-321FFA11102E}" type="pres">
      <dgm:prSet presAssocID="{8667E740-889A-45F3-B9D3-8E51023AA278}" presName="Name0" presStyleCnt="0">
        <dgm:presLayoutVars>
          <dgm:chMax val="1"/>
          <dgm:dir/>
          <dgm:animLvl val="ctr"/>
          <dgm:resizeHandles val="exact"/>
        </dgm:presLayoutVars>
      </dgm:prSet>
      <dgm:spPr/>
      <dgm:t>
        <a:bodyPr/>
        <a:lstStyle/>
        <a:p>
          <a:endParaRPr lang="ru-RU"/>
        </a:p>
      </dgm:t>
    </dgm:pt>
    <dgm:pt modelId="{CD99DCF8-D3FE-453D-B71B-BB3013ECC064}" type="pres">
      <dgm:prSet presAssocID="{B065BE1D-D884-45B1-A02C-938E6D7B5906}" presName="centerShape" presStyleLbl="node0" presStyleIdx="0" presStyleCnt="1" custScaleX="202987"/>
      <dgm:spPr/>
      <dgm:t>
        <a:bodyPr/>
        <a:lstStyle/>
        <a:p>
          <a:endParaRPr lang="ru-RU"/>
        </a:p>
      </dgm:t>
    </dgm:pt>
    <dgm:pt modelId="{B96037E9-60E6-4E24-854A-DFD6508A1F1D}" type="pres">
      <dgm:prSet presAssocID="{D20B6194-3BE8-450B-8899-3A4ED79AFED2}" presName="parTrans" presStyleLbl="sibTrans2D1" presStyleIdx="0" presStyleCnt="5"/>
      <dgm:spPr/>
      <dgm:t>
        <a:bodyPr/>
        <a:lstStyle/>
        <a:p>
          <a:endParaRPr lang="ru-RU"/>
        </a:p>
      </dgm:t>
    </dgm:pt>
    <dgm:pt modelId="{9CD5320F-39DC-47AE-AFBC-28C5C2C9951F}" type="pres">
      <dgm:prSet presAssocID="{D20B6194-3BE8-450B-8899-3A4ED79AFED2}" presName="connectorText" presStyleLbl="sibTrans2D1" presStyleIdx="0" presStyleCnt="5"/>
      <dgm:spPr/>
      <dgm:t>
        <a:bodyPr/>
        <a:lstStyle/>
        <a:p>
          <a:endParaRPr lang="ru-RU"/>
        </a:p>
      </dgm:t>
    </dgm:pt>
    <dgm:pt modelId="{428D4F54-9634-4DE7-A102-4CBCCF14010B}" type="pres">
      <dgm:prSet presAssocID="{07D96434-30B4-4079-83FD-8E686802566E}" presName="node" presStyleLbl="node1" presStyleIdx="0" presStyleCnt="5" custScaleX="175134">
        <dgm:presLayoutVars>
          <dgm:bulletEnabled val="1"/>
        </dgm:presLayoutVars>
      </dgm:prSet>
      <dgm:spPr/>
      <dgm:t>
        <a:bodyPr/>
        <a:lstStyle/>
        <a:p>
          <a:endParaRPr lang="ru-RU"/>
        </a:p>
      </dgm:t>
    </dgm:pt>
    <dgm:pt modelId="{5DBC4753-8D1D-49E8-80C0-9E0B0245468C}" type="pres">
      <dgm:prSet presAssocID="{DFE9C468-1FDA-4CE0-8A51-3CA2D4289139}" presName="parTrans" presStyleLbl="sibTrans2D1" presStyleIdx="1" presStyleCnt="5"/>
      <dgm:spPr/>
      <dgm:t>
        <a:bodyPr/>
        <a:lstStyle/>
        <a:p>
          <a:endParaRPr lang="ru-RU"/>
        </a:p>
      </dgm:t>
    </dgm:pt>
    <dgm:pt modelId="{26EF7EF0-D81F-4BF4-9534-CC3FE03C14B0}" type="pres">
      <dgm:prSet presAssocID="{DFE9C468-1FDA-4CE0-8A51-3CA2D4289139}" presName="connectorText" presStyleLbl="sibTrans2D1" presStyleIdx="1" presStyleCnt="5"/>
      <dgm:spPr/>
      <dgm:t>
        <a:bodyPr/>
        <a:lstStyle/>
        <a:p>
          <a:endParaRPr lang="ru-RU"/>
        </a:p>
      </dgm:t>
    </dgm:pt>
    <dgm:pt modelId="{2F8486EE-5630-4E5B-A9CD-9948EB1315EA}" type="pres">
      <dgm:prSet presAssocID="{47DF4ADD-9D46-4565-AE76-FD66528B6B48}" presName="node" presStyleLbl="node1" presStyleIdx="1" presStyleCnt="5" custScaleX="158503" custRadScaleRad="165588" custRadScaleInc="12713">
        <dgm:presLayoutVars>
          <dgm:bulletEnabled val="1"/>
        </dgm:presLayoutVars>
      </dgm:prSet>
      <dgm:spPr/>
      <dgm:t>
        <a:bodyPr/>
        <a:lstStyle/>
        <a:p>
          <a:endParaRPr lang="ru-RU"/>
        </a:p>
      </dgm:t>
    </dgm:pt>
    <dgm:pt modelId="{41AE3FBE-907F-43CC-84D2-BA78C460217E}" type="pres">
      <dgm:prSet presAssocID="{9E572071-0F06-40B6-BB87-7DB7BC120D0D}" presName="parTrans" presStyleLbl="sibTrans2D1" presStyleIdx="2" presStyleCnt="5"/>
      <dgm:spPr/>
      <dgm:t>
        <a:bodyPr/>
        <a:lstStyle/>
        <a:p>
          <a:endParaRPr lang="ru-RU"/>
        </a:p>
      </dgm:t>
    </dgm:pt>
    <dgm:pt modelId="{B6DABCA0-F117-484C-80A5-53164F73E8A0}" type="pres">
      <dgm:prSet presAssocID="{9E572071-0F06-40B6-BB87-7DB7BC120D0D}" presName="connectorText" presStyleLbl="sibTrans2D1" presStyleIdx="2" presStyleCnt="5"/>
      <dgm:spPr/>
      <dgm:t>
        <a:bodyPr/>
        <a:lstStyle/>
        <a:p>
          <a:endParaRPr lang="ru-RU"/>
        </a:p>
      </dgm:t>
    </dgm:pt>
    <dgm:pt modelId="{EE325967-A8F7-4D86-98BA-E9EF19F2AEB6}" type="pres">
      <dgm:prSet presAssocID="{94B0950D-0D0B-4274-86A1-C3E0B73038A5}" presName="node" presStyleLbl="node1" presStyleIdx="2" presStyleCnt="5" custScaleX="158215" custRadScaleRad="125355" custRadScaleInc="-38140">
        <dgm:presLayoutVars>
          <dgm:bulletEnabled val="1"/>
        </dgm:presLayoutVars>
      </dgm:prSet>
      <dgm:spPr/>
      <dgm:t>
        <a:bodyPr/>
        <a:lstStyle/>
        <a:p>
          <a:endParaRPr lang="ru-RU"/>
        </a:p>
      </dgm:t>
    </dgm:pt>
    <dgm:pt modelId="{E1FA04A3-DA70-4B84-B217-5F5C6BAA20CE}" type="pres">
      <dgm:prSet presAssocID="{23A86271-1374-43A0-B8FB-6CF43300799A}" presName="parTrans" presStyleLbl="sibTrans2D1" presStyleIdx="3" presStyleCnt="5"/>
      <dgm:spPr/>
      <dgm:t>
        <a:bodyPr/>
        <a:lstStyle/>
        <a:p>
          <a:endParaRPr lang="ru-RU"/>
        </a:p>
      </dgm:t>
    </dgm:pt>
    <dgm:pt modelId="{FE6EB198-CEC5-446E-896F-822D894DE691}" type="pres">
      <dgm:prSet presAssocID="{23A86271-1374-43A0-B8FB-6CF43300799A}" presName="connectorText" presStyleLbl="sibTrans2D1" presStyleIdx="3" presStyleCnt="5"/>
      <dgm:spPr/>
      <dgm:t>
        <a:bodyPr/>
        <a:lstStyle/>
        <a:p>
          <a:endParaRPr lang="ru-RU"/>
        </a:p>
      </dgm:t>
    </dgm:pt>
    <dgm:pt modelId="{32614D74-B45C-4E96-A38A-F9E5486BB257}" type="pres">
      <dgm:prSet presAssocID="{D2F27902-E7EE-410C-90F0-F0906264014D}" presName="node" presStyleLbl="node1" presStyleIdx="3" presStyleCnt="5" custScaleX="152545" custRadScaleRad="140085" custRadScaleInc="173142">
        <dgm:presLayoutVars>
          <dgm:bulletEnabled val="1"/>
        </dgm:presLayoutVars>
      </dgm:prSet>
      <dgm:spPr/>
      <dgm:t>
        <a:bodyPr/>
        <a:lstStyle/>
        <a:p>
          <a:endParaRPr lang="ru-RU"/>
        </a:p>
      </dgm:t>
    </dgm:pt>
    <dgm:pt modelId="{493FC27F-7623-4042-9E0E-6338C16E0EA7}" type="pres">
      <dgm:prSet presAssocID="{574449A6-DD0E-4C57-B5F9-872CE0DDD09E}" presName="parTrans" presStyleLbl="sibTrans2D1" presStyleIdx="4" presStyleCnt="5"/>
      <dgm:spPr/>
      <dgm:t>
        <a:bodyPr/>
        <a:lstStyle/>
        <a:p>
          <a:endParaRPr lang="ru-RU"/>
        </a:p>
      </dgm:t>
    </dgm:pt>
    <dgm:pt modelId="{7F405308-57A4-4E7C-A217-B6432368ABE5}" type="pres">
      <dgm:prSet presAssocID="{574449A6-DD0E-4C57-B5F9-872CE0DDD09E}" presName="connectorText" presStyleLbl="sibTrans2D1" presStyleIdx="4" presStyleCnt="5"/>
      <dgm:spPr/>
      <dgm:t>
        <a:bodyPr/>
        <a:lstStyle/>
        <a:p>
          <a:endParaRPr lang="ru-RU"/>
        </a:p>
      </dgm:t>
    </dgm:pt>
    <dgm:pt modelId="{440C4DD3-5C1C-4A6C-B88A-9E37C318077B}" type="pres">
      <dgm:prSet presAssocID="{D8889CEC-A2EF-4442-93B7-C6984047FF2B}" presName="node" presStyleLbl="node1" presStyleIdx="4" presStyleCnt="5" custScaleX="147684" custRadScaleRad="134767" custRadScaleInc="-152665">
        <dgm:presLayoutVars>
          <dgm:bulletEnabled val="1"/>
        </dgm:presLayoutVars>
      </dgm:prSet>
      <dgm:spPr/>
      <dgm:t>
        <a:bodyPr/>
        <a:lstStyle/>
        <a:p>
          <a:endParaRPr lang="ru-RU"/>
        </a:p>
      </dgm:t>
    </dgm:pt>
  </dgm:ptLst>
  <dgm:cxnLst>
    <dgm:cxn modelId="{D4D019E2-B640-4A34-89ED-CB090AFC35ED}" type="presOf" srcId="{23A86271-1374-43A0-B8FB-6CF43300799A}" destId="{FE6EB198-CEC5-446E-896F-822D894DE691}" srcOrd="1" destOrd="0" presId="urn:microsoft.com/office/officeart/2005/8/layout/radial5"/>
    <dgm:cxn modelId="{9ABF3438-EA8A-474C-87DC-7B1F2ED44D44}" srcId="{B065BE1D-D884-45B1-A02C-938E6D7B5906}" destId="{D8889CEC-A2EF-4442-93B7-C6984047FF2B}" srcOrd="4" destOrd="0" parTransId="{574449A6-DD0E-4C57-B5F9-872CE0DDD09E}" sibTransId="{0EBFADDF-19E4-4087-89F0-CC5E2B2F4D22}"/>
    <dgm:cxn modelId="{B3CFFCA2-B902-4283-8366-50EC14D6C526}" type="presOf" srcId="{47DF4ADD-9D46-4565-AE76-FD66528B6B48}" destId="{2F8486EE-5630-4E5B-A9CD-9948EB1315EA}" srcOrd="0" destOrd="0" presId="urn:microsoft.com/office/officeart/2005/8/layout/radial5"/>
    <dgm:cxn modelId="{5B4632CD-7E05-4795-AEA3-8C7FF3B48FB3}" type="presOf" srcId="{8667E740-889A-45F3-B9D3-8E51023AA278}" destId="{20870AC4-A2A3-435D-9928-321FFA11102E}" srcOrd="0" destOrd="0" presId="urn:microsoft.com/office/officeart/2005/8/layout/radial5"/>
    <dgm:cxn modelId="{083A31BE-731B-4ECD-8662-38C08FD40194}" type="presOf" srcId="{B065BE1D-D884-45B1-A02C-938E6D7B5906}" destId="{CD99DCF8-D3FE-453D-B71B-BB3013ECC064}" srcOrd="0" destOrd="0" presId="urn:microsoft.com/office/officeart/2005/8/layout/radial5"/>
    <dgm:cxn modelId="{AA935834-CD42-47F1-9D2B-B5580CA136C2}" srcId="{B065BE1D-D884-45B1-A02C-938E6D7B5906}" destId="{94B0950D-0D0B-4274-86A1-C3E0B73038A5}" srcOrd="2" destOrd="0" parTransId="{9E572071-0F06-40B6-BB87-7DB7BC120D0D}" sibTransId="{2BDE5FBA-DB28-4511-A5D2-7B02F4D01658}"/>
    <dgm:cxn modelId="{E329961D-3B8F-48B5-99BF-3C4A0398DD75}" type="presOf" srcId="{D20B6194-3BE8-450B-8899-3A4ED79AFED2}" destId="{B96037E9-60E6-4E24-854A-DFD6508A1F1D}" srcOrd="0" destOrd="0" presId="urn:microsoft.com/office/officeart/2005/8/layout/radial5"/>
    <dgm:cxn modelId="{470210D9-58C7-4E3D-A9C6-A44847EE0658}" type="presOf" srcId="{D20B6194-3BE8-450B-8899-3A4ED79AFED2}" destId="{9CD5320F-39DC-47AE-AFBC-28C5C2C9951F}" srcOrd="1" destOrd="0" presId="urn:microsoft.com/office/officeart/2005/8/layout/radial5"/>
    <dgm:cxn modelId="{7B462CF6-F1DF-431F-A6F9-E5D35F350FCA}" type="presOf" srcId="{574449A6-DD0E-4C57-B5F9-872CE0DDD09E}" destId="{7F405308-57A4-4E7C-A217-B6432368ABE5}" srcOrd="1" destOrd="0" presId="urn:microsoft.com/office/officeart/2005/8/layout/radial5"/>
    <dgm:cxn modelId="{5D6B08AF-669A-469B-9DB5-14BF7EF888B7}" type="presOf" srcId="{94B0950D-0D0B-4274-86A1-C3E0B73038A5}" destId="{EE325967-A8F7-4D86-98BA-E9EF19F2AEB6}" srcOrd="0" destOrd="0" presId="urn:microsoft.com/office/officeart/2005/8/layout/radial5"/>
    <dgm:cxn modelId="{D3EA279D-4716-44E9-B319-02F7BE8DFECA}" srcId="{B065BE1D-D884-45B1-A02C-938E6D7B5906}" destId="{D2F27902-E7EE-410C-90F0-F0906264014D}" srcOrd="3" destOrd="0" parTransId="{23A86271-1374-43A0-B8FB-6CF43300799A}" sibTransId="{4F481E8F-DD27-405D-8171-13CA7D216C43}"/>
    <dgm:cxn modelId="{556F84AD-CDDD-4E85-8FAF-5E82059A5DDE}" type="presOf" srcId="{574449A6-DD0E-4C57-B5F9-872CE0DDD09E}" destId="{493FC27F-7623-4042-9E0E-6338C16E0EA7}" srcOrd="0" destOrd="0" presId="urn:microsoft.com/office/officeart/2005/8/layout/radial5"/>
    <dgm:cxn modelId="{B04FDC85-F3ED-4CD1-9BF1-809B76907B0D}" type="presOf" srcId="{9E572071-0F06-40B6-BB87-7DB7BC120D0D}" destId="{41AE3FBE-907F-43CC-84D2-BA78C460217E}" srcOrd="0" destOrd="0" presId="urn:microsoft.com/office/officeart/2005/8/layout/radial5"/>
    <dgm:cxn modelId="{46834542-BE50-43FF-BBE6-A6F4B6E2F9D1}" srcId="{B065BE1D-D884-45B1-A02C-938E6D7B5906}" destId="{07D96434-30B4-4079-83FD-8E686802566E}" srcOrd="0" destOrd="0" parTransId="{D20B6194-3BE8-450B-8899-3A4ED79AFED2}" sibTransId="{94C904D9-F2AE-4DD4-8EDC-2E4540DDCFB5}"/>
    <dgm:cxn modelId="{61AA9299-5D2E-469C-B328-A9ACB85DBF15}" type="presOf" srcId="{07D96434-30B4-4079-83FD-8E686802566E}" destId="{428D4F54-9634-4DE7-A102-4CBCCF14010B}" srcOrd="0" destOrd="0" presId="urn:microsoft.com/office/officeart/2005/8/layout/radial5"/>
    <dgm:cxn modelId="{74A4CFF0-5D21-4894-B510-F5D474D82C17}" srcId="{B065BE1D-D884-45B1-A02C-938E6D7B5906}" destId="{47DF4ADD-9D46-4565-AE76-FD66528B6B48}" srcOrd="1" destOrd="0" parTransId="{DFE9C468-1FDA-4CE0-8A51-3CA2D4289139}" sibTransId="{6F0CCB48-4EB6-4082-A6B6-DBD7DBBCE29F}"/>
    <dgm:cxn modelId="{47F8E946-5961-4C3D-B19A-30490518BEA7}" type="presOf" srcId="{DFE9C468-1FDA-4CE0-8A51-3CA2D4289139}" destId="{5DBC4753-8D1D-49E8-80C0-9E0B0245468C}" srcOrd="0" destOrd="0" presId="urn:microsoft.com/office/officeart/2005/8/layout/radial5"/>
    <dgm:cxn modelId="{A51BB70F-305C-4EFA-BCFD-0C3D2485C648}" type="presOf" srcId="{DFE9C468-1FDA-4CE0-8A51-3CA2D4289139}" destId="{26EF7EF0-D81F-4BF4-9534-CC3FE03C14B0}" srcOrd="1" destOrd="0" presId="urn:microsoft.com/office/officeart/2005/8/layout/radial5"/>
    <dgm:cxn modelId="{E124EA85-469A-41E2-8961-D33D5568A341}" type="presOf" srcId="{D8889CEC-A2EF-4442-93B7-C6984047FF2B}" destId="{440C4DD3-5C1C-4A6C-B88A-9E37C318077B}" srcOrd="0" destOrd="0" presId="urn:microsoft.com/office/officeart/2005/8/layout/radial5"/>
    <dgm:cxn modelId="{34366530-F1F7-4398-A387-2E1B31F02A07}" type="presOf" srcId="{9E572071-0F06-40B6-BB87-7DB7BC120D0D}" destId="{B6DABCA0-F117-484C-80A5-53164F73E8A0}" srcOrd="1" destOrd="0" presId="urn:microsoft.com/office/officeart/2005/8/layout/radial5"/>
    <dgm:cxn modelId="{799950A2-DEFF-45E2-BA32-B896F5F8BA8B}" type="presOf" srcId="{D2F27902-E7EE-410C-90F0-F0906264014D}" destId="{32614D74-B45C-4E96-A38A-F9E5486BB257}" srcOrd="0" destOrd="0" presId="urn:microsoft.com/office/officeart/2005/8/layout/radial5"/>
    <dgm:cxn modelId="{DBA1FD0F-D346-46BF-9746-CA33E197E8F9}" srcId="{8667E740-889A-45F3-B9D3-8E51023AA278}" destId="{B065BE1D-D884-45B1-A02C-938E6D7B5906}" srcOrd="0" destOrd="0" parTransId="{BEA211C8-0E8C-4A50-8D00-3E91EE615097}" sibTransId="{27AB2D2E-6650-4085-BF29-BBA33FAA30E0}"/>
    <dgm:cxn modelId="{3702A925-4066-4154-84A9-AF0A061088FC}" type="presOf" srcId="{23A86271-1374-43A0-B8FB-6CF43300799A}" destId="{E1FA04A3-DA70-4B84-B217-5F5C6BAA20CE}" srcOrd="0" destOrd="0" presId="urn:microsoft.com/office/officeart/2005/8/layout/radial5"/>
    <dgm:cxn modelId="{F7BF47DE-DAB1-4733-A945-BD415B2FA87D}" type="presParOf" srcId="{20870AC4-A2A3-435D-9928-321FFA11102E}" destId="{CD99DCF8-D3FE-453D-B71B-BB3013ECC064}" srcOrd="0" destOrd="0" presId="urn:microsoft.com/office/officeart/2005/8/layout/radial5"/>
    <dgm:cxn modelId="{5BBEE0A8-B986-4D0E-B0DF-501D541295E7}" type="presParOf" srcId="{20870AC4-A2A3-435D-9928-321FFA11102E}" destId="{B96037E9-60E6-4E24-854A-DFD6508A1F1D}" srcOrd="1" destOrd="0" presId="urn:microsoft.com/office/officeart/2005/8/layout/radial5"/>
    <dgm:cxn modelId="{E80983B7-2D68-463C-9F34-EC88C0F0D6CC}" type="presParOf" srcId="{B96037E9-60E6-4E24-854A-DFD6508A1F1D}" destId="{9CD5320F-39DC-47AE-AFBC-28C5C2C9951F}" srcOrd="0" destOrd="0" presId="urn:microsoft.com/office/officeart/2005/8/layout/radial5"/>
    <dgm:cxn modelId="{B1014BF3-F31E-4FDA-9E94-77995500DC73}" type="presParOf" srcId="{20870AC4-A2A3-435D-9928-321FFA11102E}" destId="{428D4F54-9634-4DE7-A102-4CBCCF14010B}" srcOrd="2" destOrd="0" presId="urn:microsoft.com/office/officeart/2005/8/layout/radial5"/>
    <dgm:cxn modelId="{6A840417-D9CE-4A4E-8725-ED6BEB2E40AC}" type="presParOf" srcId="{20870AC4-A2A3-435D-9928-321FFA11102E}" destId="{5DBC4753-8D1D-49E8-80C0-9E0B0245468C}" srcOrd="3" destOrd="0" presId="urn:microsoft.com/office/officeart/2005/8/layout/radial5"/>
    <dgm:cxn modelId="{02384FD6-2A9E-4AE0-AC8A-6A8E693902F9}" type="presParOf" srcId="{5DBC4753-8D1D-49E8-80C0-9E0B0245468C}" destId="{26EF7EF0-D81F-4BF4-9534-CC3FE03C14B0}" srcOrd="0" destOrd="0" presId="urn:microsoft.com/office/officeart/2005/8/layout/radial5"/>
    <dgm:cxn modelId="{5917B0BF-54A8-4A18-A5EE-5E1FB9CFC991}" type="presParOf" srcId="{20870AC4-A2A3-435D-9928-321FFA11102E}" destId="{2F8486EE-5630-4E5B-A9CD-9948EB1315EA}" srcOrd="4" destOrd="0" presId="urn:microsoft.com/office/officeart/2005/8/layout/radial5"/>
    <dgm:cxn modelId="{A13FEB51-1B7F-4DAD-A60B-1674309F0183}" type="presParOf" srcId="{20870AC4-A2A3-435D-9928-321FFA11102E}" destId="{41AE3FBE-907F-43CC-84D2-BA78C460217E}" srcOrd="5" destOrd="0" presId="urn:microsoft.com/office/officeart/2005/8/layout/radial5"/>
    <dgm:cxn modelId="{465968CA-5600-432E-9649-867BD053D688}" type="presParOf" srcId="{41AE3FBE-907F-43CC-84D2-BA78C460217E}" destId="{B6DABCA0-F117-484C-80A5-53164F73E8A0}" srcOrd="0" destOrd="0" presId="urn:microsoft.com/office/officeart/2005/8/layout/radial5"/>
    <dgm:cxn modelId="{4DEED3C2-205F-4254-84E8-F29010FE0EA3}" type="presParOf" srcId="{20870AC4-A2A3-435D-9928-321FFA11102E}" destId="{EE325967-A8F7-4D86-98BA-E9EF19F2AEB6}" srcOrd="6" destOrd="0" presId="urn:microsoft.com/office/officeart/2005/8/layout/radial5"/>
    <dgm:cxn modelId="{8D6AE99C-AC2C-4C3A-B7E7-134A727B1B66}" type="presParOf" srcId="{20870AC4-A2A3-435D-9928-321FFA11102E}" destId="{E1FA04A3-DA70-4B84-B217-5F5C6BAA20CE}" srcOrd="7" destOrd="0" presId="urn:microsoft.com/office/officeart/2005/8/layout/radial5"/>
    <dgm:cxn modelId="{7B506790-251B-4DBB-8603-949A70E1E413}" type="presParOf" srcId="{E1FA04A3-DA70-4B84-B217-5F5C6BAA20CE}" destId="{FE6EB198-CEC5-446E-896F-822D894DE691}" srcOrd="0" destOrd="0" presId="urn:microsoft.com/office/officeart/2005/8/layout/radial5"/>
    <dgm:cxn modelId="{031E4C85-E125-4804-998C-8F52CA1FEE43}" type="presParOf" srcId="{20870AC4-A2A3-435D-9928-321FFA11102E}" destId="{32614D74-B45C-4E96-A38A-F9E5486BB257}" srcOrd="8" destOrd="0" presId="urn:microsoft.com/office/officeart/2005/8/layout/radial5"/>
    <dgm:cxn modelId="{0D03C3D1-D46B-42D4-8736-341AFC35ADD9}" type="presParOf" srcId="{20870AC4-A2A3-435D-9928-321FFA11102E}" destId="{493FC27F-7623-4042-9E0E-6338C16E0EA7}" srcOrd="9" destOrd="0" presId="urn:microsoft.com/office/officeart/2005/8/layout/radial5"/>
    <dgm:cxn modelId="{A119FD4D-C702-4252-B1A3-FADC4FEF73DA}" type="presParOf" srcId="{493FC27F-7623-4042-9E0E-6338C16E0EA7}" destId="{7F405308-57A4-4E7C-A217-B6432368ABE5}" srcOrd="0" destOrd="0" presId="urn:microsoft.com/office/officeart/2005/8/layout/radial5"/>
    <dgm:cxn modelId="{5864F6ED-1BB0-41DE-9E39-6E465CA9727C}" type="presParOf" srcId="{20870AC4-A2A3-435D-9928-321FFA11102E}" destId="{440C4DD3-5C1C-4A6C-B88A-9E37C318077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73AE645-80EB-487F-BCBF-420C7B6F45ED}" type="doc">
      <dgm:prSet loTypeId="urn:microsoft.com/office/officeart/2005/8/layout/venn1" loCatId="relationship" qsTypeId="urn:microsoft.com/office/officeart/2005/8/quickstyle/3d2#3" qsCatId="3D" csTypeId="urn:microsoft.com/office/officeart/2005/8/colors/accent1_2" csCatId="accent1" phldr="1"/>
      <dgm:spPr/>
      <dgm:t>
        <a:bodyPr/>
        <a:lstStyle/>
        <a:p>
          <a:endParaRPr lang="ru-RU"/>
        </a:p>
      </dgm:t>
    </dgm:pt>
    <dgm:pt modelId="{B09F76A7-4DB3-4001-BFA5-16286CCA5343}">
      <dgm:prSet/>
      <dgm:spPr/>
      <dgm:t>
        <a:bodyPr/>
        <a:lstStyle/>
        <a:p>
          <a:pPr rtl="0"/>
          <a:r>
            <a:rPr lang="ru-RU" dirty="0" smtClean="0"/>
            <a:t>Правила выполнения работ на предприятии;</a:t>
          </a:r>
          <a:endParaRPr lang="ru-RU" dirty="0"/>
        </a:p>
      </dgm:t>
    </dgm:pt>
    <dgm:pt modelId="{EEB6943F-4608-4ED5-9C9B-B53DD137AE84}" type="parTrans" cxnId="{BF41C3A0-4E14-443D-967E-ABE2010A3265}">
      <dgm:prSet/>
      <dgm:spPr/>
      <dgm:t>
        <a:bodyPr/>
        <a:lstStyle/>
        <a:p>
          <a:endParaRPr lang="ru-RU"/>
        </a:p>
      </dgm:t>
    </dgm:pt>
    <dgm:pt modelId="{436921C2-95F2-412F-BBEA-C26C062E461A}" type="sibTrans" cxnId="{BF41C3A0-4E14-443D-967E-ABE2010A3265}">
      <dgm:prSet/>
      <dgm:spPr/>
      <dgm:t>
        <a:bodyPr/>
        <a:lstStyle/>
        <a:p>
          <a:endParaRPr lang="ru-RU"/>
        </a:p>
      </dgm:t>
    </dgm:pt>
    <dgm:pt modelId="{E7F9C50B-1530-401D-8F2E-7C18B572E44B}">
      <dgm:prSet/>
      <dgm:spPr/>
      <dgm:t>
        <a:bodyPr/>
        <a:lstStyle/>
        <a:p>
          <a:pPr rtl="0"/>
          <a:r>
            <a:rPr lang="ru-RU" dirty="0" smtClean="0"/>
            <a:t>Правила поведения работников на рабочих местах и на территории предприятия;</a:t>
          </a:r>
          <a:endParaRPr lang="ru-RU" dirty="0"/>
        </a:p>
      </dgm:t>
    </dgm:pt>
    <dgm:pt modelId="{EDEFA7D1-D443-4AF3-9B0F-A30635AC4E95}" type="parTrans" cxnId="{E1443E58-3DD3-4550-9475-6D898BF28376}">
      <dgm:prSet/>
      <dgm:spPr/>
      <dgm:t>
        <a:bodyPr/>
        <a:lstStyle/>
        <a:p>
          <a:endParaRPr lang="ru-RU"/>
        </a:p>
      </dgm:t>
    </dgm:pt>
    <dgm:pt modelId="{4359B4A8-E1F5-46AC-8E99-6E29D25D3CAA}" type="sibTrans" cxnId="{E1443E58-3DD3-4550-9475-6D898BF28376}">
      <dgm:prSet/>
      <dgm:spPr/>
      <dgm:t>
        <a:bodyPr/>
        <a:lstStyle/>
        <a:p>
          <a:endParaRPr lang="ru-RU"/>
        </a:p>
      </dgm:t>
    </dgm:pt>
    <dgm:pt modelId="{D652052C-3B50-45BF-B572-EB5CABF6B729}">
      <dgm:prSet/>
      <dgm:spPr/>
      <dgm:t>
        <a:bodyPr/>
        <a:lstStyle/>
        <a:p>
          <a:pPr rtl="0"/>
          <a:r>
            <a:rPr lang="ru-RU" dirty="0" smtClean="0"/>
            <a:t>Порядок действий при наступлении несчастного случая.</a:t>
          </a:r>
          <a:endParaRPr lang="ru-RU" dirty="0"/>
        </a:p>
      </dgm:t>
    </dgm:pt>
    <dgm:pt modelId="{ABF75E43-1E58-49F6-A2AF-5F1435D37E9D}" type="parTrans" cxnId="{059BAB6B-E14D-4DC3-82ED-A2668B588C06}">
      <dgm:prSet/>
      <dgm:spPr/>
      <dgm:t>
        <a:bodyPr/>
        <a:lstStyle/>
        <a:p>
          <a:endParaRPr lang="ru-RU"/>
        </a:p>
      </dgm:t>
    </dgm:pt>
    <dgm:pt modelId="{AADD95C5-74EE-4A7E-85D1-DB3DC8D38CF9}" type="sibTrans" cxnId="{059BAB6B-E14D-4DC3-82ED-A2668B588C06}">
      <dgm:prSet/>
      <dgm:spPr/>
      <dgm:t>
        <a:bodyPr/>
        <a:lstStyle/>
        <a:p>
          <a:endParaRPr lang="ru-RU"/>
        </a:p>
      </dgm:t>
    </dgm:pt>
    <dgm:pt modelId="{D54CDC62-D34C-4A43-BD4F-A14C405387CE}" type="pres">
      <dgm:prSet presAssocID="{F73AE645-80EB-487F-BCBF-420C7B6F45ED}" presName="compositeShape" presStyleCnt="0">
        <dgm:presLayoutVars>
          <dgm:chMax val="7"/>
          <dgm:dir/>
          <dgm:resizeHandles val="exact"/>
        </dgm:presLayoutVars>
      </dgm:prSet>
      <dgm:spPr/>
      <dgm:t>
        <a:bodyPr/>
        <a:lstStyle/>
        <a:p>
          <a:endParaRPr lang="ru-RU"/>
        </a:p>
      </dgm:t>
    </dgm:pt>
    <dgm:pt modelId="{4E70C68E-100D-44D9-9F03-9855C26F2D6F}" type="pres">
      <dgm:prSet presAssocID="{B09F76A7-4DB3-4001-BFA5-16286CCA5343}" presName="circ1" presStyleLbl="vennNode1" presStyleIdx="0" presStyleCnt="3"/>
      <dgm:spPr/>
      <dgm:t>
        <a:bodyPr/>
        <a:lstStyle/>
        <a:p>
          <a:endParaRPr lang="ru-RU"/>
        </a:p>
      </dgm:t>
    </dgm:pt>
    <dgm:pt modelId="{89B5801F-18AB-403B-98DC-3C7E27FD103A}" type="pres">
      <dgm:prSet presAssocID="{B09F76A7-4DB3-4001-BFA5-16286CCA5343}" presName="circ1Tx" presStyleLbl="revTx" presStyleIdx="0" presStyleCnt="0">
        <dgm:presLayoutVars>
          <dgm:chMax val="0"/>
          <dgm:chPref val="0"/>
          <dgm:bulletEnabled val="1"/>
        </dgm:presLayoutVars>
      </dgm:prSet>
      <dgm:spPr/>
      <dgm:t>
        <a:bodyPr/>
        <a:lstStyle/>
        <a:p>
          <a:endParaRPr lang="ru-RU"/>
        </a:p>
      </dgm:t>
    </dgm:pt>
    <dgm:pt modelId="{DC012853-71E6-4802-B95B-30F090B77D35}" type="pres">
      <dgm:prSet presAssocID="{E7F9C50B-1530-401D-8F2E-7C18B572E44B}" presName="circ2" presStyleLbl="vennNode1" presStyleIdx="1" presStyleCnt="3"/>
      <dgm:spPr/>
      <dgm:t>
        <a:bodyPr/>
        <a:lstStyle/>
        <a:p>
          <a:endParaRPr lang="ru-RU"/>
        </a:p>
      </dgm:t>
    </dgm:pt>
    <dgm:pt modelId="{F40C5A6C-6FF9-463E-B593-DDF4E2E5CD17}" type="pres">
      <dgm:prSet presAssocID="{E7F9C50B-1530-401D-8F2E-7C18B572E44B}" presName="circ2Tx" presStyleLbl="revTx" presStyleIdx="0" presStyleCnt="0">
        <dgm:presLayoutVars>
          <dgm:chMax val="0"/>
          <dgm:chPref val="0"/>
          <dgm:bulletEnabled val="1"/>
        </dgm:presLayoutVars>
      </dgm:prSet>
      <dgm:spPr/>
      <dgm:t>
        <a:bodyPr/>
        <a:lstStyle/>
        <a:p>
          <a:endParaRPr lang="ru-RU"/>
        </a:p>
      </dgm:t>
    </dgm:pt>
    <dgm:pt modelId="{66903093-A126-4E80-9F63-B4FD3ADBE5DA}" type="pres">
      <dgm:prSet presAssocID="{D652052C-3B50-45BF-B572-EB5CABF6B729}" presName="circ3" presStyleLbl="vennNode1" presStyleIdx="2" presStyleCnt="3"/>
      <dgm:spPr/>
      <dgm:t>
        <a:bodyPr/>
        <a:lstStyle/>
        <a:p>
          <a:endParaRPr lang="ru-RU"/>
        </a:p>
      </dgm:t>
    </dgm:pt>
    <dgm:pt modelId="{DA8268F6-CCE8-4F3F-9019-33D41A402D03}" type="pres">
      <dgm:prSet presAssocID="{D652052C-3B50-45BF-B572-EB5CABF6B729}" presName="circ3Tx" presStyleLbl="revTx" presStyleIdx="0" presStyleCnt="0">
        <dgm:presLayoutVars>
          <dgm:chMax val="0"/>
          <dgm:chPref val="0"/>
          <dgm:bulletEnabled val="1"/>
        </dgm:presLayoutVars>
      </dgm:prSet>
      <dgm:spPr/>
      <dgm:t>
        <a:bodyPr/>
        <a:lstStyle/>
        <a:p>
          <a:endParaRPr lang="ru-RU"/>
        </a:p>
      </dgm:t>
    </dgm:pt>
  </dgm:ptLst>
  <dgm:cxnLst>
    <dgm:cxn modelId="{D5F238B3-1C13-4BAF-9063-3E53EEAA75D3}" type="presOf" srcId="{D652052C-3B50-45BF-B572-EB5CABF6B729}" destId="{DA8268F6-CCE8-4F3F-9019-33D41A402D03}" srcOrd="1" destOrd="0" presId="urn:microsoft.com/office/officeart/2005/8/layout/venn1"/>
    <dgm:cxn modelId="{E1443E58-3DD3-4550-9475-6D898BF28376}" srcId="{F73AE645-80EB-487F-BCBF-420C7B6F45ED}" destId="{E7F9C50B-1530-401D-8F2E-7C18B572E44B}" srcOrd="1" destOrd="0" parTransId="{EDEFA7D1-D443-4AF3-9B0F-A30635AC4E95}" sibTransId="{4359B4A8-E1F5-46AC-8E99-6E29D25D3CAA}"/>
    <dgm:cxn modelId="{0B89F466-F714-4145-ADB7-7708B5987D4A}" type="presOf" srcId="{E7F9C50B-1530-401D-8F2E-7C18B572E44B}" destId="{F40C5A6C-6FF9-463E-B593-DDF4E2E5CD17}" srcOrd="1" destOrd="0" presId="urn:microsoft.com/office/officeart/2005/8/layout/venn1"/>
    <dgm:cxn modelId="{059BAB6B-E14D-4DC3-82ED-A2668B588C06}" srcId="{F73AE645-80EB-487F-BCBF-420C7B6F45ED}" destId="{D652052C-3B50-45BF-B572-EB5CABF6B729}" srcOrd="2" destOrd="0" parTransId="{ABF75E43-1E58-49F6-A2AF-5F1435D37E9D}" sibTransId="{AADD95C5-74EE-4A7E-85D1-DB3DC8D38CF9}"/>
    <dgm:cxn modelId="{2935AFA0-0C35-4B35-99AF-0FF85D2F9B9C}" type="presOf" srcId="{F73AE645-80EB-487F-BCBF-420C7B6F45ED}" destId="{D54CDC62-D34C-4A43-BD4F-A14C405387CE}" srcOrd="0" destOrd="0" presId="urn:microsoft.com/office/officeart/2005/8/layout/venn1"/>
    <dgm:cxn modelId="{28A9E944-EF11-402C-B149-5B1F5B841574}" type="presOf" srcId="{D652052C-3B50-45BF-B572-EB5CABF6B729}" destId="{66903093-A126-4E80-9F63-B4FD3ADBE5DA}" srcOrd="0" destOrd="0" presId="urn:microsoft.com/office/officeart/2005/8/layout/venn1"/>
    <dgm:cxn modelId="{BF41C3A0-4E14-443D-967E-ABE2010A3265}" srcId="{F73AE645-80EB-487F-BCBF-420C7B6F45ED}" destId="{B09F76A7-4DB3-4001-BFA5-16286CCA5343}" srcOrd="0" destOrd="0" parTransId="{EEB6943F-4608-4ED5-9C9B-B53DD137AE84}" sibTransId="{436921C2-95F2-412F-BBEA-C26C062E461A}"/>
    <dgm:cxn modelId="{6B34BB09-E630-4F63-AF43-0061AD2D357E}" type="presOf" srcId="{E7F9C50B-1530-401D-8F2E-7C18B572E44B}" destId="{DC012853-71E6-4802-B95B-30F090B77D35}" srcOrd="0" destOrd="0" presId="urn:microsoft.com/office/officeart/2005/8/layout/venn1"/>
    <dgm:cxn modelId="{3FC4790A-A015-4321-B5E7-1F2E80E77E8B}" type="presOf" srcId="{B09F76A7-4DB3-4001-BFA5-16286CCA5343}" destId="{4E70C68E-100D-44D9-9F03-9855C26F2D6F}" srcOrd="0" destOrd="0" presId="urn:microsoft.com/office/officeart/2005/8/layout/venn1"/>
    <dgm:cxn modelId="{965B10C5-89B1-4721-9D1B-C34992FF0EEB}" type="presOf" srcId="{B09F76A7-4DB3-4001-BFA5-16286CCA5343}" destId="{89B5801F-18AB-403B-98DC-3C7E27FD103A}" srcOrd="1" destOrd="0" presId="urn:microsoft.com/office/officeart/2005/8/layout/venn1"/>
    <dgm:cxn modelId="{F890A17B-F735-406B-A4EE-E9E5D358DDC8}" type="presParOf" srcId="{D54CDC62-D34C-4A43-BD4F-A14C405387CE}" destId="{4E70C68E-100D-44D9-9F03-9855C26F2D6F}" srcOrd="0" destOrd="0" presId="urn:microsoft.com/office/officeart/2005/8/layout/venn1"/>
    <dgm:cxn modelId="{7DC7C400-78E8-4D27-85B5-841FC18D200D}" type="presParOf" srcId="{D54CDC62-D34C-4A43-BD4F-A14C405387CE}" destId="{89B5801F-18AB-403B-98DC-3C7E27FD103A}" srcOrd="1" destOrd="0" presId="urn:microsoft.com/office/officeart/2005/8/layout/venn1"/>
    <dgm:cxn modelId="{A2994C68-090E-4AF0-BE0E-7699F3BFF43E}" type="presParOf" srcId="{D54CDC62-D34C-4A43-BD4F-A14C405387CE}" destId="{DC012853-71E6-4802-B95B-30F090B77D35}" srcOrd="2" destOrd="0" presId="urn:microsoft.com/office/officeart/2005/8/layout/venn1"/>
    <dgm:cxn modelId="{9B818EDB-9515-4435-92CB-5F91CB46C59A}" type="presParOf" srcId="{D54CDC62-D34C-4A43-BD4F-A14C405387CE}" destId="{F40C5A6C-6FF9-463E-B593-DDF4E2E5CD17}" srcOrd="3" destOrd="0" presId="urn:microsoft.com/office/officeart/2005/8/layout/venn1"/>
    <dgm:cxn modelId="{BABFDF59-F29A-4379-958D-F4BC400DFEF0}" type="presParOf" srcId="{D54CDC62-D34C-4A43-BD4F-A14C405387CE}" destId="{66903093-A126-4E80-9F63-B4FD3ADBE5DA}" srcOrd="4" destOrd="0" presId="urn:microsoft.com/office/officeart/2005/8/layout/venn1"/>
    <dgm:cxn modelId="{ED3A43D1-3D79-4795-93B6-AFC947020034}" type="presParOf" srcId="{D54CDC62-D34C-4A43-BD4F-A14C405387CE}" destId="{DA8268F6-CCE8-4F3F-9019-33D41A402D03}"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F53CBE5-BA32-4CE6-ABAD-B1C1A4CF012D}" type="doc">
      <dgm:prSet loTypeId="urn:microsoft.com/office/officeart/2005/8/layout/vProcess5" loCatId="process" qsTypeId="urn:microsoft.com/office/officeart/2005/8/quickstyle/3d3" qsCatId="3D" csTypeId="urn:microsoft.com/office/officeart/2005/8/colors/colorful2" csCatId="colorful" phldr="1"/>
      <dgm:spPr/>
      <dgm:t>
        <a:bodyPr/>
        <a:lstStyle/>
        <a:p>
          <a:endParaRPr lang="ru-RU"/>
        </a:p>
      </dgm:t>
    </dgm:pt>
    <dgm:pt modelId="{DEB15D35-FCD6-407D-B544-CD69AF2D085A}">
      <dgm:prSet/>
      <dgm:spPr/>
      <dgm:t>
        <a:bodyPr/>
        <a:lstStyle/>
        <a:p>
          <a:pPr rtl="0"/>
          <a:r>
            <a:rPr lang="ru-RU" dirty="0" smtClean="0"/>
            <a:t>Конкретный вид деятельности предприятия (отрасль, специализация и т.п.</a:t>
          </a:r>
          <a:endParaRPr lang="ru-RU" dirty="0"/>
        </a:p>
      </dgm:t>
    </dgm:pt>
    <dgm:pt modelId="{D95357F4-9644-4CF2-B0A7-A11904D5424B}" type="parTrans" cxnId="{A0D6128F-4FBE-4522-9E44-A4A509EEA936}">
      <dgm:prSet/>
      <dgm:spPr/>
      <dgm:t>
        <a:bodyPr/>
        <a:lstStyle/>
        <a:p>
          <a:endParaRPr lang="ru-RU"/>
        </a:p>
      </dgm:t>
    </dgm:pt>
    <dgm:pt modelId="{52F44368-91FD-4B32-AF34-7BEF9808AB65}" type="sibTrans" cxnId="{A0D6128F-4FBE-4522-9E44-A4A509EEA936}">
      <dgm:prSet/>
      <dgm:spPr/>
      <dgm:t>
        <a:bodyPr/>
        <a:lstStyle/>
        <a:p>
          <a:endParaRPr lang="ru-RU"/>
        </a:p>
      </dgm:t>
    </dgm:pt>
    <dgm:pt modelId="{7E8935EA-0C0C-4CEA-B1BE-BEEF9CB64944}">
      <dgm:prSet/>
      <dgm:spPr/>
      <dgm:t>
        <a:bodyPr/>
        <a:lstStyle/>
        <a:p>
          <a:pPr rtl="0"/>
          <a:r>
            <a:rPr lang="ru-RU" dirty="0" smtClean="0"/>
            <a:t>Конкретные условия труда на предприятии (режим работы, вредные факторы, сезонность и т.п.)</a:t>
          </a:r>
          <a:endParaRPr lang="ru-RU" dirty="0"/>
        </a:p>
      </dgm:t>
    </dgm:pt>
    <dgm:pt modelId="{35A1F896-4FF5-491F-9B58-1ACDBBDB4AF8}" type="parTrans" cxnId="{2C427CFA-832D-492C-94F9-E152E6C6445F}">
      <dgm:prSet/>
      <dgm:spPr/>
      <dgm:t>
        <a:bodyPr/>
        <a:lstStyle/>
        <a:p>
          <a:endParaRPr lang="ru-RU"/>
        </a:p>
      </dgm:t>
    </dgm:pt>
    <dgm:pt modelId="{90F1F6AD-443C-42C4-8ADF-B55CF68E7AF0}" type="sibTrans" cxnId="{2C427CFA-832D-492C-94F9-E152E6C6445F}">
      <dgm:prSet/>
      <dgm:spPr/>
      <dgm:t>
        <a:bodyPr/>
        <a:lstStyle/>
        <a:p>
          <a:endParaRPr lang="ru-RU"/>
        </a:p>
      </dgm:t>
    </dgm:pt>
    <dgm:pt modelId="{BD39EEBA-672E-4206-8145-6C8F610D7E32}">
      <dgm:prSet/>
      <dgm:spPr/>
      <dgm:t>
        <a:bodyPr/>
        <a:lstStyle/>
        <a:p>
          <a:pPr rtl="0"/>
          <a:r>
            <a:rPr lang="ru-RU" dirty="0" smtClean="0"/>
            <a:t>Общие требования законодательства</a:t>
          </a:r>
          <a:endParaRPr lang="ru-RU" dirty="0"/>
        </a:p>
      </dgm:t>
    </dgm:pt>
    <dgm:pt modelId="{9C1A044A-0704-412D-8073-D4818C3BCEF0}" type="parTrans" cxnId="{99237E25-45FB-4B0C-B7C9-9790579BBD29}">
      <dgm:prSet/>
      <dgm:spPr/>
      <dgm:t>
        <a:bodyPr/>
        <a:lstStyle/>
        <a:p>
          <a:endParaRPr lang="ru-RU"/>
        </a:p>
      </dgm:t>
    </dgm:pt>
    <dgm:pt modelId="{DB98D98F-B7FA-4EEA-A686-0D1AECB6E8DC}" type="sibTrans" cxnId="{99237E25-45FB-4B0C-B7C9-9790579BBD29}">
      <dgm:prSet/>
      <dgm:spPr/>
      <dgm:t>
        <a:bodyPr/>
        <a:lstStyle/>
        <a:p>
          <a:endParaRPr lang="ru-RU"/>
        </a:p>
      </dgm:t>
    </dgm:pt>
    <dgm:pt modelId="{E65FC5A3-F1C3-41A6-A412-EA855E2C9B62}" type="pres">
      <dgm:prSet presAssocID="{DF53CBE5-BA32-4CE6-ABAD-B1C1A4CF012D}" presName="outerComposite" presStyleCnt="0">
        <dgm:presLayoutVars>
          <dgm:chMax val="5"/>
          <dgm:dir/>
          <dgm:resizeHandles val="exact"/>
        </dgm:presLayoutVars>
      </dgm:prSet>
      <dgm:spPr/>
      <dgm:t>
        <a:bodyPr/>
        <a:lstStyle/>
        <a:p>
          <a:endParaRPr lang="ru-RU"/>
        </a:p>
      </dgm:t>
    </dgm:pt>
    <dgm:pt modelId="{F29120C0-A343-40CC-9913-E2C12C360B59}" type="pres">
      <dgm:prSet presAssocID="{DF53CBE5-BA32-4CE6-ABAD-B1C1A4CF012D}" presName="dummyMaxCanvas" presStyleCnt="0">
        <dgm:presLayoutVars/>
      </dgm:prSet>
      <dgm:spPr/>
    </dgm:pt>
    <dgm:pt modelId="{665F38ED-FB6A-4964-AA95-3D32A3BF0F8E}" type="pres">
      <dgm:prSet presAssocID="{DF53CBE5-BA32-4CE6-ABAD-B1C1A4CF012D}" presName="ThreeNodes_1" presStyleLbl="node1" presStyleIdx="0" presStyleCnt="3">
        <dgm:presLayoutVars>
          <dgm:bulletEnabled val="1"/>
        </dgm:presLayoutVars>
      </dgm:prSet>
      <dgm:spPr/>
      <dgm:t>
        <a:bodyPr/>
        <a:lstStyle/>
        <a:p>
          <a:endParaRPr lang="ru-RU"/>
        </a:p>
      </dgm:t>
    </dgm:pt>
    <dgm:pt modelId="{CD1C08A3-AE52-4C58-94F6-8E0CE6ADFDEC}" type="pres">
      <dgm:prSet presAssocID="{DF53CBE5-BA32-4CE6-ABAD-B1C1A4CF012D}" presName="ThreeNodes_2" presStyleLbl="node1" presStyleIdx="1" presStyleCnt="3">
        <dgm:presLayoutVars>
          <dgm:bulletEnabled val="1"/>
        </dgm:presLayoutVars>
      </dgm:prSet>
      <dgm:spPr/>
      <dgm:t>
        <a:bodyPr/>
        <a:lstStyle/>
        <a:p>
          <a:endParaRPr lang="ru-RU"/>
        </a:p>
      </dgm:t>
    </dgm:pt>
    <dgm:pt modelId="{80C6512A-FAD2-4F58-A5C3-C48F4299CD03}" type="pres">
      <dgm:prSet presAssocID="{DF53CBE5-BA32-4CE6-ABAD-B1C1A4CF012D}" presName="ThreeNodes_3" presStyleLbl="node1" presStyleIdx="2" presStyleCnt="3">
        <dgm:presLayoutVars>
          <dgm:bulletEnabled val="1"/>
        </dgm:presLayoutVars>
      </dgm:prSet>
      <dgm:spPr/>
      <dgm:t>
        <a:bodyPr/>
        <a:lstStyle/>
        <a:p>
          <a:endParaRPr lang="ru-RU"/>
        </a:p>
      </dgm:t>
    </dgm:pt>
    <dgm:pt modelId="{442E10A9-EFC4-49EE-AC4A-C565BE3C6C43}" type="pres">
      <dgm:prSet presAssocID="{DF53CBE5-BA32-4CE6-ABAD-B1C1A4CF012D}" presName="ThreeConn_1-2" presStyleLbl="fgAccFollowNode1" presStyleIdx="0" presStyleCnt="2">
        <dgm:presLayoutVars>
          <dgm:bulletEnabled val="1"/>
        </dgm:presLayoutVars>
      </dgm:prSet>
      <dgm:spPr/>
      <dgm:t>
        <a:bodyPr/>
        <a:lstStyle/>
        <a:p>
          <a:endParaRPr lang="ru-RU"/>
        </a:p>
      </dgm:t>
    </dgm:pt>
    <dgm:pt modelId="{B8A60ABE-AF63-48EC-9A92-3270B941A0E9}" type="pres">
      <dgm:prSet presAssocID="{DF53CBE5-BA32-4CE6-ABAD-B1C1A4CF012D}" presName="ThreeConn_2-3" presStyleLbl="fgAccFollowNode1" presStyleIdx="1" presStyleCnt="2">
        <dgm:presLayoutVars>
          <dgm:bulletEnabled val="1"/>
        </dgm:presLayoutVars>
      </dgm:prSet>
      <dgm:spPr/>
      <dgm:t>
        <a:bodyPr/>
        <a:lstStyle/>
        <a:p>
          <a:endParaRPr lang="ru-RU"/>
        </a:p>
      </dgm:t>
    </dgm:pt>
    <dgm:pt modelId="{76C71778-57EF-43A9-BFB4-C311F354CDDE}" type="pres">
      <dgm:prSet presAssocID="{DF53CBE5-BA32-4CE6-ABAD-B1C1A4CF012D}" presName="ThreeNodes_1_text" presStyleLbl="node1" presStyleIdx="2" presStyleCnt="3">
        <dgm:presLayoutVars>
          <dgm:bulletEnabled val="1"/>
        </dgm:presLayoutVars>
      </dgm:prSet>
      <dgm:spPr/>
      <dgm:t>
        <a:bodyPr/>
        <a:lstStyle/>
        <a:p>
          <a:endParaRPr lang="ru-RU"/>
        </a:p>
      </dgm:t>
    </dgm:pt>
    <dgm:pt modelId="{688F49D3-713A-4126-A950-B3740A13FAFF}" type="pres">
      <dgm:prSet presAssocID="{DF53CBE5-BA32-4CE6-ABAD-B1C1A4CF012D}" presName="ThreeNodes_2_text" presStyleLbl="node1" presStyleIdx="2" presStyleCnt="3">
        <dgm:presLayoutVars>
          <dgm:bulletEnabled val="1"/>
        </dgm:presLayoutVars>
      </dgm:prSet>
      <dgm:spPr/>
      <dgm:t>
        <a:bodyPr/>
        <a:lstStyle/>
        <a:p>
          <a:endParaRPr lang="ru-RU"/>
        </a:p>
      </dgm:t>
    </dgm:pt>
    <dgm:pt modelId="{B232DDE2-7F7C-4F03-868C-E566C4C413E0}" type="pres">
      <dgm:prSet presAssocID="{DF53CBE5-BA32-4CE6-ABAD-B1C1A4CF012D}" presName="ThreeNodes_3_text" presStyleLbl="node1" presStyleIdx="2" presStyleCnt="3">
        <dgm:presLayoutVars>
          <dgm:bulletEnabled val="1"/>
        </dgm:presLayoutVars>
      </dgm:prSet>
      <dgm:spPr/>
      <dgm:t>
        <a:bodyPr/>
        <a:lstStyle/>
        <a:p>
          <a:endParaRPr lang="ru-RU"/>
        </a:p>
      </dgm:t>
    </dgm:pt>
  </dgm:ptLst>
  <dgm:cxnLst>
    <dgm:cxn modelId="{2C427CFA-832D-492C-94F9-E152E6C6445F}" srcId="{DF53CBE5-BA32-4CE6-ABAD-B1C1A4CF012D}" destId="{7E8935EA-0C0C-4CEA-B1BE-BEEF9CB64944}" srcOrd="1" destOrd="0" parTransId="{35A1F896-4FF5-491F-9B58-1ACDBBDB4AF8}" sibTransId="{90F1F6AD-443C-42C4-8ADF-B55CF68E7AF0}"/>
    <dgm:cxn modelId="{32D0D0F4-E92D-4AEB-975F-40475A8E124D}" type="presOf" srcId="{BD39EEBA-672E-4206-8145-6C8F610D7E32}" destId="{B232DDE2-7F7C-4F03-868C-E566C4C413E0}" srcOrd="1" destOrd="0" presId="urn:microsoft.com/office/officeart/2005/8/layout/vProcess5"/>
    <dgm:cxn modelId="{BB7F9D93-7530-4E7B-96F5-178569467836}" type="presOf" srcId="{7E8935EA-0C0C-4CEA-B1BE-BEEF9CB64944}" destId="{CD1C08A3-AE52-4C58-94F6-8E0CE6ADFDEC}" srcOrd="0" destOrd="0" presId="urn:microsoft.com/office/officeart/2005/8/layout/vProcess5"/>
    <dgm:cxn modelId="{951C018F-B48C-4E91-B3C5-8676F7362192}" type="presOf" srcId="{90F1F6AD-443C-42C4-8ADF-B55CF68E7AF0}" destId="{B8A60ABE-AF63-48EC-9A92-3270B941A0E9}" srcOrd="0" destOrd="0" presId="urn:microsoft.com/office/officeart/2005/8/layout/vProcess5"/>
    <dgm:cxn modelId="{2C3B9E35-2063-4CF6-A47A-A905327DF990}" type="presOf" srcId="{BD39EEBA-672E-4206-8145-6C8F610D7E32}" destId="{80C6512A-FAD2-4F58-A5C3-C48F4299CD03}" srcOrd="0" destOrd="0" presId="urn:microsoft.com/office/officeart/2005/8/layout/vProcess5"/>
    <dgm:cxn modelId="{E704BA40-0129-4A45-A0AA-62A6825B1EE7}" type="presOf" srcId="{7E8935EA-0C0C-4CEA-B1BE-BEEF9CB64944}" destId="{688F49D3-713A-4126-A950-B3740A13FAFF}" srcOrd="1" destOrd="0" presId="urn:microsoft.com/office/officeart/2005/8/layout/vProcess5"/>
    <dgm:cxn modelId="{AB3D1694-A15E-47BD-84BC-E26E89FD2A19}" type="presOf" srcId="{52F44368-91FD-4B32-AF34-7BEF9808AB65}" destId="{442E10A9-EFC4-49EE-AC4A-C565BE3C6C43}" srcOrd="0" destOrd="0" presId="urn:microsoft.com/office/officeart/2005/8/layout/vProcess5"/>
    <dgm:cxn modelId="{FBAA9E4A-080B-449B-B7F8-AFD7960D282C}" type="presOf" srcId="{DF53CBE5-BA32-4CE6-ABAD-B1C1A4CF012D}" destId="{E65FC5A3-F1C3-41A6-A412-EA855E2C9B62}" srcOrd="0" destOrd="0" presId="urn:microsoft.com/office/officeart/2005/8/layout/vProcess5"/>
    <dgm:cxn modelId="{A0D6128F-4FBE-4522-9E44-A4A509EEA936}" srcId="{DF53CBE5-BA32-4CE6-ABAD-B1C1A4CF012D}" destId="{DEB15D35-FCD6-407D-B544-CD69AF2D085A}" srcOrd="0" destOrd="0" parTransId="{D95357F4-9644-4CF2-B0A7-A11904D5424B}" sibTransId="{52F44368-91FD-4B32-AF34-7BEF9808AB65}"/>
    <dgm:cxn modelId="{587E573D-1410-43BE-B1DD-6E22F7AF8840}" type="presOf" srcId="{DEB15D35-FCD6-407D-B544-CD69AF2D085A}" destId="{76C71778-57EF-43A9-BFB4-C311F354CDDE}" srcOrd="1" destOrd="0" presId="urn:microsoft.com/office/officeart/2005/8/layout/vProcess5"/>
    <dgm:cxn modelId="{99237E25-45FB-4B0C-B7C9-9790579BBD29}" srcId="{DF53CBE5-BA32-4CE6-ABAD-B1C1A4CF012D}" destId="{BD39EEBA-672E-4206-8145-6C8F610D7E32}" srcOrd="2" destOrd="0" parTransId="{9C1A044A-0704-412D-8073-D4818C3BCEF0}" sibTransId="{DB98D98F-B7FA-4EEA-A686-0D1AECB6E8DC}"/>
    <dgm:cxn modelId="{23E5E31D-362C-4B60-BE3D-46BD37AEEC3D}" type="presOf" srcId="{DEB15D35-FCD6-407D-B544-CD69AF2D085A}" destId="{665F38ED-FB6A-4964-AA95-3D32A3BF0F8E}" srcOrd="0" destOrd="0" presId="urn:microsoft.com/office/officeart/2005/8/layout/vProcess5"/>
    <dgm:cxn modelId="{0284446E-FFF1-4C02-AED5-3A9F96B9D2DF}" type="presParOf" srcId="{E65FC5A3-F1C3-41A6-A412-EA855E2C9B62}" destId="{F29120C0-A343-40CC-9913-E2C12C360B59}" srcOrd="0" destOrd="0" presId="urn:microsoft.com/office/officeart/2005/8/layout/vProcess5"/>
    <dgm:cxn modelId="{81C63EB3-4910-4E59-8DEA-EA7415786E83}" type="presParOf" srcId="{E65FC5A3-F1C3-41A6-A412-EA855E2C9B62}" destId="{665F38ED-FB6A-4964-AA95-3D32A3BF0F8E}" srcOrd="1" destOrd="0" presId="urn:microsoft.com/office/officeart/2005/8/layout/vProcess5"/>
    <dgm:cxn modelId="{1810F836-52FD-408B-A92C-6522961995A2}" type="presParOf" srcId="{E65FC5A3-F1C3-41A6-A412-EA855E2C9B62}" destId="{CD1C08A3-AE52-4C58-94F6-8E0CE6ADFDEC}" srcOrd="2" destOrd="0" presId="urn:microsoft.com/office/officeart/2005/8/layout/vProcess5"/>
    <dgm:cxn modelId="{A38FBFD2-E4C4-4B9E-A692-206A3BC11FC6}" type="presParOf" srcId="{E65FC5A3-F1C3-41A6-A412-EA855E2C9B62}" destId="{80C6512A-FAD2-4F58-A5C3-C48F4299CD03}" srcOrd="3" destOrd="0" presId="urn:microsoft.com/office/officeart/2005/8/layout/vProcess5"/>
    <dgm:cxn modelId="{C3249706-90E0-420E-BB27-BF9EA089B809}" type="presParOf" srcId="{E65FC5A3-F1C3-41A6-A412-EA855E2C9B62}" destId="{442E10A9-EFC4-49EE-AC4A-C565BE3C6C43}" srcOrd="4" destOrd="0" presId="urn:microsoft.com/office/officeart/2005/8/layout/vProcess5"/>
    <dgm:cxn modelId="{793677AE-454A-48D8-B7EF-FA33A95AD8AE}" type="presParOf" srcId="{E65FC5A3-F1C3-41A6-A412-EA855E2C9B62}" destId="{B8A60ABE-AF63-48EC-9A92-3270B941A0E9}" srcOrd="5" destOrd="0" presId="urn:microsoft.com/office/officeart/2005/8/layout/vProcess5"/>
    <dgm:cxn modelId="{6E8B5CC6-37A1-400C-BAA6-8776075E5D7A}" type="presParOf" srcId="{E65FC5A3-F1C3-41A6-A412-EA855E2C9B62}" destId="{76C71778-57EF-43A9-BFB4-C311F354CDDE}" srcOrd="6" destOrd="0" presId="urn:microsoft.com/office/officeart/2005/8/layout/vProcess5"/>
    <dgm:cxn modelId="{4D029D6D-13A9-4A1E-B352-C37EBA40F365}" type="presParOf" srcId="{E65FC5A3-F1C3-41A6-A412-EA855E2C9B62}" destId="{688F49D3-713A-4126-A950-B3740A13FAFF}" srcOrd="7" destOrd="0" presId="urn:microsoft.com/office/officeart/2005/8/layout/vProcess5"/>
    <dgm:cxn modelId="{5A8E3FF3-17CF-43CD-A6B3-E517F3ADC4F5}" type="presParOf" srcId="{E65FC5A3-F1C3-41A6-A412-EA855E2C9B62}" destId="{B232DDE2-7F7C-4F03-868C-E566C4C413E0}"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FB7EF5-A3C8-4083-8AFE-CC4CD98E7483}"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RU"/>
        </a:p>
      </dgm:t>
    </dgm:pt>
    <dgm:pt modelId="{CDC0EF62-A505-423E-8892-1403CF054771}">
      <dgm:prSet/>
      <dgm:spPr/>
      <dgm:t>
        <a:bodyPr/>
        <a:lstStyle/>
        <a:p>
          <a:pPr rtl="0"/>
          <a:r>
            <a:rPr lang="ru-RU" b="1" dirty="0" smtClean="0"/>
            <a:t>Создается на предприятии с числом работников</a:t>
          </a:r>
          <a:endParaRPr lang="ru-RU" dirty="0"/>
        </a:p>
      </dgm:t>
    </dgm:pt>
    <dgm:pt modelId="{652DE523-302A-491E-8F18-D1042D4F90A9}" type="parTrans" cxnId="{E65C1C09-D083-49ED-A1EF-0AC42BDF1F84}">
      <dgm:prSet/>
      <dgm:spPr/>
      <dgm:t>
        <a:bodyPr/>
        <a:lstStyle/>
        <a:p>
          <a:endParaRPr lang="ru-RU"/>
        </a:p>
      </dgm:t>
    </dgm:pt>
    <dgm:pt modelId="{5BCFB42D-6392-4C52-80B3-FCD07E3BD197}" type="sibTrans" cxnId="{E65C1C09-D083-49ED-A1EF-0AC42BDF1F84}">
      <dgm:prSet/>
      <dgm:spPr/>
      <dgm:t>
        <a:bodyPr/>
        <a:lstStyle/>
        <a:p>
          <a:endParaRPr lang="ru-RU"/>
        </a:p>
      </dgm:t>
    </dgm:pt>
    <dgm:pt modelId="{0C34F48F-2A60-4BBC-B243-071A30659F9E}">
      <dgm:prSet/>
      <dgm:spPr/>
      <dgm:t>
        <a:bodyPr/>
        <a:lstStyle/>
        <a:p>
          <a:pPr rtl="0"/>
          <a:r>
            <a:rPr lang="ru-RU" dirty="0" smtClean="0"/>
            <a:t>От 20 до 50 человек</a:t>
          </a:r>
          <a:endParaRPr lang="ru-RU" dirty="0"/>
        </a:p>
      </dgm:t>
    </dgm:pt>
    <dgm:pt modelId="{70DDFF55-909E-48C1-99DA-6D0AF4A44461}" type="parTrans" cxnId="{7778847E-8DDA-4F03-A808-945ABF19E848}">
      <dgm:prSet/>
      <dgm:spPr/>
      <dgm:t>
        <a:bodyPr/>
        <a:lstStyle/>
        <a:p>
          <a:endParaRPr lang="ru-RU"/>
        </a:p>
      </dgm:t>
    </dgm:pt>
    <dgm:pt modelId="{D46D6EB0-6197-41CD-9495-D5B45B307F19}" type="sibTrans" cxnId="{7778847E-8DDA-4F03-A808-945ABF19E848}">
      <dgm:prSet/>
      <dgm:spPr/>
      <dgm:t>
        <a:bodyPr/>
        <a:lstStyle/>
        <a:p>
          <a:endParaRPr lang="ru-RU"/>
        </a:p>
      </dgm:t>
    </dgm:pt>
    <dgm:pt modelId="{DFF338FB-77DE-4FEC-A8F1-51D5A8EDC0A4}">
      <dgm:prSet/>
      <dgm:spPr/>
      <dgm:t>
        <a:bodyPr/>
        <a:lstStyle/>
        <a:p>
          <a:pPr rtl="0"/>
          <a:r>
            <a:rPr lang="ru-RU" dirty="0" smtClean="0"/>
            <a:t>Меньше 20 человек</a:t>
          </a:r>
          <a:endParaRPr lang="ru-RU" dirty="0"/>
        </a:p>
      </dgm:t>
    </dgm:pt>
    <dgm:pt modelId="{0A85DE52-F538-4119-A79D-50AD5373F81C}" type="parTrans" cxnId="{7DD599C5-1412-4A12-A78F-43994184227B}">
      <dgm:prSet/>
      <dgm:spPr/>
      <dgm:t>
        <a:bodyPr/>
        <a:lstStyle/>
        <a:p>
          <a:endParaRPr lang="ru-RU"/>
        </a:p>
      </dgm:t>
    </dgm:pt>
    <dgm:pt modelId="{04B8DAAB-7071-4897-9C69-9A2278D4C8E2}" type="sibTrans" cxnId="{7DD599C5-1412-4A12-A78F-43994184227B}">
      <dgm:prSet/>
      <dgm:spPr/>
      <dgm:t>
        <a:bodyPr/>
        <a:lstStyle/>
        <a:p>
          <a:endParaRPr lang="ru-RU"/>
        </a:p>
      </dgm:t>
    </dgm:pt>
    <dgm:pt modelId="{A3D4327F-4947-41C4-93ED-BB4E1C767F42}">
      <dgm:prSet/>
      <dgm:spPr/>
      <dgm:t>
        <a:bodyPr/>
        <a:lstStyle/>
        <a:p>
          <a:pPr rtl="0"/>
          <a:r>
            <a:rPr lang="ru-RU" dirty="0" smtClean="0"/>
            <a:t> Свыше 50 человек</a:t>
          </a:r>
          <a:endParaRPr lang="ru-RU" dirty="0"/>
        </a:p>
      </dgm:t>
    </dgm:pt>
    <dgm:pt modelId="{582EB5E7-E251-4E5C-BC36-79208E6E434B}" type="parTrans" cxnId="{01E96AD1-392F-4456-B051-1EC76E53AA7C}">
      <dgm:prSet/>
      <dgm:spPr/>
    </dgm:pt>
    <dgm:pt modelId="{C77AE931-91B6-4533-B750-843AC05C99CC}" type="sibTrans" cxnId="{01E96AD1-392F-4456-B051-1EC76E53AA7C}">
      <dgm:prSet/>
      <dgm:spPr/>
    </dgm:pt>
    <dgm:pt modelId="{0C20A570-3698-448D-84AC-9367766299FC}">
      <dgm:prSet/>
      <dgm:spPr/>
      <dgm:t>
        <a:bodyPr/>
        <a:lstStyle/>
        <a:p>
          <a:pPr rtl="0"/>
          <a:r>
            <a:rPr lang="ru-RU" dirty="0" smtClean="0"/>
            <a:t> обязательно, в качестве отдельного подразделения</a:t>
          </a:r>
          <a:endParaRPr lang="ru-RU" dirty="0"/>
        </a:p>
      </dgm:t>
    </dgm:pt>
    <dgm:pt modelId="{B76540EF-189C-4A53-9054-8773F91D996A}" type="parTrans" cxnId="{89BFD025-1CEC-436B-A62E-FE29D5DEBC42}">
      <dgm:prSet/>
      <dgm:spPr/>
    </dgm:pt>
    <dgm:pt modelId="{28AF4021-A6FD-4660-81E1-E16B51DCA6AD}" type="sibTrans" cxnId="{89BFD025-1CEC-436B-A62E-FE29D5DEBC42}">
      <dgm:prSet/>
      <dgm:spPr/>
    </dgm:pt>
    <dgm:pt modelId="{870AF244-0C28-4608-8134-E1A370B4291E}">
      <dgm:prSet/>
      <dgm:spPr/>
      <dgm:t>
        <a:bodyPr/>
        <a:lstStyle/>
        <a:p>
          <a:pPr rtl="0"/>
          <a:r>
            <a:rPr lang="ru-RU" dirty="0" smtClean="0"/>
            <a:t> функции Службы может выполнять одно лицо</a:t>
          </a:r>
          <a:endParaRPr lang="ru-RU" dirty="0"/>
        </a:p>
      </dgm:t>
    </dgm:pt>
    <dgm:pt modelId="{967DFB26-47FA-4420-BC36-D3A9ED6EBAEE}" type="parTrans" cxnId="{11F8C1EA-841D-4568-A578-34046EAF1F6A}">
      <dgm:prSet/>
      <dgm:spPr/>
    </dgm:pt>
    <dgm:pt modelId="{C9636403-8E7B-4E93-B2A4-AEF32845CD3F}" type="sibTrans" cxnId="{11F8C1EA-841D-4568-A578-34046EAF1F6A}">
      <dgm:prSet/>
      <dgm:spPr/>
    </dgm:pt>
    <dgm:pt modelId="{0EA8A8CA-25AF-4A3F-A63E-E5ACB0EA177A}">
      <dgm:prSet/>
      <dgm:spPr/>
      <dgm:t>
        <a:bodyPr/>
        <a:lstStyle/>
        <a:p>
          <a:pPr rtl="0"/>
          <a:r>
            <a:rPr lang="ru-RU" dirty="0" smtClean="0"/>
            <a:t>функции Службы может выполнять внештатный специалист</a:t>
          </a:r>
          <a:endParaRPr lang="ru-RU" dirty="0"/>
        </a:p>
      </dgm:t>
    </dgm:pt>
    <dgm:pt modelId="{7591855D-FE50-4CE4-8A5F-D7D2C3561213}" type="parTrans" cxnId="{55F5CDED-0E2F-4357-B2F6-A16BFE608F28}">
      <dgm:prSet/>
      <dgm:spPr/>
    </dgm:pt>
    <dgm:pt modelId="{5338BC8A-8F4F-41B6-8E28-0C5C18E57968}" type="sibTrans" cxnId="{55F5CDED-0E2F-4357-B2F6-A16BFE608F28}">
      <dgm:prSet/>
      <dgm:spPr/>
    </dgm:pt>
    <dgm:pt modelId="{687F7D73-BCCC-4654-8EDB-3213FBCCE718}" type="pres">
      <dgm:prSet presAssocID="{3CFB7EF5-A3C8-4083-8AFE-CC4CD98E7483}" presName="hierChild1" presStyleCnt="0">
        <dgm:presLayoutVars>
          <dgm:orgChart val="1"/>
          <dgm:chPref val="1"/>
          <dgm:dir/>
          <dgm:animOne val="branch"/>
          <dgm:animLvl val="lvl"/>
          <dgm:resizeHandles/>
        </dgm:presLayoutVars>
      </dgm:prSet>
      <dgm:spPr/>
      <dgm:t>
        <a:bodyPr/>
        <a:lstStyle/>
        <a:p>
          <a:endParaRPr lang="ru-RU"/>
        </a:p>
      </dgm:t>
    </dgm:pt>
    <dgm:pt modelId="{A61E7522-80DA-4ED0-8560-58575FA3C2AF}" type="pres">
      <dgm:prSet presAssocID="{CDC0EF62-A505-423E-8892-1403CF054771}" presName="hierRoot1" presStyleCnt="0">
        <dgm:presLayoutVars>
          <dgm:hierBranch val="init"/>
        </dgm:presLayoutVars>
      </dgm:prSet>
      <dgm:spPr/>
    </dgm:pt>
    <dgm:pt modelId="{2FC114BF-ABFF-4C02-9A05-672A9D7D04EF}" type="pres">
      <dgm:prSet presAssocID="{CDC0EF62-A505-423E-8892-1403CF054771}" presName="rootComposite1" presStyleCnt="0"/>
      <dgm:spPr/>
    </dgm:pt>
    <dgm:pt modelId="{B25BA907-B29F-4155-96F2-B256AD101434}" type="pres">
      <dgm:prSet presAssocID="{CDC0EF62-A505-423E-8892-1403CF054771}" presName="rootText1" presStyleLbl="node0" presStyleIdx="0" presStyleCnt="1" custLinFactNeighborX="3298" custLinFactNeighborY="-28569">
        <dgm:presLayoutVars>
          <dgm:chPref val="3"/>
        </dgm:presLayoutVars>
      </dgm:prSet>
      <dgm:spPr/>
      <dgm:t>
        <a:bodyPr/>
        <a:lstStyle/>
        <a:p>
          <a:endParaRPr lang="ru-RU"/>
        </a:p>
      </dgm:t>
    </dgm:pt>
    <dgm:pt modelId="{7DDC6DCD-E384-48BC-8DFC-552E27B548D7}" type="pres">
      <dgm:prSet presAssocID="{CDC0EF62-A505-423E-8892-1403CF054771}" presName="rootConnector1" presStyleLbl="node1" presStyleIdx="0" presStyleCnt="0"/>
      <dgm:spPr/>
      <dgm:t>
        <a:bodyPr/>
        <a:lstStyle/>
        <a:p>
          <a:endParaRPr lang="ru-RU"/>
        </a:p>
      </dgm:t>
    </dgm:pt>
    <dgm:pt modelId="{A6BCEC29-5F15-4EF4-B5D5-B827042036DC}" type="pres">
      <dgm:prSet presAssocID="{CDC0EF62-A505-423E-8892-1403CF054771}" presName="hierChild2" presStyleCnt="0"/>
      <dgm:spPr/>
    </dgm:pt>
    <dgm:pt modelId="{D3E5E29E-1B28-463F-916A-8D1666F57CCC}" type="pres">
      <dgm:prSet presAssocID="{582EB5E7-E251-4E5C-BC36-79208E6E434B}" presName="Name37" presStyleLbl="parChTrans1D2" presStyleIdx="0" presStyleCnt="3"/>
      <dgm:spPr/>
    </dgm:pt>
    <dgm:pt modelId="{7923D973-BFD3-4B34-930E-5F0469FBB62E}" type="pres">
      <dgm:prSet presAssocID="{A3D4327F-4947-41C4-93ED-BB4E1C767F42}" presName="hierRoot2" presStyleCnt="0">
        <dgm:presLayoutVars>
          <dgm:hierBranch val="init"/>
        </dgm:presLayoutVars>
      </dgm:prSet>
      <dgm:spPr/>
    </dgm:pt>
    <dgm:pt modelId="{10A7F355-C5D8-4E8C-B215-909AD8808779}" type="pres">
      <dgm:prSet presAssocID="{A3D4327F-4947-41C4-93ED-BB4E1C767F42}" presName="rootComposite" presStyleCnt="0"/>
      <dgm:spPr/>
    </dgm:pt>
    <dgm:pt modelId="{C031D4E2-5541-4D01-9014-D0D0195CF5D1}" type="pres">
      <dgm:prSet presAssocID="{A3D4327F-4947-41C4-93ED-BB4E1C767F42}" presName="rootText" presStyleLbl="node2" presStyleIdx="0" presStyleCnt="3" custLinFactNeighborX="2859" custLinFactNeighborY="-554">
        <dgm:presLayoutVars>
          <dgm:chPref val="3"/>
        </dgm:presLayoutVars>
      </dgm:prSet>
      <dgm:spPr/>
      <dgm:t>
        <a:bodyPr/>
        <a:lstStyle/>
        <a:p>
          <a:endParaRPr lang="ru-RU"/>
        </a:p>
      </dgm:t>
    </dgm:pt>
    <dgm:pt modelId="{8BA28B32-BF8A-4F93-BF87-0ADFCBB83918}" type="pres">
      <dgm:prSet presAssocID="{A3D4327F-4947-41C4-93ED-BB4E1C767F42}" presName="rootConnector" presStyleLbl="node2" presStyleIdx="0" presStyleCnt="3"/>
      <dgm:spPr/>
      <dgm:t>
        <a:bodyPr/>
        <a:lstStyle/>
        <a:p>
          <a:endParaRPr lang="ru-RU"/>
        </a:p>
      </dgm:t>
    </dgm:pt>
    <dgm:pt modelId="{E79C3FA8-2081-44F9-B0CE-7425AEA0DA24}" type="pres">
      <dgm:prSet presAssocID="{A3D4327F-4947-41C4-93ED-BB4E1C767F42}" presName="hierChild4" presStyleCnt="0"/>
      <dgm:spPr/>
    </dgm:pt>
    <dgm:pt modelId="{39B1F10B-540A-4DCA-AEC5-179F97E6523E}" type="pres">
      <dgm:prSet presAssocID="{B76540EF-189C-4A53-9054-8773F91D996A}" presName="Name37" presStyleLbl="parChTrans1D3" presStyleIdx="0" presStyleCnt="3"/>
      <dgm:spPr/>
    </dgm:pt>
    <dgm:pt modelId="{422E32FB-A25D-490E-945D-59AF14DFD374}" type="pres">
      <dgm:prSet presAssocID="{0C20A570-3698-448D-84AC-9367766299FC}" presName="hierRoot2" presStyleCnt="0">
        <dgm:presLayoutVars>
          <dgm:hierBranch val="init"/>
        </dgm:presLayoutVars>
      </dgm:prSet>
      <dgm:spPr/>
    </dgm:pt>
    <dgm:pt modelId="{CEC76A58-CB57-433E-AE18-3571B875D00C}" type="pres">
      <dgm:prSet presAssocID="{0C20A570-3698-448D-84AC-9367766299FC}" presName="rootComposite" presStyleCnt="0"/>
      <dgm:spPr/>
    </dgm:pt>
    <dgm:pt modelId="{2D0EED9B-BB4A-4923-B960-A15539341E81}" type="pres">
      <dgm:prSet presAssocID="{0C20A570-3698-448D-84AC-9367766299FC}" presName="rootText" presStyleLbl="node3" presStyleIdx="0" presStyleCnt="3">
        <dgm:presLayoutVars>
          <dgm:chPref val="3"/>
        </dgm:presLayoutVars>
      </dgm:prSet>
      <dgm:spPr/>
      <dgm:t>
        <a:bodyPr/>
        <a:lstStyle/>
        <a:p>
          <a:endParaRPr lang="ru-RU"/>
        </a:p>
      </dgm:t>
    </dgm:pt>
    <dgm:pt modelId="{A25EC357-22AC-412F-A965-D258711B21BB}" type="pres">
      <dgm:prSet presAssocID="{0C20A570-3698-448D-84AC-9367766299FC}" presName="rootConnector" presStyleLbl="node3" presStyleIdx="0" presStyleCnt="3"/>
      <dgm:spPr/>
      <dgm:t>
        <a:bodyPr/>
        <a:lstStyle/>
        <a:p>
          <a:endParaRPr lang="ru-RU"/>
        </a:p>
      </dgm:t>
    </dgm:pt>
    <dgm:pt modelId="{C6BACF87-FAF4-492B-BE42-278DBD9C5E6E}" type="pres">
      <dgm:prSet presAssocID="{0C20A570-3698-448D-84AC-9367766299FC}" presName="hierChild4" presStyleCnt="0"/>
      <dgm:spPr/>
    </dgm:pt>
    <dgm:pt modelId="{91CA53B1-729C-46EB-B79F-036699950F4C}" type="pres">
      <dgm:prSet presAssocID="{0C20A570-3698-448D-84AC-9367766299FC}" presName="hierChild5" presStyleCnt="0"/>
      <dgm:spPr/>
    </dgm:pt>
    <dgm:pt modelId="{9EBCB5E1-BA41-4872-9261-7E12ACA44D41}" type="pres">
      <dgm:prSet presAssocID="{A3D4327F-4947-41C4-93ED-BB4E1C767F42}" presName="hierChild5" presStyleCnt="0"/>
      <dgm:spPr/>
    </dgm:pt>
    <dgm:pt modelId="{C4DA9974-9943-4C95-A938-B686EAD27763}" type="pres">
      <dgm:prSet presAssocID="{70DDFF55-909E-48C1-99DA-6D0AF4A44461}" presName="Name37" presStyleLbl="parChTrans1D2" presStyleIdx="1" presStyleCnt="3"/>
      <dgm:spPr/>
      <dgm:t>
        <a:bodyPr/>
        <a:lstStyle/>
        <a:p>
          <a:endParaRPr lang="ru-RU"/>
        </a:p>
      </dgm:t>
    </dgm:pt>
    <dgm:pt modelId="{BADB7745-8AF2-4CDF-BC01-FD9DF457B1E2}" type="pres">
      <dgm:prSet presAssocID="{0C34F48F-2A60-4BBC-B243-071A30659F9E}" presName="hierRoot2" presStyleCnt="0">
        <dgm:presLayoutVars>
          <dgm:hierBranch val="init"/>
        </dgm:presLayoutVars>
      </dgm:prSet>
      <dgm:spPr/>
    </dgm:pt>
    <dgm:pt modelId="{B9FE4100-8D07-4B74-9B57-1D02F28F9AD8}" type="pres">
      <dgm:prSet presAssocID="{0C34F48F-2A60-4BBC-B243-071A30659F9E}" presName="rootComposite" presStyleCnt="0"/>
      <dgm:spPr/>
    </dgm:pt>
    <dgm:pt modelId="{27574DF3-D407-45C5-856B-A079901C888C}" type="pres">
      <dgm:prSet presAssocID="{0C34F48F-2A60-4BBC-B243-071A30659F9E}" presName="rootText" presStyleLbl="node2" presStyleIdx="1" presStyleCnt="3">
        <dgm:presLayoutVars>
          <dgm:chPref val="3"/>
        </dgm:presLayoutVars>
      </dgm:prSet>
      <dgm:spPr/>
      <dgm:t>
        <a:bodyPr/>
        <a:lstStyle/>
        <a:p>
          <a:endParaRPr lang="ru-RU"/>
        </a:p>
      </dgm:t>
    </dgm:pt>
    <dgm:pt modelId="{C91B8084-BD42-4B2F-96E6-95655ED8BAF6}" type="pres">
      <dgm:prSet presAssocID="{0C34F48F-2A60-4BBC-B243-071A30659F9E}" presName="rootConnector" presStyleLbl="node2" presStyleIdx="1" presStyleCnt="3"/>
      <dgm:spPr/>
      <dgm:t>
        <a:bodyPr/>
        <a:lstStyle/>
        <a:p>
          <a:endParaRPr lang="ru-RU"/>
        </a:p>
      </dgm:t>
    </dgm:pt>
    <dgm:pt modelId="{3E40EFBA-AF8B-4A49-BB21-5853E9BE5570}" type="pres">
      <dgm:prSet presAssocID="{0C34F48F-2A60-4BBC-B243-071A30659F9E}" presName="hierChild4" presStyleCnt="0"/>
      <dgm:spPr/>
    </dgm:pt>
    <dgm:pt modelId="{1C4878AB-F257-455F-B6A6-386E9A44909E}" type="pres">
      <dgm:prSet presAssocID="{967DFB26-47FA-4420-BC36-D3A9ED6EBAEE}" presName="Name37" presStyleLbl="parChTrans1D3" presStyleIdx="1" presStyleCnt="3"/>
      <dgm:spPr/>
    </dgm:pt>
    <dgm:pt modelId="{18FB2FC1-6DE4-47F8-B84B-4F8C780812E5}" type="pres">
      <dgm:prSet presAssocID="{870AF244-0C28-4608-8134-E1A370B4291E}" presName="hierRoot2" presStyleCnt="0">
        <dgm:presLayoutVars>
          <dgm:hierBranch val="init"/>
        </dgm:presLayoutVars>
      </dgm:prSet>
      <dgm:spPr/>
    </dgm:pt>
    <dgm:pt modelId="{8945AD89-C5BF-48C4-9562-68B35BC49B8B}" type="pres">
      <dgm:prSet presAssocID="{870AF244-0C28-4608-8134-E1A370B4291E}" presName="rootComposite" presStyleCnt="0"/>
      <dgm:spPr/>
    </dgm:pt>
    <dgm:pt modelId="{50917B25-2EB3-42A0-87A7-08706D968F72}" type="pres">
      <dgm:prSet presAssocID="{870AF244-0C28-4608-8134-E1A370B4291E}" presName="rootText" presStyleLbl="node3" presStyleIdx="1" presStyleCnt="3">
        <dgm:presLayoutVars>
          <dgm:chPref val="3"/>
        </dgm:presLayoutVars>
      </dgm:prSet>
      <dgm:spPr/>
      <dgm:t>
        <a:bodyPr/>
        <a:lstStyle/>
        <a:p>
          <a:endParaRPr lang="ru-RU"/>
        </a:p>
      </dgm:t>
    </dgm:pt>
    <dgm:pt modelId="{C787EE10-1975-442A-8E28-8F8B38E645D3}" type="pres">
      <dgm:prSet presAssocID="{870AF244-0C28-4608-8134-E1A370B4291E}" presName="rootConnector" presStyleLbl="node3" presStyleIdx="1" presStyleCnt="3"/>
      <dgm:spPr/>
      <dgm:t>
        <a:bodyPr/>
        <a:lstStyle/>
        <a:p>
          <a:endParaRPr lang="ru-RU"/>
        </a:p>
      </dgm:t>
    </dgm:pt>
    <dgm:pt modelId="{3E32FC4E-B97E-4F23-B92E-99868E4B6DC4}" type="pres">
      <dgm:prSet presAssocID="{870AF244-0C28-4608-8134-E1A370B4291E}" presName="hierChild4" presStyleCnt="0"/>
      <dgm:spPr/>
    </dgm:pt>
    <dgm:pt modelId="{BBFF5B10-EED7-4175-B0AD-127FF7216171}" type="pres">
      <dgm:prSet presAssocID="{870AF244-0C28-4608-8134-E1A370B4291E}" presName="hierChild5" presStyleCnt="0"/>
      <dgm:spPr/>
    </dgm:pt>
    <dgm:pt modelId="{84B1A743-5297-494B-9C98-4449E77B5A90}" type="pres">
      <dgm:prSet presAssocID="{0C34F48F-2A60-4BBC-B243-071A30659F9E}" presName="hierChild5" presStyleCnt="0"/>
      <dgm:spPr/>
    </dgm:pt>
    <dgm:pt modelId="{D1E2ACB2-9ACF-4C23-A438-0943013E2350}" type="pres">
      <dgm:prSet presAssocID="{0A85DE52-F538-4119-A79D-50AD5373F81C}" presName="Name37" presStyleLbl="parChTrans1D2" presStyleIdx="2" presStyleCnt="3"/>
      <dgm:spPr/>
      <dgm:t>
        <a:bodyPr/>
        <a:lstStyle/>
        <a:p>
          <a:endParaRPr lang="ru-RU"/>
        </a:p>
      </dgm:t>
    </dgm:pt>
    <dgm:pt modelId="{01E25A72-98B2-48C3-93AA-ACAAAB19539C}" type="pres">
      <dgm:prSet presAssocID="{DFF338FB-77DE-4FEC-A8F1-51D5A8EDC0A4}" presName="hierRoot2" presStyleCnt="0">
        <dgm:presLayoutVars>
          <dgm:hierBranch val="init"/>
        </dgm:presLayoutVars>
      </dgm:prSet>
      <dgm:spPr/>
    </dgm:pt>
    <dgm:pt modelId="{C2BF2DFE-378B-4393-A5CE-DFB4DB2D6E13}" type="pres">
      <dgm:prSet presAssocID="{DFF338FB-77DE-4FEC-A8F1-51D5A8EDC0A4}" presName="rootComposite" presStyleCnt="0"/>
      <dgm:spPr/>
    </dgm:pt>
    <dgm:pt modelId="{AAEB0918-B235-4C33-BCD1-0528D0975FCE}" type="pres">
      <dgm:prSet presAssocID="{DFF338FB-77DE-4FEC-A8F1-51D5A8EDC0A4}" presName="rootText" presStyleLbl="node2" presStyleIdx="2" presStyleCnt="3">
        <dgm:presLayoutVars>
          <dgm:chPref val="3"/>
        </dgm:presLayoutVars>
      </dgm:prSet>
      <dgm:spPr/>
      <dgm:t>
        <a:bodyPr/>
        <a:lstStyle/>
        <a:p>
          <a:endParaRPr lang="ru-RU"/>
        </a:p>
      </dgm:t>
    </dgm:pt>
    <dgm:pt modelId="{BB528F16-6442-47F7-A957-CBCE71315A91}" type="pres">
      <dgm:prSet presAssocID="{DFF338FB-77DE-4FEC-A8F1-51D5A8EDC0A4}" presName="rootConnector" presStyleLbl="node2" presStyleIdx="2" presStyleCnt="3"/>
      <dgm:spPr/>
      <dgm:t>
        <a:bodyPr/>
        <a:lstStyle/>
        <a:p>
          <a:endParaRPr lang="ru-RU"/>
        </a:p>
      </dgm:t>
    </dgm:pt>
    <dgm:pt modelId="{C48970B9-4CE7-4BD5-80B0-82ED54A9AB2F}" type="pres">
      <dgm:prSet presAssocID="{DFF338FB-77DE-4FEC-A8F1-51D5A8EDC0A4}" presName="hierChild4" presStyleCnt="0"/>
      <dgm:spPr/>
    </dgm:pt>
    <dgm:pt modelId="{5418F1E2-8C23-47D5-84A8-146D9402EDDD}" type="pres">
      <dgm:prSet presAssocID="{7591855D-FE50-4CE4-8A5F-D7D2C3561213}" presName="Name37" presStyleLbl="parChTrans1D3" presStyleIdx="2" presStyleCnt="3"/>
      <dgm:spPr/>
    </dgm:pt>
    <dgm:pt modelId="{9CC67B34-8860-4A85-8F8B-EABEA37AD377}" type="pres">
      <dgm:prSet presAssocID="{0EA8A8CA-25AF-4A3F-A63E-E5ACB0EA177A}" presName="hierRoot2" presStyleCnt="0">
        <dgm:presLayoutVars>
          <dgm:hierBranch val="init"/>
        </dgm:presLayoutVars>
      </dgm:prSet>
      <dgm:spPr/>
    </dgm:pt>
    <dgm:pt modelId="{9B6D33B2-80BB-4F0B-8691-68533E23BB93}" type="pres">
      <dgm:prSet presAssocID="{0EA8A8CA-25AF-4A3F-A63E-E5ACB0EA177A}" presName="rootComposite" presStyleCnt="0"/>
      <dgm:spPr/>
    </dgm:pt>
    <dgm:pt modelId="{BA363F70-EF95-4765-A877-BEA6DFBDDE08}" type="pres">
      <dgm:prSet presAssocID="{0EA8A8CA-25AF-4A3F-A63E-E5ACB0EA177A}" presName="rootText" presStyleLbl="node3" presStyleIdx="2" presStyleCnt="3">
        <dgm:presLayoutVars>
          <dgm:chPref val="3"/>
        </dgm:presLayoutVars>
      </dgm:prSet>
      <dgm:spPr/>
      <dgm:t>
        <a:bodyPr/>
        <a:lstStyle/>
        <a:p>
          <a:endParaRPr lang="ru-RU"/>
        </a:p>
      </dgm:t>
    </dgm:pt>
    <dgm:pt modelId="{4E54E449-E94D-462A-8710-7996C69E75EB}" type="pres">
      <dgm:prSet presAssocID="{0EA8A8CA-25AF-4A3F-A63E-E5ACB0EA177A}" presName="rootConnector" presStyleLbl="node3" presStyleIdx="2" presStyleCnt="3"/>
      <dgm:spPr/>
      <dgm:t>
        <a:bodyPr/>
        <a:lstStyle/>
        <a:p>
          <a:endParaRPr lang="ru-RU"/>
        </a:p>
      </dgm:t>
    </dgm:pt>
    <dgm:pt modelId="{2B5CA947-6E8F-4B00-9627-BEF72E5C9726}" type="pres">
      <dgm:prSet presAssocID="{0EA8A8CA-25AF-4A3F-A63E-E5ACB0EA177A}" presName="hierChild4" presStyleCnt="0"/>
      <dgm:spPr/>
    </dgm:pt>
    <dgm:pt modelId="{DD188BAE-E803-42B1-ABE8-C611AA67ECF4}" type="pres">
      <dgm:prSet presAssocID="{0EA8A8CA-25AF-4A3F-A63E-E5ACB0EA177A}" presName="hierChild5" presStyleCnt="0"/>
      <dgm:spPr/>
    </dgm:pt>
    <dgm:pt modelId="{43F46689-9F6F-45E8-997C-1F54AC41366F}" type="pres">
      <dgm:prSet presAssocID="{DFF338FB-77DE-4FEC-A8F1-51D5A8EDC0A4}" presName="hierChild5" presStyleCnt="0"/>
      <dgm:spPr/>
    </dgm:pt>
    <dgm:pt modelId="{34971AD2-3C22-4AAA-8602-E52C17B532C1}" type="pres">
      <dgm:prSet presAssocID="{CDC0EF62-A505-423E-8892-1403CF054771}" presName="hierChild3" presStyleCnt="0"/>
      <dgm:spPr/>
    </dgm:pt>
  </dgm:ptLst>
  <dgm:cxnLst>
    <dgm:cxn modelId="{89BFD025-1CEC-436B-A62E-FE29D5DEBC42}" srcId="{A3D4327F-4947-41C4-93ED-BB4E1C767F42}" destId="{0C20A570-3698-448D-84AC-9367766299FC}" srcOrd="0" destOrd="0" parTransId="{B76540EF-189C-4A53-9054-8773F91D996A}" sibTransId="{28AF4021-A6FD-4660-81E1-E16B51DCA6AD}"/>
    <dgm:cxn modelId="{F79A46B3-270C-4F7C-8966-DE0838E5A9A3}" type="presOf" srcId="{3CFB7EF5-A3C8-4083-8AFE-CC4CD98E7483}" destId="{687F7D73-BCCC-4654-8EDB-3213FBCCE718}" srcOrd="0" destOrd="0" presId="urn:microsoft.com/office/officeart/2005/8/layout/orgChart1"/>
    <dgm:cxn modelId="{166B64ED-B8F1-4584-A27F-F0497C7EECE0}" type="presOf" srcId="{0C34F48F-2A60-4BBC-B243-071A30659F9E}" destId="{C91B8084-BD42-4B2F-96E6-95655ED8BAF6}" srcOrd="1" destOrd="0" presId="urn:microsoft.com/office/officeart/2005/8/layout/orgChart1"/>
    <dgm:cxn modelId="{0BBFC31D-91AA-485F-B2F0-DEB7903BCE29}" type="presOf" srcId="{DFF338FB-77DE-4FEC-A8F1-51D5A8EDC0A4}" destId="{BB528F16-6442-47F7-A957-CBCE71315A91}" srcOrd="1" destOrd="0" presId="urn:microsoft.com/office/officeart/2005/8/layout/orgChart1"/>
    <dgm:cxn modelId="{048B2857-1B5A-4E4D-9181-DBA366A16788}" type="presOf" srcId="{0C20A570-3698-448D-84AC-9367766299FC}" destId="{2D0EED9B-BB4A-4923-B960-A15539341E81}" srcOrd="0" destOrd="0" presId="urn:microsoft.com/office/officeart/2005/8/layout/orgChart1"/>
    <dgm:cxn modelId="{083717DC-4A56-430B-BD6E-66021901DC07}" type="presOf" srcId="{870AF244-0C28-4608-8134-E1A370B4291E}" destId="{50917B25-2EB3-42A0-87A7-08706D968F72}" srcOrd="0" destOrd="0" presId="urn:microsoft.com/office/officeart/2005/8/layout/orgChart1"/>
    <dgm:cxn modelId="{DB362A0F-8257-49F6-8580-6875329BE0A5}" type="presOf" srcId="{7591855D-FE50-4CE4-8A5F-D7D2C3561213}" destId="{5418F1E2-8C23-47D5-84A8-146D9402EDDD}" srcOrd="0" destOrd="0" presId="urn:microsoft.com/office/officeart/2005/8/layout/orgChart1"/>
    <dgm:cxn modelId="{CF460BC0-CABF-4FF7-B8F5-55E942A67085}" type="presOf" srcId="{582EB5E7-E251-4E5C-BC36-79208E6E434B}" destId="{D3E5E29E-1B28-463F-916A-8D1666F57CCC}" srcOrd="0" destOrd="0" presId="urn:microsoft.com/office/officeart/2005/8/layout/orgChart1"/>
    <dgm:cxn modelId="{310DBDB0-1C38-4804-B32F-93DED4CF424C}" type="presOf" srcId="{A3D4327F-4947-41C4-93ED-BB4E1C767F42}" destId="{8BA28B32-BF8A-4F93-BF87-0ADFCBB83918}" srcOrd="1" destOrd="0" presId="urn:microsoft.com/office/officeart/2005/8/layout/orgChart1"/>
    <dgm:cxn modelId="{BD8AB716-59D6-4DA4-B9D2-F2EDBB141CB3}" type="presOf" srcId="{A3D4327F-4947-41C4-93ED-BB4E1C767F42}" destId="{C031D4E2-5541-4D01-9014-D0D0195CF5D1}" srcOrd="0" destOrd="0" presId="urn:microsoft.com/office/officeart/2005/8/layout/orgChart1"/>
    <dgm:cxn modelId="{64705635-A68F-4EF5-AA7D-2682C79B1BDE}" type="presOf" srcId="{CDC0EF62-A505-423E-8892-1403CF054771}" destId="{B25BA907-B29F-4155-96F2-B256AD101434}" srcOrd="0" destOrd="0" presId="urn:microsoft.com/office/officeart/2005/8/layout/orgChart1"/>
    <dgm:cxn modelId="{7DD599C5-1412-4A12-A78F-43994184227B}" srcId="{CDC0EF62-A505-423E-8892-1403CF054771}" destId="{DFF338FB-77DE-4FEC-A8F1-51D5A8EDC0A4}" srcOrd="2" destOrd="0" parTransId="{0A85DE52-F538-4119-A79D-50AD5373F81C}" sibTransId="{04B8DAAB-7071-4897-9C69-9A2278D4C8E2}"/>
    <dgm:cxn modelId="{71DDCC7C-DA65-4057-9914-F078260F2CC3}" type="presOf" srcId="{967DFB26-47FA-4420-BC36-D3A9ED6EBAEE}" destId="{1C4878AB-F257-455F-B6A6-386E9A44909E}" srcOrd="0" destOrd="0" presId="urn:microsoft.com/office/officeart/2005/8/layout/orgChart1"/>
    <dgm:cxn modelId="{E65C1C09-D083-49ED-A1EF-0AC42BDF1F84}" srcId="{3CFB7EF5-A3C8-4083-8AFE-CC4CD98E7483}" destId="{CDC0EF62-A505-423E-8892-1403CF054771}" srcOrd="0" destOrd="0" parTransId="{652DE523-302A-491E-8F18-D1042D4F90A9}" sibTransId="{5BCFB42D-6392-4C52-80B3-FCD07E3BD197}"/>
    <dgm:cxn modelId="{7A7528E6-77A8-492F-82EA-0D763D30BD35}" type="presOf" srcId="{CDC0EF62-A505-423E-8892-1403CF054771}" destId="{7DDC6DCD-E384-48BC-8DFC-552E27B548D7}" srcOrd="1" destOrd="0" presId="urn:microsoft.com/office/officeart/2005/8/layout/orgChart1"/>
    <dgm:cxn modelId="{570FA04C-E09C-48A5-8FA5-49EFB06A7498}" type="presOf" srcId="{0C20A570-3698-448D-84AC-9367766299FC}" destId="{A25EC357-22AC-412F-A965-D258711B21BB}" srcOrd="1" destOrd="0" presId="urn:microsoft.com/office/officeart/2005/8/layout/orgChart1"/>
    <dgm:cxn modelId="{7D80012E-AFD4-4F3E-8F80-550F586FB999}" type="presOf" srcId="{DFF338FB-77DE-4FEC-A8F1-51D5A8EDC0A4}" destId="{AAEB0918-B235-4C33-BCD1-0528D0975FCE}" srcOrd="0" destOrd="0" presId="urn:microsoft.com/office/officeart/2005/8/layout/orgChart1"/>
    <dgm:cxn modelId="{6F27E0FB-0E4F-4405-8CD7-75E2E7E7A176}" type="presOf" srcId="{0EA8A8CA-25AF-4A3F-A63E-E5ACB0EA177A}" destId="{BA363F70-EF95-4765-A877-BEA6DFBDDE08}" srcOrd="0" destOrd="0" presId="urn:microsoft.com/office/officeart/2005/8/layout/orgChart1"/>
    <dgm:cxn modelId="{7778847E-8DDA-4F03-A808-945ABF19E848}" srcId="{CDC0EF62-A505-423E-8892-1403CF054771}" destId="{0C34F48F-2A60-4BBC-B243-071A30659F9E}" srcOrd="1" destOrd="0" parTransId="{70DDFF55-909E-48C1-99DA-6D0AF4A44461}" sibTransId="{D46D6EB0-6197-41CD-9495-D5B45B307F19}"/>
    <dgm:cxn modelId="{EEEA5152-43FF-467F-9BB7-E530AEE215DA}" type="presOf" srcId="{0EA8A8CA-25AF-4A3F-A63E-E5ACB0EA177A}" destId="{4E54E449-E94D-462A-8710-7996C69E75EB}" srcOrd="1" destOrd="0" presId="urn:microsoft.com/office/officeart/2005/8/layout/orgChart1"/>
    <dgm:cxn modelId="{11F8C1EA-841D-4568-A578-34046EAF1F6A}" srcId="{0C34F48F-2A60-4BBC-B243-071A30659F9E}" destId="{870AF244-0C28-4608-8134-E1A370B4291E}" srcOrd="0" destOrd="0" parTransId="{967DFB26-47FA-4420-BC36-D3A9ED6EBAEE}" sibTransId="{C9636403-8E7B-4E93-B2A4-AEF32845CD3F}"/>
    <dgm:cxn modelId="{97E253D7-17F4-4332-BF7D-8B202B743057}" type="presOf" srcId="{B76540EF-189C-4A53-9054-8773F91D996A}" destId="{39B1F10B-540A-4DCA-AEC5-179F97E6523E}" srcOrd="0" destOrd="0" presId="urn:microsoft.com/office/officeart/2005/8/layout/orgChart1"/>
    <dgm:cxn modelId="{01E96AD1-392F-4456-B051-1EC76E53AA7C}" srcId="{CDC0EF62-A505-423E-8892-1403CF054771}" destId="{A3D4327F-4947-41C4-93ED-BB4E1C767F42}" srcOrd="0" destOrd="0" parTransId="{582EB5E7-E251-4E5C-BC36-79208E6E434B}" sibTransId="{C77AE931-91B6-4533-B750-843AC05C99CC}"/>
    <dgm:cxn modelId="{09C0E4A7-43B3-4425-8055-2CDC317E1303}" type="presOf" srcId="{0A85DE52-F538-4119-A79D-50AD5373F81C}" destId="{D1E2ACB2-9ACF-4C23-A438-0943013E2350}" srcOrd="0" destOrd="0" presId="urn:microsoft.com/office/officeart/2005/8/layout/orgChart1"/>
    <dgm:cxn modelId="{55F5CDED-0E2F-4357-B2F6-A16BFE608F28}" srcId="{DFF338FB-77DE-4FEC-A8F1-51D5A8EDC0A4}" destId="{0EA8A8CA-25AF-4A3F-A63E-E5ACB0EA177A}" srcOrd="0" destOrd="0" parTransId="{7591855D-FE50-4CE4-8A5F-D7D2C3561213}" sibTransId="{5338BC8A-8F4F-41B6-8E28-0C5C18E57968}"/>
    <dgm:cxn modelId="{E1BCB3CD-7337-4914-842F-1CC8C955001D}" type="presOf" srcId="{70DDFF55-909E-48C1-99DA-6D0AF4A44461}" destId="{C4DA9974-9943-4C95-A938-B686EAD27763}" srcOrd="0" destOrd="0" presId="urn:microsoft.com/office/officeart/2005/8/layout/orgChart1"/>
    <dgm:cxn modelId="{391B298C-BF8D-4909-94FF-21F2D8C3210A}" type="presOf" srcId="{870AF244-0C28-4608-8134-E1A370B4291E}" destId="{C787EE10-1975-442A-8E28-8F8B38E645D3}" srcOrd="1" destOrd="0" presId="urn:microsoft.com/office/officeart/2005/8/layout/orgChart1"/>
    <dgm:cxn modelId="{61300531-1C79-46E9-97F2-446D1157C767}" type="presOf" srcId="{0C34F48F-2A60-4BBC-B243-071A30659F9E}" destId="{27574DF3-D407-45C5-856B-A079901C888C}" srcOrd="0" destOrd="0" presId="urn:microsoft.com/office/officeart/2005/8/layout/orgChart1"/>
    <dgm:cxn modelId="{E5AF2B8F-738D-49D7-AD9C-BC337A778C2F}" type="presParOf" srcId="{687F7D73-BCCC-4654-8EDB-3213FBCCE718}" destId="{A61E7522-80DA-4ED0-8560-58575FA3C2AF}" srcOrd="0" destOrd="0" presId="urn:microsoft.com/office/officeart/2005/8/layout/orgChart1"/>
    <dgm:cxn modelId="{EE88E945-CD97-4B3F-B9E3-94ABD16A724F}" type="presParOf" srcId="{A61E7522-80DA-4ED0-8560-58575FA3C2AF}" destId="{2FC114BF-ABFF-4C02-9A05-672A9D7D04EF}" srcOrd="0" destOrd="0" presId="urn:microsoft.com/office/officeart/2005/8/layout/orgChart1"/>
    <dgm:cxn modelId="{49208CEF-2FA5-4AB3-9269-23D0BF0FC006}" type="presParOf" srcId="{2FC114BF-ABFF-4C02-9A05-672A9D7D04EF}" destId="{B25BA907-B29F-4155-96F2-B256AD101434}" srcOrd="0" destOrd="0" presId="urn:microsoft.com/office/officeart/2005/8/layout/orgChart1"/>
    <dgm:cxn modelId="{7F4B1D85-9170-4DAC-A7C1-7AB1B2F5C56B}" type="presParOf" srcId="{2FC114BF-ABFF-4C02-9A05-672A9D7D04EF}" destId="{7DDC6DCD-E384-48BC-8DFC-552E27B548D7}" srcOrd="1" destOrd="0" presId="urn:microsoft.com/office/officeart/2005/8/layout/orgChart1"/>
    <dgm:cxn modelId="{936C4FDF-5A70-4EFF-8981-65D0F5862D21}" type="presParOf" srcId="{A61E7522-80DA-4ED0-8560-58575FA3C2AF}" destId="{A6BCEC29-5F15-4EF4-B5D5-B827042036DC}" srcOrd="1" destOrd="0" presId="urn:microsoft.com/office/officeart/2005/8/layout/orgChart1"/>
    <dgm:cxn modelId="{4BE6B082-1D4F-4C56-9A9F-07DCA93A2305}" type="presParOf" srcId="{A6BCEC29-5F15-4EF4-B5D5-B827042036DC}" destId="{D3E5E29E-1B28-463F-916A-8D1666F57CCC}" srcOrd="0" destOrd="0" presId="urn:microsoft.com/office/officeart/2005/8/layout/orgChart1"/>
    <dgm:cxn modelId="{B2E747CF-7B4F-4657-A682-8489CA506E83}" type="presParOf" srcId="{A6BCEC29-5F15-4EF4-B5D5-B827042036DC}" destId="{7923D973-BFD3-4B34-930E-5F0469FBB62E}" srcOrd="1" destOrd="0" presId="urn:microsoft.com/office/officeart/2005/8/layout/orgChart1"/>
    <dgm:cxn modelId="{F2854EF7-2113-426A-9AF5-38D165314801}" type="presParOf" srcId="{7923D973-BFD3-4B34-930E-5F0469FBB62E}" destId="{10A7F355-C5D8-4E8C-B215-909AD8808779}" srcOrd="0" destOrd="0" presId="urn:microsoft.com/office/officeart/2005/8/layout/orgChart1"/>
    <dgm:cxn modelId="{57338F77-3975-41D6-9770-E37855F0ACD5}" type="presParOf" srcId="{10A7F355-C5D8-4E8C-B215-909AD8808779}" destId="{C031D4E2-5541-4D01-9014-D0D0195CF5D1}" srcOrd="0" destOrd="0" presId="urn:microsoft.com/office/officeart/2005/8/layout/orgChart1"/>
    <dgm:cxn modelId="{3100C0A6-AD2B-45B9-BE6E-0FC904960359}" type="presParOf" srcId="{10A7F355-C5D8-4E8C-B215-909AD8808779}" destId="{8BA28B32-BF8A-4F93-BF87-0ADFCBB83918}" srcOrd="1" destOrd="0" presId="urn:microsoft.com/office/officeart/2005/8/layout/orgChart1"/>
    <dgm:cxn modelId="{5618EB6B-93F2-4CB7-BC8C-C50E459A57AB}" type="presParOf" srcId="{7923D973-BFD3-4B34-930E-5F0469FBB62E}" destId="{E79C3FA8-2081-44F9-B0CE-7425AEA0DA24}" srcOrd="1" destOrd="0" presId="urn:microsoft.com/office/officeart/2005/8/layout/orgChart1"/>
    <dgm:cxn modelId="{A8EEAF3C-AB5D-4B6B-B735-4E36CF9D2605}" type="presParOf" srcId="{E79C3FA8-2081-44F9-B0CE-7425AEA0DA24}" destId="{39B1F10B-540A-4DCA-AEC5-179F97E6523E}" srcOrd="0" destOrd="0" presId="urn:microsoft.com/office/officeart/2005/8/layout/orgChart1"/>
    <dgm:cxn modelId="{53133C4F-843B-4C42-993F-521EDFAEE62D}" type="presParOf" srcId="{E79C3FA8-2081-44F9-B0CE-7425AEA0DA24}" destId="{422E32FB-A25D-490E-945D-59AF14DFD374}" srcOrd="1" destOrd="0" presId="urn:microsoft.com/office/officeart/2005/8/layout/orgChart1"/>
    <dgm:cxn modelId="{CF3F3D81-BCD2-406B-A419-32A5D0FA8FA4}" type="presParOf" srcId="{422E32FB-A25D-490E-945D-59AF14DFD374}" destId="{CEC76A58-CB57-433E-AE18-3571B875D00C}" srcOrd="0" destOrd="0" presId="urn:microsoft.com/office/officeart/2005/8/layout/orgChart1"/>
    <dgm:cxn modelId="{6A2E42E1-FA29-4DB2-9726-88C56035831F}" type="presParOf" srcId="{CEC76A58-CB57-433E-AE18-3571B875D00C}" destId="{2D0EED9B-BB4A-4923-B960-A15539341E81}" srcOrd="0" destOrd="0" presId="urn:microsoft.com/office/officeart/2005/8/layout/orgChart1"/>
    <dgm:cxn modelId="{5D63C2BB-9AD7-4EA6-A71C-617B6C9BC2BC}" type="presParOf" srcId="{CEC76A58-CB57-433E-AE18-3571B875D00C}" destId="{A25EC357-22AC-412F-A965-D258711B21BB}" srcOrd="1" destOrd="0" presId="urn:microsoft.com/office/officeart/2005/8/layout/orgChart1"/>
    <dgm:cxn modelId="{2A6ED4C1-CDC8-44E1-84DC-49147CF512BD}" type="presParOf" srcId="{422E32FB-A25D-490E-945D-59AF14DFD374}" destId="{C6BACF87-FAF4-492B-BE42-278DBD9C5E6E}" srcOrd="1" destOrd="0" presId="urn:microsoft.com/office/officeart/2005/8/layout/orgChart1"/>
    <dgm:cxn modelId="{AD7F3024-6AD1-4601-AEB1-B8ABB965456D}" type="presParOf" srcId="{422E32FB-A25D-490E-945D-59AF14DFD374}" destId="{91CA53B1-729C-46EB-B79F-036699950F4C}" srcOrd="2" destOrd="0" presId="urn:microsoft.com/office/officeart/2005/8/layout/orgChart1"/>
    <dgm:cxn modelId="{838D0FE7-9F13-4E69-8D9F-FBA218FFB5A5}" type="presParOf" srcId="{7923D973-BFD3-4B34-930E-5F0469FBB62E}" destId="{9EBCB5E1-BA41-4872-9261-7E12ACA44D41}" srcOrd="2" destOrd="0" presId="urn:microsoft.com/office/officeart/2005/8/layout/orgChart1"/>
    <dgm:cxn modelId="{061B30A9-89B4-46DC-A70C-7D3FB20481A3}" type="presParOf" srcId="{A6BCEC29-5F15-4EF4-B5D5-B827042036DC}" destId="{C4DA9974-9943-4C95-A938-B686EAD27763}" srcOrd="2" destOrd="0" presId="urn:microsoft.com/office/officeart/2005/8/layout/orgChart1"/>
    <dgm:cxn modelId="{B4A3ED6F-1581-4EAF-94AF-81712C739AC3}" type="presParOf" srcId="{A6BCEC29-5F15-4EF4-B5D5-B827042036DC}" destId="{BADB7745-8AF2-4CDF-BC01-FD9DF457B1E2}" srcOrd="3" destOrd="0" presId="urn:microsoft.com/office/officeart/2005/8/layout/orgChart1"/>
    <dgm:cxn modelId="{42588F78-3584-4610-A9A9-16B8CDF584E4}" type="presParOf" srcId="{BADB7745-8AF2-4CDF-BC01-FD9DF457B1E2}" destId="{B9FE4100-8D07-4B74-9B57-1D02F28F9AD8}" srcOrd="0" destOrd="0" presId="urn:microsoft.com/office/officeart/2005/8/layout/orgChart1"/>
    <dgm:cxn modelId="{295E9802-4D9F-42C7-9CC9-C6BCD1F9FE4D}" type="presParOf" srcId="{B9FE4100-8D07-4B74-9B57-1D02F28F9AD8}" destId="{27574DF3-D407-45C5-856B-A079901C888C}" srcOrd="0" destOrd="0" presId="urn:microsoft.com/office/officeart/2005/8/layout/orgChart1"/>
    <dgm:cxn modelId="{42156BF6-FD1D-4308-A3DA-54E27CE0C4E9}" type="presParOf" srcId="{B9FE4100-8D07-4B74-9B57-1D02F28F9AD8}" destId="{C91B8084-BD42-4B2F-96E6-95655ED8BAF6}" srcOrd="1" destOrd="0" presId="urn:microsoft.com/office/officeart/2005/8/layout/orgChart1"/>
    <dgm:cxn modelId="{16377996-4C1F-4CCA-87CB-604D1F00434E}" type="presParOf" srcId="{BADB7745-8AF2-4CDF-BC01-FD9DF457B1E2}" destId="{3E40EFBA-AF8B-4A49-BB21-5853E9BE5570}" srcOrd="1" destOrd="0" presId="urn:microsoft.com/office/officeart/2005/8/layout/orgChart1"/>
    <dgm:cxn modelId="{4E63B854-E0B5-459A-BC19-89E6CD9BC617}" type="presParOf" srcId="{3E40EFBA-AF8B-4A49-BB21-5853E9BE5570}" destId="{1C4878AB-F257-455F-B6A6-386E9A44909E}" srcOrd="0" destOrd="0" presId="urn:microsoft.com/office/officeart/2005/8/layout/orgChart1"/>
    <dgm:cxn modelId="{F24DD569-3DCE-4426-8541-A0A8F07CFD3A}" type="presParOf" srcId="{3E40EFBA-AF8B-4A49-BB21-5853E9BE5570}" destId="{18FB2FC1-6DE4-47F8-B84B-4F8C780812E5}" srcOrd="1" destOrd="0" presId="urn:microsoft.com/office/officeart/2005/8/layout/orgChart1"/>
    <dgm:cxn modelId="{FBB58F14-066C-4FE1-B7CF-9B2B886CDF6C}" type="presParOf" srcId="{18FB2FC1-6DE4-47F8-B84B-4F8C780812E5}" destId="{8945AD89-C5BF-48C4-9562-68B35BC49B8B}" srcOrd="0" destOrd="0" presId="urn:microsoft.com/office/officeart/2005/8/layout/orgChart1"/>
    <dgm:cxn modelId="{28F2FCF4-063C-4086-8ED4-D99098A0A6D7}" type="presParOf" srcId="{8945AD89-C5BF-48C4-9562-68B35BC49B8B}" destId="{50917B25-2EB3-42A0-87A7-08706D968F72}" srcOrd="0" destOrd="0" presId="urn:microsoft.com/office/officeart/2005/8/layout/orgChart1"/>
    <dgm:cxn modelId="{882C0A49-EDBA-4179-88B9-2ED14F0DE303}" type="presParOf" srcId="{8945AD89-C5BF-48C4-9562-68B35BC49B8B}" destId="{C787EE10-1975-442A-8E28-8F8B38E645D3}" srcOrd="1" destOrd="0" presId="urn:microsoft.com/office/officeart/2005/8/layout/orgChart1"/>
    <dgm:cxn modelId="{FD99B917-F272-4ADE-9657-AE03A45F2477}" type="presParOf" srcId="{18FB2FC1-6DE4-47F8-B84B-4F8C780812E5}" destId="{3E32FC4E-B97E-4F23-B92E-99868E4B6DC4}" srcOrd="1" destOrd="0" presId="urn:microsoft.com/office/officeart/2005/8/layout/orgChart1"/>
    <dgm:cxn modelId="{C4A72FE6-9AE3-4135-BB32-94A4868DD580}" type="presParOf" srcId="{18FB2FC1-6DE4-47F8-B84B-4F8C780812E5}" destId="{BBFF5B10-EED7-4175-B0AD-127FF7216171}" srcOrd="2" destOrd="0" presId="urn:microsoft.com/office/officeart/2005/8/layout/orgChart1"/>
    <dgm:cxn modelId="{5BE34F59-2C84-44DE-A944-19BB1153AEB3}" type="presParOf" srcId="{BADB7745-8AF2-4CDF-BC01-FD9DF457B1E2}" destId="{84B1A743-5297-494B-9C98-4449E77B5A90}" srcOrd="2" destOrd="0" presId="urn:microsoft.com/office/officeart/2005/8/layout/orgChart1"/>
    <dgm:cxn modelId="{A0708B73-118C-4FE2-B00D-5E6DACC8E6E3}" type="presParOf" srcId="{A6BCEC29-5F15-4EF4-B5D5-B827042036DC}" destId="{D1E2ACB2-9ACF-4C23-A438-0943013E2350}" srcOrd="4" destOrd="0" presId="urn:microsoft.com/office/officeart/2005/8/layout/orgChart1"/>
    <dgm:cxn modelId="{F6AEBBAF-B1CF-4C67-A912-282BF5BAFD62}" type="presParOf" srcId="{A6BCEC29-5F15-4EF4-B5D5-B827042036DC}" destId="{01E25A72-98B2-48C3-93AA-ACAAAB19539C}" srcOrd="5" destOrd="0" presId="urn:microsoft.com/office/officeart/2005/8/layout/orgChart1"/>
    <dgm:cxn modelId="{02F62B5E-5FDC-4114-AFAA-58841A8F8358}" type="presParOf" srcId="{01E25A72-98B2-48C3-93AA-ACAAAB19539C}" destId="{C2BF2DFE-378B-4393-A5CE-DFB4DB2D6E13}" srcOrd="0" destOrd="0" presId="urn:microsoft.com/office/officeart/2005/8/layout/orgChart1"/>
    <dgm:cxn modelId="{BC89C7FD-861B-4C30-9B1E-596B26BC5064}" type="presParOf" srcId="{C2BF2DFE-378B-4393-A5CE-DFB4DB2D6E13}" destId="{AAEB0918-B235-4C33-BCD1-0528D0975FCE}" srcOrd="0" destOrd="0" presId="urn:microsoft.com/office/officeart/2005/8/layout/orgChart1"/>
    <dgm:cxn modelId="{2A3952E1-2EBE-4EA3-9CA7-44116D08FC5B}" type="presParOf" srcId="{C2BF2DFE-378B-4393-A5CE-DFB4DB2D6E13}" destId="{BB528F16-6442-47F7-A957-CBCE71315A91}" srcOrd="1" destOrd="0" presId="urn:microsoft.com/office/officeart/2005/8/layout/orgChart1"/>
    <dgm:cxn modelId="{986D33D9-508E-45B8-8902-B0DAA79BCAB4}" type="presParOf" srcId="{01E25A72-98B2-48C3-93AA-ACAAAB19539C}" destId="{C48970B9-4CE7-4BD5-80B0-82ED54A9AB2F}" srcOrd="1" destOrd="0" presId="urn:microsoft.com/office/officeart/2005/8/layout/orgChart1"/>
    <dgm:cxn modelId="{D806EB23-1819-4BD4-90A5-A8D767662BFA}" type="presParOf" srcId="{C48970B9-4CE7-4BD5-80B0-82ED54A9AB2F}" destId="{5418F1E2-8C23-47D5-84A8-146D9402EDDD}" srcOrd="0" destOrd="0" presId="urn:microsoft.com/office/officeart/2005/8/layout/orgChart1"/>
    <dgm:cxn modelId="{C59D5650-9C87-4590-9191-69A1D9A215A0}" type="presParOf" srcId="{C48970B9-4CE7-4BD5-80B0-82ED54A9AB2F}" destId="{9CC67B34-8860-4A85-8F8B-EABEA37AD377}" srcOrd="1" destOrd="0" presId="urn:microsoft.com/office/officeart/2005/8/layout/orgChart1"/>
    <dgm:cxn modelId="{CE728E90-7FF4-434D-9D52-95791D72EB5D}" type="presParOf" srcId="{9CC67B34-8860-4A85-8F8B-EABEA37AD377}" destId="{9B6D33B2-80BB-4F0B-8691-68533E23BB93}" srcOrd="0" destOrd="0" presId="urn:microsoft.com/office/officeart/2005/8/layout/orgChart1"/>
    <dgm:cxn modelId="{E21EE61D-D6C8-4720-A75C-022AA3579DA7}" type="presParOf" srcId="{9B6D33B2-80BB-4F0B-8691-68533E23BB93}" destId="{BA363F70-EF95-4765-A877-BEA6DFBDDE08}" srcOrd="0" destOrd="0" presId="urn:microsoft.com/office/officeart/2005/8/layout/orgChart1"/>
    <dgm:cxn modelId="{D057DC71-3157-491D-A082-DFFA68F3E7C7}" type="presParOf" srcId="{9B6D33B2-80BB-4F0B-8691-68533E23BB93}" destId="{4E54E449-E94D-462A-8710-7996C69E75EB}" srcOrd="1" destOrd="0" presId="urn:microsoft.com/office/officeart/2005/8/layout/orgChart1"/>
    <dgm:cxn modelId="{E83D9453-4F63-4F7E-AD97-69444F689FB5}" type="presParOf" srcId="{9CC67B34-8860-4A85-8F8B-EABEA37AD377}" destId="{2B5CA947-6E8F-4B00-9627-BEF72E5C9726}" srcOrd="1" destOrd="0" presId="urn:microsoft.com/office/officeart/2005/8/layout/orgChart1"/>
    <dgm:cxn modelId="{3E421335-BAFB-414B-B97C-90C4CA160B9B}" type="presParOf" srcId="{9CC67B34-8860-4A85-8F8B-EABEA37AD377}" destId="{DD188BAE-E803-42B1-ABE8-C611AA67ECF4}" srcOrd="2" destOrd="0" presId="urn:microsoft.com/office/officeart/2005/8/layout/orgChart1"/>
    <dgm:cxn modelId="{C7E50D7E-96F5-4BCA-8342-4F47448BF869}" type="presParOf" srcId="{01E25A72-98B2-48C3-93AA-ACAAAB19539C}" destId="{43F46689-9F6F-45E8-997C-1F54AC41366F}" srcOrd="2" destOrd="0" presId="urn:microsoft.com/office/officeart/2005/8/layout/orgChart1"/>
    <dgm:cxn modelId="{FD2537FB-EB2E-449A-AE83-1FD602791E58}" type="presParOf" srcId="{A61E7522-80DA-4ED0-8560-58575FA3C2AF}" destId="{34971AD2-3C22-4AAA-8602-E52C17B532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0135A65-ACFB-4931-B341-83C54F591C8A}"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RU"/>
        </a:p>
      </dgm:t>
    </dgm:pt>
    <dgm:pt modelId="{404C4B7B-B7F3-4ADD-B15F-FCAEF7D59372}">
      <dgm:prSet/>
      <dgm:spPr/>
      <dgm:t>
        <a:bodyPr/>
        <a:lstStyle/>
        <a:p>
          <a:pPr rtl="0"/>
          <a:r>
            <a:rPr lang="ru-RU" dirty="0" smtClean="0"/>
            <a:t>Где проводят</a:t>
          </a:r>
          <a:endParaRPr lang="ru-RU" dirty="0"/>
        </a:p>
      </dgm:t>
    </dgm:pt>
    <dgm:pt modelId="{588A823F-35F6-4776-A94F-C62E705B6500}" type="parTrans" cxnId="{75903395-2961-416F-8BF6-AC251AEE1572}">
      <dgm:prSet/>
      <dgm:spPr/>
      <dgm:t>
        <a:bodyPr/>
        <a:lstStyle/>
        <a:p>
          <a:endParaRPr lang="ru-RU"/>
        </a:p>
      </dgm:t>
    </dgm:pt>
    <dgm:pt modelId="{853CD0F5-B6D1-4DF8-B06A-0092D1C01C28}" type="sibTrans" cxnId="{75903395-2961-416F-8BF6-AC251AEE1572}">
      <dgm:prSet/>
      <dgm:spPr/>
      <dgm:t>
        <a:bodyPr/>
        <a:lstStyle/>
        <a:p>
          <a:endParaRPr lang="ru-RU"/>
        </a:p>
      </dgm:t>
    </dgm:pt>
    <dgm:pt modelId="{2DF6B871-E21E-4807-805B-179563DF55E9}">
      <dgm:prSet/>
      <dgm:spPr/>
      <dgm:t>
        <a:bodyPr/>
        <a:lstStyle/>
        <a:p>
          <a:pPr rtl="0"/>
          <a:r>
            <a:rPr lang="ru-RU" dirty="0" smtClean="0"/>
            <a:t>На предприятиях, применяющих/использующих</a:t>
          </a:r>
          <a:endParaRPr lang="ru-RU" dirty="0"/>
        </a:p>
      </dgm:t>
    </dgm:pt>
    <dgm:pt modelId="{B035A399-E827-4307-B7DA-280E655B1DDC}" type="parTrans" cxnId="{5BB55856-8991-4E81-A3A4-1FA227ADE19D}">
      <dgm:prSet/>
      <dgm:spPr/>
      <dgm:t>
        <a:bodyPr/>
        <a:lstStyle/>
        <a:p>
          <a:endParaRPr lang="ru-RU"/>
        </a:p>
      </dgm:t>
    </dgm:pt>
    <dgm:pt modelId="{4B4957C8-6A9C-4EC0-BBF3-FCA4F225DF2C}" type="sibTrans" cxnId="{5BB55856-8991-4E81-A3A4-1FA227ADE19D}">
      <dgm:prSet/>
      <dgm:spPr/>
      <dgm:t>
        <a:bodyPr/>
        <a:lstStyle/>
        <a:p>
          <a:endParaRPr lang="ru-RU"/>
        </a:p>
      </dgm:t>
    </dgm:pt>
    <dgm:pt modelId="{DBF736DB-4421-4B3D-9D68-9FEF9B1B4F5C}">
      <dgm:prSet/>
      <dgm:spPr/>
      <dgm:t>
        <a:bodyPr/>
        <a:lstStyle/>
        <a:p>
          <a:pPr rtl="0"/>
          <a:r>
            <a:rPr lang="ru-RU" dirty="0" smtClean="0"/>
            <a:t>Специфический технологический процесс</a:t>
          </a:r>
          <a:endParaRPr lang="ru-RU" dirty="0"/>
        </a:p>
      </dgm:t>
    </dgm:pt>
    <dgm:pt modelId="{1108A795-CD2D-4E37-BCF9-A5F398EF563A}" type="parTrans" cxnId="{78702DB2-47D7-4CC4-AC3D-56FF55EF5C78}">
      <dgm:prSet/>
      <dgm:spPr/>
      <dgm:t>
        <a:bodyPr/>
        <a:lstStyle/>
        <a:p>
          <a:endParaRPr lang="ru-RU"/>
        </a:p>
      </dgm:t>
    </dgm:pt>
    <dgm:pt modelId="{8D8BF550-C49D-4A3A-887F-198C100E1B0B}" type="sibTrans" cxnId="{78702DB2-47D7-4CC4-AC3D-56FF55EF5C78}">
      <dgm:prSet/>
      <dgm:spPr/>
      <dgm:t>
        <a:bodyPr/>
        <a:lstStyle/>
        <a:p>
          <a:endParaRPr lang="ru-RU"/>
        </a:p>
      </dgm:t>
    </dgm:pt>
    <dgm:pt modelId="{D6886454-3F78-4C5E-B6BB-58A53B65F1CC}">
      <dgm:prSet/>
      <dgm:spPr/>
      <dgm:t>
        <a:bodyPr/>
        <a:lstStyle/>
        <a:p>
          <a:pPr rtl="0"/>
          <a:r>
            <a:rPr lang="ru-RU" dirty="0" smtClean="0"/>
            <a:t>Потенциально опасные материалы и/или сырье</a:t>
          </a:r>
          <a:endParaRPr lang="ru-RU" dirty="0"/>
        </a:p>
      </dgm:t>
    </dgm:pt>
    <dgm:pt modelId="{7A7100CE-E39F-46DE-AB84-A2B4153DB084}" type="parTrans" cxnId="{7C65AA4C-564C-43B4-83A3-0078B5B21ECE}">
      <dgm:prSet/>
      <dgm:spPr/>
      <dgm:t>
        <a:bodyPr/>
        <a:lstStyle/>
        <a:p>
          <a:endParaRPr lang="ru-RU"/>
        </a:p>
      </dgm:t>
    </dgm:pt>
    <dgm:pt modelId="{5126080A-60E4-473A-BE74-FFAAD5EB03D9}" type="sibTrans" cxnId="{7C65AA4C-564C-43B4-83A3-0078B5B21ECE}">
      <dgm:prSet/>
      <dgm:spPr/>
      <dgm:t>
        <a:bodyPr/>
        <a:lstStyle/>
        <a:p>
          <a:endParaRPr lang="ru-RU"/>
        </a:p>
      </dgm:t>
    </dgm:pt>
    <dgm:pt modelId="{CA2772E9-00CB-416E-97A2-0E126B973956}">
      <dgm:prSet/>
      <dgm:spPr/>
      <dgm:t>
        <a:bodyPr/>
        <a:lstStyle/>
        <a:p>
          <a:pPr rtl="0"/>
          <a:r>
            <a:rPr lang="ru-RU" dirty="0" smtClean="0"/>
            <a:t>Опасное оборудование</a:t>
          </a:r>
          <a:endParaRPr lang="ru-RU" dirty="0"/>
        </a:p>
      </dgm:t>
    </dgm:pt>
    <dgm:pt modelId="{4569BF6B-A741-4EC1-951C-79CDDA42BC5E}" type="parTrans" cxnId="{4F7AACCA-1960-49AE-A4AD-BCB38CB6D430}">
      <dgm:prSet/>
      <dgm:spPr/>
      <dgm:t>
        <a:bodyPr/>
        <a:lstStyle/>
        <a:p>
          <a:endParaRPr lang="ru-RU"/>
        </a:p>
      </dgm:t>
    </dgm:pt>
    <dgm:pt modelId="{1F774EC7-B8E2-401C-A722-BB06AC6F3B78}" type="sibTrans" cxnId="{4F7AACCA-1960-49AE-A4AD-BCB38CB6D430}">
      <dgm:prSet/>
      <dgm:spPr/>
      <dgm:t>
        <a:bodyPr/>
        <a:lstStyle/>
        <a:p>
          <a:endParaRPr lang="ru-RU"/>
        </a:p>
      </dgm:t>
    </dgm:pt>
    <dgm:pt modelId="{6FF5A7E0-A4EE-4894-A701-368ADC2E7845}" type="pres">
      <dgm:prSet presAssocID="{F0135A65-ACFB-4931-B341-83C54F591C8A}" presName="hierChild1" presStyleCnt="0">
        <dgm:presLayoutVars>
          <dgm:orgChart val="1"/>
          <dgm:chPref val="1"/>
          <dgm:dir/>
          <dgm:animOne val="branch"/>
          <dgm:animLvl val="lvl"/>
          <dgm:resizeHandles/>
        </dgm:presLayoutVars>
      </dgm:prSet>
      <dgm:spPr/>
      <dgm:t>
        <a:bodyPr/>
        <a:lstStyle/>
        <a:p>
          <a:endParaRPr lang="ru-RU"/>
        </a:p>
      </dgm:t>
    </dgm:pt>
    <dgm:pt modelId="{226D9835-9C67-4EC9-BD5E-729AD49BEFA6}" type="pres">
      <dgm:prSet presAssocID="{404C4B7B-B7F3-4ADD-B15F-FCAEF7D59372}" presName="hierRoot1" presStyleCnt="0">
        <dgm:presLayoutVars>
          <dgm:hierBranch val="init"/>
        </dgm:presLayoutVars>
      </dgm:prSet>
      <dgm:spPr/>
    </dgm:pt>
    <dgm:pt modelId="{3D2265DA-D90B-4B11-BCB5-F6CA6EECDA96}" type="pres">
      <dgm:prSet presAssocID="{404C4B7B-B7F3-4ADD-B15F-FCAEF7D59372}" presName="rootComposite1" presStyleCnt="0"/>
      <dgm:spPr/>
    </dgm:pt>
    <dgm:pt modelId="{BCB14CBE-A68D-46F6-B90C-B4CE30EFED8C}" type="pres">
      <dgm:prSet presAssocID="{404C4B7B-B7F3-4ADD-B15F-FCAEF7D59372}" presName="rootText1" presStyleLbl="node0" presStyleIdx="0" presStyleCnt="1" custScaleX="149188" custScaleY="98463">
        <dgm:presLayoutVars>
          <dgm:chPref val="3"/>
        </dgm:presLayoutVars>
      </dgm:prSet>
      <dgm:spPr/>
      <dgm:t>
        <a:bodyPr/>
        <a:lstStyle/>
        <a:p>
          <a:endParaRPr lang="ru-RU"/>
        </a:p>
      </dgm:t>
    </dgm:pt>
    <dgm:pt modelId="{93DA4F61-21F9-4565-AF66-E6EFD11CBCE9}" type="pres">
      <dgm:prSet presAssocID="{404C4B7B-B7F3-4ADD-B15F-FCAEF7D59372}" presName="rootConnector1" presStyleLbl="node1" presStyleIdx="0" presStyleCnt="0"/>
      <dgm:spPr/>
      <dgm:t>
        <a:bodyPr/>
        <a:lstStyle/>
        <a:p>
          <a:endParaRPr lang="ru-RU"/>
        </a:p>
      </dgm:t>
    </dgm:pt>
    <dgm:pt modelId="{CDC03764-42F3-47C2-B88B-1E3C8164DB94}" type="pres">
      <dgm:prSet presAssocID="{404C4B7B-B7F3-4ADD-B15F-FCAEF7D59372}" presName="hierChild2" presStyleCnt="0"/>
      <dgm:spPr/>
    </dgm:pt>
    <dgm:pt modelId="{640E932F-9E9A-4811-BF4A-07553D087D11}" type="pres">
      <dgm:prSet presAssocID="{B035A399-E827-4307-B7DA-280E655B1DDC}" presName="Name37" presStyleLbl="parChTrans1D2" presStyleIdx="0" presStyleCnt="1"/>
      <dgm:spPr/>
      <dgm:t>
        <a:bodyPr/>
        <a:lstStyle/>
        <a:p>
          <a:endParaRPr lang="ru-RU"/>
        </a:p>
      </dgm:t>
    </dgm:pt>
    <dgm:pt modelId="{7EE562FF-746E-44F9-BB59-F5BF2DA55031}" type="pres">
      <dgm:prSet presAssocID="{2DF6B871-E21E-4807-805B-179563DF55E9}" presName="hierRoot2" presStyleCnt="0">
        <dgm:presLayoutVars>
          <dgm:hierBranch val="init"/>
        </dgm:presLayoutVars>
      </dgm:prSet>
      <dgm:spPr/>
    </dgm:pt>
    <dgm:pt modelId="{93A0CB33-9D23-4B05-8CF8-9F06471F9CFE}" type="pres">
      <dgm:prSet presAssocID="{2DF6B871-E21E-4807-805B-179563DF55E9}" presName="rootComposite" presStyleCnt="0"/>
      <dgm:spPr/>
    </dgm:pt>
    <dgm:pt modelId="{ACF1EF93-71C9-4A52-BE3F-7A2C83896371}" type="pres">
      <dgm:prSet presAssocID="{2DF6B871-E21E-4807-805B-179563DF55E9}" presName="rootText" presStyleLbl="node2" presStyleIdx="0" presStyleCnt="1" custScaleX="290673">
        <dgm:presLayoutVars>
          <dgm:chPref val="3"/>
        </dgm:presLayoutVars>
      </dgm:prSet>
      <dgm:spPr/>
      <dgm:t>
        <a:bodyPr/>
        <a:lstStyle/>
        <a:p>
          <a:endParaRPr lang="ru-RU"/>
        </a:p>
      </dgm:t>
    </dgm:pt>
    <dgm:pt modelId="{E0374765-E976-4539-AE83-AAAF42AA7346}" type="pres">
      <dgm:prSet presAssocID="{2DF6B871-E21E-4807-805B-179563DF55E9}" presName="rootConnector" presStyleLbl="node2" presStyleIdx="0" presStyleCnt="1"/>
      <dgm:spPr/>
      <dgm:t>
        <a:bodyPr/>
        <a:lstStyle/>
        <a:p>
          <a:endParaRPr lang="ru-RU"/>
        </a:p>
      </dgm:t>
    </dgm:pt>
    <dgm:pt modelId="{C2F744F2-846C-4333-A7E1-25596EA8215B}" type="pres">
      <dgm:prSet presAssocID="{2DF6B871-E21E-4807-805B-179563DF55E9}" presName="hierChild4" presStyleCnt="0"/>
      <dgm:spPr/>
    </dgm:pt>
    <dgm:pt modelId="{12B0A5A9-8BEF-455A-9137-41D296C04797}" type="pres">
      <dgm:prSet presAssocID="{1108A795-CD2D-4E37-BCF9-A5F398EF563A}" presName="Name37" presStyleLbl="parChTrans1D3" presStyleIdx="0" presStyleCnt="3"/>
      <dgm:spPr/>
      <dgm:t>
        <a:bodyPr/>
        <a:lstStyle/>
        <a:p>
          <a:endParaRPr lang="ru-RU"/>
        </a:p>
      </dgm:t>
    </dgm:pt>
    <dgm:pt modelId="{B8B625E7-6D25-4EB2-8790-0DB746916CBB}" type="pres">
      <dgm:prSet presAssocID="{DBF736DB-4421-4B3D-9D68-9FEF9B1B4F5C}" presName="hierRoot2" presStyleCnt="0">
        <dgm:presLayoutVars>
          <dgm:hierBranch val="init"/>
        </dgm:presLayoutVars>
      </dgm:prSet>
      <dgm:spPr/>
    </dgm:pt>
    <dgm:pt modelId="{103FDA53-2152-4351-8841-D40934A207F2}" type="pres">
      <dgm:prSet presAssocID="{DBF736DB-4421-4B3D-9D68-9FEF9B1B4F5C}" presName="rootComposite" presStyleCnt="0"/>
      <dgm:spPr/>
    </dgm:pt>
    <dgm:pt modelId="{BAFA05FB-E3A0-40CE-87FF-6665FF7DF460}" type="pres">
      <dgm:prSet presAssocID="{DBF736DB-4421-4B3D-9D68-9FEF9B1B4F5C}" presName="rootText" presStyleLbl="node3" presStyleIdx="0" presStyleCnt="3" custScaleX="160298">
        <dgm:presLayoutVars>
          <dgm:chPref val="3"/>
        </dgm:presLayoutVars>
      </dgm:prSet>
      <dgm:spPr/>
      <dgm:t>
        <a:bodyPr/>
        <a:lstStyle/>
        <a:p>
          <a:endParaRPr lang="ru-RU"/>
        </a:p>
      </dgm:t>
    </dgm:pt>
    <dgm:pt modelId="{134D1E7A-46C5-43E0-932C-DA22462612D3}" type="pres">
      <dgm:prSet presAssocID="{DBF736DB-4421-4B3D-9D68-9FEF9B1B4F5C}" presName="rootConnector" presStyleLbl="node3" presStyleIdx="0" presStyleCnt="3"/>
      <dgm:spPr/>
      <dgm:t>
        <a:bodyPr/>
        <a:lstStyle/>
        <a:p>
          <a:endParaRPr lang="ru-RU"/>
        </a:p>
      </dgm:t>
    </dgm:pt>
    <dgm:pt modelId="{51CF63D0-F9A5-4124-8F3C-D9BCC3F82B19}" type="pres">
      <dgm:prSet presAssocID="{DBF736DB-4421-4B3D-9D68-9FEF9B1B4F5C}" presName="hierChild4" presStyleCnt="0"/>
      <dgm:spPr/>
    </dgm:pt>
    <dgm:pt modelId="{EB890EA8-87B6-481C-921E-18326DB18BEC}" type="pres">
      <dgm:prSet presAssocID="{DBF736DB-4421-4B3D-9D68-9FEF9B1B4F5C}" presName="hierChild5" presStyleCnt="0"/>
      <dgm:spPr/>
    </dgm:pt>
    <dgm:pt modelId="{3FAC30E2-3338-402E-83EE-05E93E24D08D}" type="pres">
      <dgm:prSet presAssocID="{4569BF6B-A741-4EC1-951C-79CDDA42BC5E}" presName="Name37" presStyleLbl="parChTrans1D3" presStyleIdx="1" presStyleCnt="3"/>
      <dgm:spPr/>
      <dgm:t>
        <a:bodyPr/>
        <a:lstStyle/>
        <a:p>
          <a:endParaRPr lang="ru-RU"/>
        </a:p>
      </dgm:t>
    </dgm:pt>
    <dgm:pt modelId="{FA04ED24-968C-4723-B17C-AB1A4285BF76}" type="pres">
      <dgm:prSet presAssocID="{CA2772E9-00CB-416E-97A2-0E126B973956}" presName="hierRoot2" presStyleCnt="0">
        <dgm:presLayoutVars>
          <dgm:hierBranch val="init"/>
        </dgm:presLayoutVars>
      </dgm:prSet>
      <dgm:spPr/>
    </dgm:pt>
    <dgm:pt modelId="{C1816AB9-2CF1-4FD3-BD06-459C7D30A617}" type="pres">
      <dgm:prSet presAssocID="{CA2772E9-00CB-416E-97A2-0E126B973956}" presName="rootComposite" presStyleCnt="0"/>
      <dgm:spPr/>
    </dgm:pt>
    <dgm:pt modelId="{113E30BA-C9FA-4B4F-951B-EEC081FD4DB2}" type="pres">
      <dgm:prSet presAssocID="{CA2772E9-00CB-416E-97A2-0E126B973956}" presName="rootText" presStyleLbl="node3" presStyleIdx="1" presStyleCnt="3" custScaleX="160298">
        <dgm:presLayoutVars>
          <dgm:chPref val="3"/>
        </dgm:presLayoutVars>
      </dgm:prSet>
      <dgm:spPr/>
      <dgm:t>
        <a:bodyPr/>
        <a:lstStyle/>
        <a:p>
          <a:endParaRPr lang="ru-RU"/>
        </a:p>
      </dgm:t>
    </dgm:pt>
    <dgm:pt modelId="{F4673963-6CA2-4BC2-97DE-D2AEC8D6812D}" type="pres">
      <dgm:prSet presAssocID="{CA2772E9-00CB-416E-97A2-0E126B973956}" presName="rootConnector" presStyleLbl="node3" presStyleIdx="1" presStyleCnt="3"/>
      <dgm:spPr/>
      <dgm:t>
        <a:bodyPr/>
        <a:lstStyle/>
        <a:p>
          <a:endParaRPr lang="ru-RU"/>
        </a:p>
      </dgm:t>
    </dgm:pt>
    <dgm:pt modelId="{9BEDD505-CE8E-4BD0-A5CE-16B35E30F8DC}" type="pres">
      <dgm:prSet presAssocID="{CA2772E9-00CB-416E-97A2-0E126B973956}" presName="hierChild4" presStyleCnt="0"/>
      <dgm:spPr/>
    </dgm:pt>
    <dgm:pt modelId="{7AC0E398-3A37-4A40-8F5D-35C05513D486}" type="pres">
      <dgm:prSet presAssocID="{CA2772E9-00CB-416E-97A2-0E126B973956}" presName="hierChild5" presStyleCnt="0"/>
      <dgm:spPr/>
    </dgm:pt>
    <dgm:pt modelId="{50ED2BAE-F8BA-405C-B2D1-66F421405129}" type="pres">
      <dgm:prSet presAssocID="{7A7100CE-E39F-46DE-AB84-A2B4153DB084}" presName="Name37" presStyleLbl="parChTrans1D3" presStyleIdx="2" presStyleCnt="3"/>
      <dgm:spPr/>
      <dgm:t>
        <a:bodyPr/>
        <a:lstStyle/>
        <a:p>
          <a:endParaRPr lang="ru-RU"/>
        </a:p>
      </dgm:t>
    </dgm:pt>
    <dgm:pt modelId="{D04AA457-59E1-4378-BE93-C7E5835B7EDE}" type="pres">
      <dgm:prSet presAssocID="{D6886454-3F78-4C5E-B6BB-58A53B65F1CC}" presName="hierRoot2" presStyleCnt="0">
        <dgm:presLayoutVars>
          <dgm:hierBranch val="init"/>
        </dgm:presLayoutVars>
      </dgm:prSet>
      <dgm:spPr/>
    </dgm:pt>
    <dgm:pt modelId="{055E0C30-2CC0-4901-AFA4-A8ACB52D6EFE}" type="pres">
      <dgm:prSet presAssocID="{D6886454-3F78-4C5E-B6BB-58A53B65F1CC}" presName="rootComposite" presStyleCnt="0"/>
      <dgm:spPr/>
    </dgm:pt>
    <dgm:pt modelId="{FE51DEA8-C6B2-475F-9923-326BF150206F}" type="pres">
      <dgm:prSet presAssocID="{D6886454-3F78-4C5E-B6BB-58A53B65F1CC}" presName="rootText" presStyleLbl="node3" presStyleIdx="2" presStyleCnt="3" custScaleX="178326">
        <dgm:presLayoutVars>
          <dgm:chPref val="3"/>
        </dgm:presLayoutVars>
      </dgm:prSet>
      <dgm:spPr/>
      <dgm:t>
        <a:bodyPr/>
        <a:lstStyle/>
        <a:p>
          <a:endParaRPr lang="ru-RU"/>
        </a:p>
      </dgm:t>
    </dgm:pt>
    <dgm:pt modelId="{0A55B575-6D56-4CCA-8557-270BF0D2680A}" type="pres">
      <dgm:prSet presAssocID="{D6886454-3F78-4C5E-B6BB-58A53B65F1CC}" presName="rootConnector" presStyleLbl="node3" presStyleIdx="2" presStyleCnt="3"/>
      <dgm:spPr/>
      <dgm:t>
        <a:bodyPr/>
        <a:lstStyle/>
        <a:p>
          <a:endParaRPr lang="ru-RU"/>
        </a:p>
      </dgm:t>
    </dgm:pt>
    <dgm:pt modelId="{5C410C51-9889-42F1-AB4C-A451CD0702B1}" type="pres">
      <dgm:prSet presAssocID="{D6886454-3F78-4C5E-B6BB-58A53B65F1CC}" presName="hierChild4" presStyleCnt="0"/>
      <dgm:spPr/>
    </dgm:pt>
    <dgm:pt modelId="{2CF47313-B027-44BD-A273-574FF6275400}" type="pres">
      <dgm:prSet presAssocID="{D6886454-3F78-4C5E-B6BB-58A53B65F1CC}" presName="hierChild5" presStyleCnt="0"/>
      <dgm:spPr/>
    </dgm:pt>
    <dgm:pt modelId="{37B788D3-0C57-41C9-A835-51122012E349}" type="pres">
      <dgm:prSet presAssocID="{2DF6B871-E21E-4807-805B-179563DF55E9}" presName="hierChild5" presStyleCnt="0"/>
      <dgm:spPr/>
    </dgm:pt>
    <dgm:pt modelId="{0D5FF5ED-D68F-4929-9C2E-D493CF5AF327}" type="pres">
      <dgm:prSet presAssocID="{404C4B7B-B7F3-4ADD-B15F-FCAEF7D59372}" presName="hierChild3" presStyleCnt="0"/>
      <dgm:spPr/>
    </dgm:pt>
  </dgm:ptLst>
  <dgm:cxnLst>
    <dgm:cxn modelId="{7A48B080-87CD-4207-854C-632D69B10B94}" type="presOf" srcId="{404C4B7B-B7F3-4ADD-B15F-FCAEF7D59372}" destId="{BCB14CBE-A68D-46F6-B90C-B4CE30EFED8C}" srcOrd="0" destOrd="0" presId="urn:microsoft.com/office/officeart/2005/8/layout/orgChart1"/>
    <dgm:cxn modelId="{E3082D08-5062-4F59-9A28-53A608F9FD0F}" type="presOf" srcId="{D6886454-3F78-4C5E-B6BB-58A53B65F1CC}" destId="{0A55B575-6D56-4CCA-8557-270BF0D2680A}" srcOrd="1" destOrd="0" presId="urn:microsoft.com/office/officeart/2005/8/layout/orgChart1"/>
    <dgm:cxn modelId="{B25E6763-E1C0-4A67-AC2C-5D7A468671DF}" type="presOf" srcId="{404C4B7B-B7F3-4ADD-B15F-FCAEF7D59372}" destId="{93DA4F61-21F9-4565-AF66-E6EFD11CBCE9}" srcOrd="1" destOrd="0" presId="urn:microsoft.com/office/officeart/2005/8/layout/orgChart1"/>
    <dgm:cxn modelId="{8261ED1D-5F39-43ED-8E33-F133881CE047}" type="presOf" srcId="{4569BF6B-A741-4EC1-951C-79CDDA42BC5E}" destId="{3FAC30E2-3338-402E-83EE-05E93E24D08D}" srcOrd="0" destOrd="0" presId="urn:microsoft.com/office/officeart/2005/8/layout/orgChart1"/>
    <dgm:cxn modelId="{1363DAFA-FC49-4FA5-85E7-85391A99925B}" type="presOf" srcId="{CA2772E9-00CB-416E-97A2-0E126B973956}" destId="{113E30BA-C9FA-4B4F-951B-EEC081FD4DB2}" srcOrd="0" destOrd="0" presId="urn:microsoft.com/office/officeart/2005/8/layout/orgChart1"/>
    <dgm:cxn modelId="{E6A14E5E-BA25-4DF9-B9AA-30CD09B6D420}" type="presOf" srcId="{DBF736DB-4421-4B3D-9D68-9FEF9B1B4F5C}" destId="{BAFA05FB-E3A0-40CE-87FF-6665FF7DF460}" srcOrd="0" destOrd="0" presId="urn:microsoft.com/office/officeart/2005/8/layout/orgChart1"/>
    <dgm:cxn modelId="{E3EDAEAF-B218-44E6-AB83-07DDE512C136}" type="presOf" srcId="{2DF6B871-E21E-4807-805B-179563DF55E9}" destId="{ACF1EF93-71C9-4A52-BE3F-7A2C83896371}" srcOrd="0" destOrd="0" presId="urn:microsoft.com/office/officeart/2005/8/layout/orgChart1"/>
    <dgm:cxn modelId="{44F86050-85CF-4B4A-B091-5056767F1730}" type="presOf" srcId="{1108A795-CD2D-4E37-BCF9-A5F398EF563A}" destId="{12B0A5A9-8BEF-455A-9137-41D296C04797}" srcOrd="0" destOrd="0" presId="urn:microsoft.com/office/officeart/2005/8/layout/orgChart1"/>
    <dgm:cxn modelId="{55DADBDC-9552-4784-9302-B042B97CA8DE}" type="presOf" srcId="{2DF6B871-E21E-4807-805B-179563DF55E9}" destId="{E0374765-E976-4539-AE83-AAAF42AA7346}" srcOrd="1" destOrd="0" presId="urn:microsoft.com/office/officeart/2005/8/layout/orgChart1"/>
    <dgm:cxn modelId="{5BB55856-8991-4E81-A3A4-1FA227ADE19D}" srcId="{404C4B7B-B7F3-4ADD-B15F-FCAEF7D59372}" destId="{2DF6B871-E21E-4807-805B-179563DF55E9}" srcOrd="0" destOrd="0" parTransId="{B035A399-E827-4307-B7DA-280E655B1DDC}" sibTransId="{4B4957C8-6A9C-4EC0-BBF3-FCA4F225DF2C}"/>
    <dgm:cxn modelId="{78702DB2-47D7-4CC4-AC3D-56FF55EF5C78}" srcId="{2DF6B871-E21E-4807-805B-179563DF55E9}" destId="{DBF736DB-4421-4B3D-9D68-9FEF9B1B4F5C}" srcOrd="0" destOrd="0" parTransId="{1108A795-CD2D-4E37-BCF9-A5F398EF563A}" sibTransId="{8D8BF550-C49D-4A3A-887F-198C100E1B0B}"/>
    <dgm:cxn modelId="{2836A193-9161-4A9A-9D71-77A8C55DC473}" type="presOf" srcId="{F0135A65-ACFB-4931-B341-83C54F591C8A}" destId="{6FF5A7E0-A4EE-4894-A701-368ADC2E7845}" srcOrd="0" destOrd="0" presId="urn:microsoft.com/office/officeart/2005/8/layout/orgChart1"/>
    <dgm:cxn modelId="{7C65AA4C-564C-43B4-83A3-0078B5B21ECE}" srcId="{2DF6B871-E21E-4807-805B-179563DF55E9}" destId="{D6886454-3F78-4C5E-B6BB-58A53B65F1CC}" srcOrd="2" destOrd="0" parTransId="{7A7100CE-E39F-46DE-AB84-A2B4153DB084}" sibTransId="{5126080A-60E4-473A-BE74-FFAAD5EB03D9}"/>
    <dgm:cxn modelId="{75903395-2961-416F-8BF6-AC251AEE1572}" srcId="{F0135A65-ACFB-4931-B341-83C54F591C8A}" destId="{404C4B7B-B7F3-4ADD-B15F-FCAEF7D59372}" srcOrd="0" destOrd="0" parTransId="{588A823F-35F6-4776-A94F-C62E705B6500}" sibTransId="{853CD0F5-B6D1-4DF8-B06A-0092D1C01C28}"/>
    <dgm:cxn modelId="{4F7AACCA-1960-49AE-A4AD-BCB38CB6D430}" srcId="{2DF6B871-E21E-4807-805B-179563DF55E9}" destId="{CA2772E9-00CB-416E-97A2-0E126B973956}" srcOrd="1" destOrd="0" parTransId="{4569BF6B-A741-4EC1-951C-79CDDA42BC5E}" sibTransId="{1F774EC7-B8E2-401C-A722-BB06AC6F3B78}"/>
    <dgm:cxn modelId="{14FE9377-4000-4074-BCF3-655CB0F871E2}" type="presOf" srcId="{D6886454-3F78-4C5E-B6BB-58A53B65F1CC}" destId="{FE51DEA8-C6B2-475F-9923-326BF150206F}" srcOrd="0" destOrd="0" presId="urn:microsoft.com/office/officeart/2005/8/layout/orgChart1"/>
    <dgm:cxn modelId="{F8C5BDF6-03D2-40C4-A836-288337C9D3EE}" type="presOf" srcId="{B035A399-E827-4307-B7DA-280E655B1DDC}" destId="{640E932F-9E9A-4811-BF4A-07553D087D11}" srcOrd="0" destOrd="0" presId="urn:microsoft.com/office/officeart/2005/8/layout/orgChart1"/>
    <dgm:cxn modelId="{513D3003-A650-4F0F-8274-3257BC7A9CB6}" type="presOf" srcId="{7A7100CE-E39F-46DE-AB84-A2B4153DB084}" destId="{50ED2BAE-F8BA-405C-B2D1-66F421405129}" srcOrd="0" destOrd="0" presId="urn:microsoft.com/office/officeart/2005/8/layout/orgChart1"/>
    <dgm:cxn modelId="{ADDE323F-48EB-4D30-AC38-E47E6B75A8FB}" type="presOf" srcId="{DBF736DB-4421-4B3D-9D68-9FEF9B1B4F5C}" destId="{134D1E7A-46C5-43E0-932C-DA22462612D3}" srcOrd="1" destOrd="0" presId="urn:microsoft.com/office/officeart/2005/8/layout/orgChart1"/>
    <dgm:cxn modelId="{94869979-D61C-4708-A85E-4D9533D3C858}" type="presOf" srcId="{CA2772E9-00CB-416E-97A2-0E126B973956}" destId="{F4673963-6CA2-4BC2-97DE-D2AEC8D6812D}" srcOrd="1" destOrd="0" presId="urn:microsoft.com/office/officeart/2005/8/layout/orgChart1"/>
    <dgm:cxn modelId="{031DEE6F-080D-42EB-A865-222B2A34DD9F}" type="presParOf" srcId="{6FF5A7E0-A4EE-4894-A701-368ADC2E7845}" destId="{226D9835-9C67-4EC9-BD5E-729AD49BEFA6}" srcOrd="0" destOrd="0" presId="urn:microsoft.com/office/officeart/2005/8/layout/orgChart1"/>
    <dgm:cxn modelId="{67D6F8C5-C7A6-4EF7-ABED-887B1973FDFD}" type="presParOf" srcId="{226D9835-9C67-4EC9-BD5E-729AD49BEFA6}" destId="{3D2265DA-D90B-4B11-BCB5-F6CA6EECDA96}" srcOrd="0" destOrd="0" presId="urn:microsoft.com/office/officeart/2005/8/layout/orgChart1"/>
    <dgm:cxn modelId="{8F15167B-2C64-4F30-B207-4F19CD7B2C69}" type="presParOf" srcId="{3D2265DA-D90B-4B11-BCB5-F6CA6EECDA96}" destId="{BCB14CBE-A68D-46F6-B90C-B4CE30EFED8C}" srcOrd="0" destOrd="0" presId="urn:microsoft.com/office/officeart/2005/8/layout/orgChart1"/>
    <dgm:cxn modelId="{734F6865-DEBC-4897-BA15-5ED6DCE6C058}" type="presParOf" srcId="{3D2265DA-D90B-4B11-BCB5-F6CA6EECDA96}" destId="{93DA4F61-21F9-4565-AF66-E6EFD11CBCE9}" srcOrd="1" destOrd="0" presId="urn:microsoft.com/office/officeart/2005/8/layout/orgChart1"/>
    <dgm:cxn modelId="{B24DAB77-036F-48BC-A1FF-9291A76DAB35}" type="presParOf" srcId="{226D9835-9C67-4EC9-BD5E-729AD49BEFA6}" destId="{CDC03764-42F3-47C2-B88B-1E3C8164DB94}" srcOrd="1" destOrd="0" presId="urn:microsoft.com/office/officeart/2005/8/layout/orgChart1"/>
    <dgm:cxn modelId="{2A25B7BA-D957-4887-9CC4-06604EE56673}" type="presParOf" srcId="{CDC03764-42F3-47C2-B88B-1E3C8164DB94}" destId="{640E932F-9E9A-4811-BF4A-07553D087D11}" srcOrd="0" destOrd="0" presId="urn:microsoft.com/office/officeart/2005/8/layout/orgChart1"/>
    <dgm:cxn modelId="{5C9818A4-CA7A-4EBA-95DB-A92742FE4F68}" type="presParOf" srcId="{CDC03764-42F3-47C2-B88B-1E3C8164DB94}" destId="{7EE562FF-746E-44F9-BB59-F5BF2DA55031}" srcOrd="1" destOrd="0" presId="urn:microsoft.com/office/officeart/2005/8/layout/orgChart1"/>
    <dgm:cxn modelId="{D403A6AF-D9FE-4585-9D52-583AD8EA547F}" type="presParOf" srcId="{7EE562FF-746E-44F9-BB59-F5BF2DA55031}" destId="{93A0CB33-9D23-4B05-8CF8-9F06471F9CFE}" srcOrd="0" destOrd="0" presId="urn:microsoft.com/office/officeart/2005/8/layout/orgChart1"/>
    <dgm:cxn modelId="{69A0FD21-A290-466F-84D6-AB42B39C8594}" type="presParOf" srcId="{93A0CB33-9D23-4B05-8CF8-9F06471F9CFE}" destId="{ACF1EF93-71C9-4A52-BE3F-7A2C83896371}" srcOrd="0" destOrd="0" presId="urn:microsoft.com/office/officeart/2005/8/layout/orgChart1"/>
    <dgm:cxn modelId="{7A502CF8-DE55-4F95-BCA8-E69A4411F439}" type="presParOf" srcId="{93A0CB33-9D23-4B05-8CF8-9F06471F9CFE}" destId="{E0374765-E976-4539-AE83-AAAF42AA7346}" srcOrd="1" destOrd="0" presId="urn:microsoft.com/office/officeart/2005/8/layout/orgChart1"/>
    <dgm:cxn modelId="{642A1E47-0074-4F38-9C8B-43319CFCDF88}" type="presParOf" srcId="{7EE562FF-746E-44F9-BB59-F5BF2DA55031}" destId="{C2F744F2-846C-4333-A7E1-25596EA8215B}" srcOrd="1" destOrd="0" presId="urn:microsoft.com/office/officeart/2005/8/layout/orgChart1"/>
    <dgm:cxn modelId="{8125D741-AD4E-4223-8121-EC8EDCED2FB0}" type="presParOf" srcId="{C2F744F2-846C-4333-A7E1-25596EA8215B}" destId="{12B0A5A9-8BEF-455A-9137-41D296C04797}" srcOrd="0" destOrd="0" presId="urn:microsoft.com/office/officeart/2005/8/layout/orgChart1"/>
    <dgm:cxn modelId="{63174319-2EE1-4864-85A8-5524B0BD7236}" type="presParOf" srcId="{C2F744F2-846C-4333-A7E1-25596EA8215B}" destId="{B8B625E7-6D25-4EB2-8790-0DB746916CBB}" srcOrd="1" destOrd="0" presId="urn:microsoft.com/office/officeart/2005/8/layout/orgChart1"/>
    <dgm:cxn modelId="{3110EBBC-9DBF-4455-802F-96E1B8033E65}" type="presParOf" srcId="{B8B625E7-6D25-4EB2-8790-0DB746916CBB}" destId="{103FDA53-2152-4351-8841-D40934A207F2}" srcOrd="0" destOrd="0" presId="urn:microsoft.com/office/officeart/2005/8/layout/orgChart1"/>
    <dgm:cxn modelId="{353D80DF-33D1-44F1-B396-FE6DE29FDFCA}" type="presParOf" srcId="{103FDA53-2152-4351-8841-D40934A207F2}" destId="{BAFA05FB-E3A0-40CE-87FF-6665FF7DF460}" srcOrd="0" destOrd="0" presId="urn:microsoft.com/office/officeart/2005/8/layout/orgChart1"/>
    <dgm:cxn modelId="{39C4E9BD-CACC-4765-A5EE-D8DD80D83B47}" type="presParOf" srcId="{103FDA53-2152-4351-8841-D40934A207F2}" destId="{134D1E7A-46C5-43E0-932C-DA22462612D3}" srcOrd="1" destOrd="0" presId="urn:microsoft.com/office/officeart/2005/8/layout/orgChart1"/>
    <dgm:cxn modelId="{F5829CA3-56FF-4C5A-B5AD-33056518468C}" type="presParOf" srcId="{B8B625E7-6D25-4EB2-8790-0DB746916CBB}" destId="{51CF63D0-F9A5-4124-8F3C-D9BCC3F82B19}" srcOrd="1" destOrd="0" presId="urn:microsoft.com/office/officeart/2005/8/layout/orgChart1"/>
    <dgm:cxn modelId="{263782E3-E0A4-410C-8560-7BE877C798D8}" type="presParOf" srcId="{B8B625E7-6D25-4EB2-8790-0DB746916CBB}" destId="{EB890EA8-87B6-481C-921E-18326DB18BEC}" srcOrd="2" destOrd="0" presId="urn:microsoft.com/office/officeart/2005/8/layout/orgChart1"/>
    <dgm:cxn modelId="{4A2F13BC-B1BC-48D2-BA80-07B28F221829}" type="presParOf" srcId="{C2F744F2-846C-4333-A7E1-25596EA8215B}" destId="{3FAC30E2-3338-402E-83EE-05E93E24D08D}" srcOrd="2" destOrd="0" presId="urn:microsoft.com/office/officeart/2005/8/layout/orgChart1"/>
    <dgm:cxn modelId="{73CCAD3E-E8D3-4A42-9B60-DD750CAD2009}" type="presParOf" srcId="{C2F744F2-846C-4333-A7E1-25596EA8215B}" destId="{FA04ED24-968C-4723-B17C-AB1A4285BF76}" srcOrd="3" destOrd="0" presId="urn:microsoft.com/office/officeart/2005/8/layout/orgChart1"/>
    <dgm:cxn modelId="{F1452ECF-6A37-44ED-AE10-FB035FF0F9D1}" type="presParOf" srcId="{FA04ED24-968C-4723-B17C-AB1A4285BF76}" destId="{C1816AB9-2CF1-4FD3-BD06-459C7D30A617}" srcOrd="0" destOrd="0" presId="urn:microsoft.com/office/officeart/2005/8/layout/orgChart1"/>
    <dgm:cxn modelId="{FB90BC53-4BE5-493E-B7E2-0C83BE44DC79}" type="presParOf" srcId="{C1816AB9-2CF1-4FD3-BD06-459C7D30A617}" destId="{113E30BA-C9FA-4B4F-951B-EEC081FD4DB2}" srcOrd="0" destOrd="0" presId="urn:microsoft.com/office/officeart/2005/8/layout/orgChart1"/>
    <dgm:cxn modelId="{8F847EDD-5FF7-4B70-BB82-C7AADF2DF6BF}" type="presParOf" srcId="{C1816AB9-2CF1-4FD3-BD06-459C7D30A617}" destId="{F4673963-6CA2-4BC2-97DE-D2AEC8D6812D}" srcOrd="1" destOrd="0" presId="urn:microsoft.com/office/officeart/2005/8/layout/orgChart1"/>
    <dgm:cxn modelId="{6C40F0A9-B716-4196-A12D-EF0D59A50EE2}" type="presParOf" srcId="{FA04ED24-968C-4723-B17C-AB1A4285BF76}" destId="{9BEDD505-CE8E-4BD0-A5CE-16B35E30F8DC}" srcOrd="1" destOrd="0" presId="urn:microsoft.com/office/officeart/2005/8/layout/orgChart1"/>
    <dgm:cxn modelId="{838B1B16-8262-4A7B-9B19-5EF9A7F55839}" type="presParOf" srcId="{FA04ED24-968C-4723-B17C-AB1A4285BF76}" destId="{7AC0E398-3A37-4A40-8F5D-35C05513D486}" srcOrd="2" destOrd="0" presId="urn:microsoft.com/office/officeart/2005/8/layout/orgChart1"/>
    <dgm:cxn modelId="{407C41AA-51AA-488E-A18C-D7140CD799F7}" type="presParOf" srcId="{C2F744F2-846C-4333-A7E1-25596EA8215B}" destId="{50ED2BAE-F8BA-405C-B2D1-66F421405129}" srcOrd="4" destOrd="0" presId="urn:microsoft.com/office/officeart/2005/8/layout/orgChart1"/>
    <dgm:cxn modelId="{3DE30D79-5C15-4889-9E84-DD16CC86E2A3}" type="presParOf" srcId="{C2F744F2-846C-4333-A7E1-25596EA8215B}" destId="{D04AA457-59E1-4378-BE93-C7E5835B7EDE}" srcOrd="5" destOrd="0" presId="urn:microsoft.com/office/officeart/2005/8/layout/orgChart1"/>
    <dgm:cxn modelId="{085AB885-9474-4245-A1F0-AF918679C221}" type="presParOf" srcId="{D04AA457-59E1-4378-BE93-C7E5835B7EDE}" destId="{055E0C30-2CC0-4901-AFA4-A8ACB52D6EFE}" srcOrd="0" destOrd="0" presId="urn:microsoft.com/office/officeart/2005/8/layout/orgChart1"/>
    <dgm:cxn modelId="{C452FBED-C042-44F5-BB94-6BC5F7F772A6}" type="presParOf" srcId="{055E0C30-2CC0-4901-AFA4-A8ACB52D6EFE}" destId="{FE51DEA8-C6B2-475F-9923-326BF150206F}" srcOrd="0" destOrd="0" presId="urn:microsoft.com/office/officeart/2005/8/layout/orgChart1"/>
    <dgm:cxn modelId="{BA0ADC1C-D9AD-4D81-A8DB-45E758CBFCE2}" type="presParOf" srcId="{055E0C30-2CC0-4901-AFA4-A8ACB52D6EFE}" destId="{0A55B575-6D56-4CCA-8557-270BF0D2680A}" srcOrd="1" destOrd="0" presId="urn:microsoft.com/office/officeart/2005/8/layout/orgChart1"/>
    <dgm:cxn modelId="{EDEAAA54-5BFA-47F7-BFFE-40704AFB2C7A}" type="presParOf" srcId="{D04AA457-59E1-4378-BE93-C7E5835B7EDE}" destId="{5C410C51-9889-42F1-AB4C-A451CD0702B1}" srcOrd="1" destOrd="0" presId="urn:microsoft.com/office/officeart/2005/8/layout/orgChart1"/>
    <dgm:cxn modelId="{CA00FFC7-49B3-4A76-8A64-6D527D926DAC}" type="presParOf" srcId="{D04AA457-59E1-4378-BE93-C7E5835B7EDE}" destId="{2CF47313-B027-44BD-A273-574FF6275400}" srcOrd="2" destOrd="0" presId="urn:microsoft.com/office/officeart/2005/8/layout/orgChart1"/>
    <dgm:cxn modelId="{88799AAB-78FD-4DE7-8A8F-246B93759A1F}" type="presParOf" srcId="{7EE562FF-746E-44F9-BB59-F5BF2DA55031}" destId="{37B788D3-0C57-41C9-A835-51122012E349}" srcOrd="2" destOrd="0" presId="urn:microsoft.com/office/officeart/2005/8/layout/orgChart1"/>
    <dgm:cxn modelId="{E5A0F242-F73C-4435-88B2-9464F12D669A}" type="presParOf" srcId="{226D9835-9C67-4EC9-BD5E-729AD49BEFA6}" destId="{0D5FF5ED-D68F-4929-9C2E-D493CF5AF32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E6A3F6F-2F59-4CA8-A5D8-D7C418F3E26F}"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ru-RU"/>
        </a:p>
      </dgm:t>
    </dgm:pt>
    <dgm:pt modelId="{4702C55B-F491-47B8-A14C-6D312686C010}">
      <dgm:prSet custT="1"/>
      <dgm:spPr/>
      <dgm:t>
        <a:bodyPr/>
        <a:lstStyle/>
        <a:p>
          <a:pPr rtl="0"/>
          <a:r>
            <a:rPr lang="ru-RU" sz="2000" dirty="0" smtClean="0"/>
            <a:t>Состав аттестационной комиссии</a:t>
          </a:r>
          <a:endParaRPr lang="ru-RU" sz="2000" dirty="0"/>
        </a:p>
      </dgm:t>
    </dgm:pt>
    <dgm:pt modelId="{5B0FB9A4-23D8-47DB-83BD-6505863BA092}" type="parTrans" cxnId="{18037DCE-470A-40B4-910D-7F9906019E1F}">
      <dgm:prSet/>
      <dgm:spPr/>
      <dgm:t>
        <a:bodyPr/>
        <a:lstStyle/>
        <a:p>
          <a:endParaRPr lang="ru-RU"/>
        </a:p>
      </dgm:t>
    </dgm:pt>
    <dgm:pt modelId="{71A2B97E-1D0A-4835-81C4-CFC1110FCFE7}" type="sibTrans" cxnId="{18037DCE-470A-40B4-910D-7F9906019E1F}">
      <dgm:prSet/>
      <dgm:spPr/>
      <dgm:t>
        <a:bodyPr/>
        <a:lstStyle/>
        <a:p>
          <a:endParaRPr lang="ru-RU"/>
        </a:p>
      </dgm:t>
    </dgm:pt>
    <dgm:pt modelId="{74236DC9-AC64-4C61-8543-FF58ADCDC238}">
      <dgm:prSet custT="1"/>
      <dgm:spPr/>
      <dgm:t>
        <a:bodyPr/>
        <a:lstStyle/>
        <a:p>
          <a:pPr rtl="0"/>
          <a:r>
            <a:rPr lang="ru-RU" sz="2000" dirty="0" smtClean="0"/>
            <a:t>Представитель работодателя</a:t>
          </a:r>
          <a:endParaRPr lang="ru-RU" sz="2000" dirty="0"/>
        </a:p>
      </dgm:t>
    </dgm:pt>
    <dgm:pt modelId="{2DC4B870-1629-4062-9319-F25969BF7A7C}" type="parTrans" cxnId="{057740BB-8B83-4C27-80B3-334AA15CAA83}">
      <dgm:prSet/>
      <dgm:spPr/>
      <dgm:t>
        <a:bodyPr/>
        <a:lstStyle/>
        <a:p>
          <a:endParaRPr lang="ru-RU"/>
        </a:p>
      </dgm:t>
    </dgm:pt>
    <dgm:pt modelId="{A2B6D649-706B-45C8-BC1A-51DD7D51E0B4}" type="sibTrans" cxnId="{057740BB-8B83-4C27-80B3-334AA15CAA83}">
      <dgm:prSet/>
      <dgm:spPr/>
      <dgm:t>
        <a:bodyPr/>
        <a:lstStyle/>
        <a:p>
          <a:endParaRPr lang="ru-RU"/>
        </a:p>
      </dgm:t>
    </dgm:pt>
    <dgm:pt modelId="{A9D0D2E2-0272-4D7E-9B04-5E3E6EC1FB10}">
      <dgm:prSet custT="1"/>
      <dgm:spPr/>
      <dgm:t>
        <a:bodyPr/>
        <a:lstStyle/>
        <a:p>
          <a:pPr rtl="0"/>
          <a:r>
            <a:rPr lang="ru-RU" sz="2000" dirty="0" smtClean="0"/>
            <a:t>Специалист по охране труда</a:t>
          </a:r>
          <a:endParaRPr lang="ru-RU" sz="2000" dirty="0"/>
        </a:p>
      </dgm:t>
    </dgm:pt>
    <dgm:pt modelId="{D040F6FB-DFBC-45F1-A6B0-BABB0738BCCC}" type="parTrans" cxnId="{2FED1537-89E8-4C12-80C9-108309B65342}">
      <dgm:prSet/>
      <dgm:spPr/>
      <dgm:t>
        <a:bodyPr/>
        <a:lstStyle/>
        <a:p>
          <a:endParaRPr lang="ru-RU"/>
        </a:p>
      </dgm:t>
    </dgm:pt>
    <dgm:pt modelId="{BCD00FB5-2661-4314-9A67-DA99B22B8CF6}" type="sibTrans" cxnId="{2FED1537-89E8-4C12-80C9-108309B65342}">
      <dgm:prSet/>
      <dgm:spPr/>
      <dgm:t>
        <a:bodyPr/>
        <a:lstStyle/>
        <a:p>
          <a:endParaRPr lang="ru-RU"/>
        </a:p>
      </dgm:t>
    </dgm:pt>
    <dgm:pt modelId="{6AD515E9-3DAB-436B-AEDE-8E470898A570}">
      <dgm:prSet custT="1"/>
      <dgm:spPr/>
      <dgm:t>
        <a:bodyPr/>
        <a:lstStyle/>
        <a:p>
          <a:pPr rtl="0"/>
          <a:r>
            <a:rPr lang="ru-RU" sz="2000" dirty="0" smtClean="0"/>
            <a:t>Представитель профсоюза (трудового коллектива)</a:t>
          </a:r>
          <a:endParaRPr lang="ru-RU" sz="2000" dirty="0"/>
        </a:p>
      </dgm:t>
    </dgm:pt>
    <dgm:pt modelId="{FF98A379-F364-4234-9D39-6B03755A2632}" type="parTrans" cxnId="{527BDF2F-E7BE-4931-AD5C-AF0AEAD701AD}">
      <dgm:prSet/>
      <dgm:spPr/>
      <dgm:t>
        <a:bodyPr/>
        <a:lstStyle/>
        <a:p>
          <a:endParaRPr lang="ru-RU"/>
        </a:p>
      </dgm:t>
    </dgm:pt>
    <dgm:pt modelId="{1821265E-98D1-41A5-AF0B-386EDD14E7A5}" type="sibTrans" cxnId="{527BDF2F-E7BE-4931-AD5C-AF0AEAD701AD}">
      <dgm:prSet/>
      <dgm:spPr/>
      <dgm:t>
        <a:bodyPr/>
        <a:lstStyle/>
        <a:p>
          <a:endParaRPr lang="ru-RU"/>
        </a:p>
      </dgm:t>
    </dgm:pt>
    <dgm:pt modelId="{AFE1D69D-54F2-43C0-BDF4-8920B513EBBE}">
      <dgm:prSet custT="1"/>
      <dgm:spPr/>
      <dgm:t>
        <a:bodyPr/>
        <a:lstStyle/>
        <a:p>
          <a:pPr rtl="0"/>
          <a:r>
            <a:rPr lang="ru-RU" sz="2000" dirty="0" smtClean="0"/>
            <a:t>Представитель аттестующей организации</a:t>
          </a:r>
          <a:endParaRPr lang="ru-RU" sz="2000" dirty="0"/>
        </a:p>
      </dgm:t>
    </dgm:pt>
    <dgm:pt modelId="{8ED10DDD-18F3-4337-977B-4701A95939C4}" type="parTrans" cxnId="{927287CA-44F6-4BA4-97E4-479AD7E00AAD}">
      <dgm:prSet/>
      <dgm:spPr/>
      <dgm:t>
        <a:bodyPr/>
        <a:lstStyle/>
        <a:p>
          <a:endParaRPr lang="ru-RU"/>
        </a:p>
      </dgm:t>
    </dgm:pt>
    <dgm:pt modelId="{1D1E58E7-6297-4265-9B3A-71BF2AC3E2C0}" type="sibTrans" cxnId="{927287CA-44F6-4BA4-97E4-479AD7E00AAD}">
      <dgm:prSet/>
      <dgm:spPr/>
      <dgm:t>
        <a:bodyPr/>
        <a:lstStyle/>
        <a:p>
          <a:endParaRPr lang="ru-RU"/>
        </a:p>
      </dgm:t>
    </dgm:pt>
    <dgm:pt modelId="{5D3F1307-9FC3-4C0A-87F7-081EEFB007F8}" type="pres">
      <dgm:prSet presAssocID="{BE6A3F6F-2F59-4CA8-A5D8-D7C418F3E26F}" presName="Name0" presStyleCnt="0">
        <dgm:presLayoutVars>
          <dgm:chMax val="1"/>
          <dgm:dir/>
          <dgm:animLvl val="ctr"/>
          <dgm:resizeHandles val="exact"/>
        </dgm:presLayoutVars>
      </dgm:prSet>
      <dgm:spPr/>
      <dgm:t>
        <a:bodyPr/>
        <a:lstStyle/>
        <a:p>
          <a:endParaRPr lang="ru-RU"/>
        </a:p>
      </dgm:t>
    </dgm:pt>
    <dgm:pt modelId="{1799F065-76B9-4D20-B411-632D9887D06C}" type="pres">
      <dgm:prSet presAssocID="{4702C55B-F491-47B8-A14C-6D312686C010}" presName="centerShape" presStyleLbl="node0" presStyleIdx="0" presStyleCnt="1" custScaleX="191987" custScaleY="115924"/>
      <dgm:spPr/>
      <dgm:t>
        <a:bodyPr/>
        <a:lstStyle/>
        <a:p>
          <a:endParaRPr lang="ru-RU"/>
        </a:p>
      </dgm:t>
    </dgm:pt>
    <dgm:pt modelId="{4E97E048-C4C5-461A-A320-D1E8D34431C0}" type="pres">
      <dgm:prSet presAssocID="{2DC4B870-1629-4062-9319-F25969BF7A7C}" presName="parTrans" presStyleLbl="sibTrans2D1" presStyleIdx="0" presStyleCnt="4"/>
      <dgm:spPr/>
      <dgm:t>
        <a:bodyPr/>
        <a:lstStyle/>
        <a:p>
          <a:endParaRPr lang="ru-RU"/>
        </a:p>
      </dgm:t>
    </dgm:pt>
    <dgm:pt modelId="{95ACFD13-2244-4129-BBB8-9864C22A9792}" type="pres">
      <dgm:prSet presAssocID="{2DC4B870-1629-4062-9319-F25969BF7A7C}" presName="connectorText" presStyleLbl="sibTrans2D1" presStyleIdx="0" presStyleCnt="4"/>
      <dgm:spPr/>
      <dgm:t>
        <a:bodyPr/>
        <a:lstStyle/>
        <a:p>
          <a:endParaRPr lang="ru-RU"/>
        </a:p>
      </dgm:t>
    </dgm:pt>
    <dgm:pt modelId="{7668187E-E222-4577-B5B5-73E30C56D544}" type="pres">
      <dgm:prSet presAssocID="{74236DC9-AC64-4C61-8543-FF58ADCDC238}" presName="node" presStyleLbl="node1" presStyleIdx="0" presStyleCnt="4" custScaleX="196051">
        <dgm:presLayoutVars>
          <dgm:bulletEnabled val="1"/>
        </dgm:presLayoutVars>
      </dgm:prSet>
      <dgm:spPr/>
      <dgm:t>
        <a:bodyPr/>
        <a:lstStyle/>
        <a:p>
          <a:endParaRPr lang="ru-RU"/>
        </a:p>
      </dgm:t>
    </dgm:pt>
    <dgm:pt modelId="{A87C6BA1-6C74-46F9-9C24-E06D2383A37F}" type="pres">
      <dgm:prSet presAssocID="{D040F6FB-DFBC-45F1-A6B0-BABB0738BCCC}" presName="parTrans" presStyleLbl="sibTrans2D1" presStyleIdx="1" presStyleCnt="4"/>
      <dgm:spPr/>
      <dgm:t>
        <a:bodyPr/>
        <a:lstStyle/>
        <a:p>
          <a:endParaRPr lang="ru-RU"/>
        </a:p>
      </dgm:t>
    </dgm:pt>
    <dgm:pt modelId="{BCE653E5-A993-4450-8274-8612B2800E1A}" type="pres">
      <dgm:prSet presAssocID="{D040F6FB-DFBC-45F1-A6B0-BABB0738BCCC}" presName="connectorText" presStyleLbl="sibTrans2D1" presStyleIdx="1" presStyleCnt="4"/>
      <dgm:spPr/>
      <dgm:t>
        <a:bodyPr/>
        <a:lstStyle/>
        <a:p>
          <a:endParaRPr lang="ru-RU"/>
        </a:p>
      </dgm:t>
    </dgm:pt>
    <dgm:pt modelId="{4D3AC081-0DEF-4182-BEE5-E17929E05B45}" type="pres">
      <dgm:prSet presAssocID="{A9D0D2E2-0272-4D7E-9B04-5E3E6EC1FB10}" presName="node" presStyleLbl="node1" presStyleIdx="1" presStyleCnt="4" custScaleX="141458" custRadScaleRad="166674" custRadScaleInc="-7021">
        <dgm:presLayoutVars>
          <dgm:bulletEnabled val="1"/>
        </dgm:presLayoutVars>
      </dgm:prSet>
      <dgm:spPr/>
      <dgm:t>
        <a:bodyPr/>
        <a:lstStyle/>
        <a:p>
          <a:endParaRPr lang="ru-RU"/>
        </a:p>
      </dgm:t>
    </dgm:pt>
    <dgm:pt modelId="{8489988F-BB10-4195-9207-5327EFD5B616}" type="pres">
      <dgm:prSet presAssocID="{FF98A379-F364-4234-9D39-6B03755A2632}" presName="parTrans" presStyleLbl="sibTrans2D1" presStyleIdx="2" presStyleCnt="4"/>
      <dgm:spPr/>
      <dgm:t>
        <a:bodyPr/>
        <a:lstStyle/>
        <a:p>
          <a:endParaRPr lang="ru-RU"/>
        </a:p>
      </dgm:t>
    </dgm:pt>
    <dgm:pt modelId="{1035827A-0CE5-4761-9D46-D52E19CA9724}" type="pres">
      <dgm:prSet presAssocID="{FF98A379-F364-4234-9D39-6B03755A2632}" presName="connectorText" presStyleLbl="sibTrans2D1" presStyleIdx="2" presStyleCnt="4"/>
      <dgm:spPr/>
      <dgm:t>
        <a:bodyPr/>
        <a:lstStyle/>
        <a:p>
          <a:endParaRPr lang="ru-RU"/>
        </a:p>
      </dgm:t>
    </dgm:pt>
    <dgm:pt modelId="{D8ED3F6A-1008-4982-B50E-6CF0276A1FE0}" type="pres">
      <dgm:prSet presAssocID="{6AD515E9-3DAB-436B-AEDE-8E470898A570}" presName="node" presStyleLbl="node1" presStyleIdx="2" presStyleCnt="4" custScaleX="245626">
        <dgm:presLayoutVars>
          <dgm:bulletEnabled val="1"/>
        </dgm:presLayoutVars>
      </dgm:prSet>
      <dgm:spPr/>
      <dgm:t>
        <a:bodyPr/>
        <a:lstStyle/>
        <a:p>
          <a:endParaRPr lang="ru-RU"/>
        </a:p>
      </dgm:t>
    </dgm:pt>
    <dgm:pt modelId="{48DAA38A-0655-4FC8-978A-BB9380D473A0}" type="pres">
      <dgm:prSet presAssocID="{8ED10DDD-18F3-4337-977B-4701A95939C4}" presName="parTrans" presStyleLbl="sibTrans2D1" presStyleIdx="3" presStyleCnt="4"/>
      <dgm:spPr/>
      <dgm:t>
        <a:bodyPr/>
        <a:lstStyle/>
        <a:p>
          <a:endParaRPr lang="ru-RU"/>
        </a:p>
      </dgm:t>
    </dgm:pt>
    <dgm:pt modelId="{95D080FC-7C3A-47C2-8504-BD11A4693889}" type="pres">
      <dgm:prSet presAssocID="{8ED10DDD-18F3-4337-977B-4701A95939C4}" presName="connectorText" presStyleLbl="sibTrans2D1" presStyleIdx="3" presStyleCnt="4"/>
      <dgm:spPr/>
      <dgm:t>
        <a:bodyPr/>
        <a:lstStyle/>
        <a:p>
          <a:endParaRPr lang="ru-RU"/>
        </a:p>
      </dgm:t>
    </dgm:pt>
    <dgm:pt modelId="{021F5748-F492-4C6E-B87B-7EBDB7AFB2D5}" type="pres">
      <dgm:prSet presAssocID="{AFE1D69D-54F2-43C0-BDF4-8920B513EBBE}" presName="node" presStyleLbl="node1" presStyleIdx="3" presStyleCnt="4" custScaleX="179544" custRadScaleRad="135515" custRadScaleInc="8638">
        <dgm:presLayoutVars>
          <dgm:bulletEnabled val="1"/>
        </dgm:presLayoutVars>
      </dgm:prSet>
      <dgm:spPr/>
      <dgm:t>
        <a:bodyPr/>
        <a:lstStyle/>
        <a:p>
          <a:endParaRPr lang="ru-RU"/>
        </a:p>
      </dgm:t>
    </dgm:pt>
  </dgm:ptLst>
  <dgm:cxnLst>
    <dgm:cxn modelId="{876D5560-AF74-4910-9367-4E7881C3D03F}" type="presOf" srcId="{4702C55B-F491-47B8-A14C-6D312686C010}" destId="{1799F065-76B9-4D20-B411-632D9887D06C}" srcOrd="0" destOrd="0" presId="urn:microsoft.com/office/officeart/2005/8/layout/radial5"/>
    <dgm:cxn modelId="{527BDF2F-E7BE-4931-AD5C-AF0AEAD701AD}" srcId="{4702C55B-F491-47B8-A14C-6D312686C010}" destId="{6AD515E9-3DAB-436B-AEDE-8E470898A570}" srcOrd="2" destOrd="0" parTransId="{FF98A379-F364-4234-9D39-6B03755A2632}" sibTransId="{1821265E-98D1-41A5-AF0B-386EDD14E7A5}"/>
    <dgm:cxn modelId="{18037DCE-470A-40B4-910D-7F9906019E1F}" srcId="{BE6A3F6F-2F59-4CA8-A5D8-D7C418F3E26F}" destId="{4702C55B-F491-47B8-A14C-6D312686C010}" srcOrd="0" destOrd="0" parTransId="{5B0FB9A4-23D8-47DB-83BD-6505863BA092}" sibTransId="{71A2B97E-1D0A-4835-81C4-CFC1110FCFE7}"/>
    <dgm:cxn modelId="{7279060F-B057-4342-9E6B-1E668538EE70}" type="presOf" srcId="{74236DC9-AC64-4C61-8543-FF58ADCDC238}" destId="{7668187E-E222-4577-B5B5-73E30C56D544}" srcOrd="0" destOrd="0" presId="urn:microsoft.com/office/officeart/2005/8/layout/radial5"/>
    <dgm:cxn modelId="{2FED1537-89E8-4C12-80C9-108309B65342}" srcId="{4702C55B-F491-47B8-A14C-6D312686C010}" destId="{A9D0D2E2-0272-4D7E-9B04-5E3E6EC1FB10}" srcOrd="1" destOrd="0" parTransId="{D040F6FB-DFBC-45F1-A6B0-BABB0738BCCC}" sibTransId="{BCD00FB5-2661-4314-9A67-DA99B22B8CF6}"/>
    <dgm:cxn modelId="{65083C16-8CC3-4554-A59B-B13EF40F5E29}" type="presOf" srcId="{FF98A379-F364-4234-9D39-6B03755A2632}" destId="{1035827A-0CE5-4761-9D46-D52E19CA9724}" srcOrd="1" destOrd="0" presId="urn:microsoft.com/office/officeart/2005/8/layout/radial5"/>
    <dgm:cxn modelId="{A3FA4C41-4711-427E-940B-B71252E84E28}" type="presOf" srcId="{D040F6FB-DFBC-45F1-A6B0-BABB0738BCCC}" destId="{A87C6BA1-6C74-46F9-9C24-E06D2383A37F}" srcOrd="0" destOrd="0" presId="urn:microsoft.com/office/officeart/2005/8/layout/radial5"/>
    <dgm:cxn modelId="{40E37AF7-6853-4D12-8963-B0944D711B3B}" type="presOf" srcId="{D040F6FB-DFBC-45F1-A6B0-BABB0738BCCC}" destId="{BCE653E5-A993-4450-8274-8612B2800E1A}" srcOrd="1" destOrd="0" presId="urn:microsoft.com/office/officeart/2005/8/layout/radial5"/>
    <dgm:cxn modelId="{9CBA23D5-B47E-406D-B75F-64C9D431E5CB}" type="presOf" srcId="{2DC4B870-1629-4062-9319-F25969BF7A7C}" destId="{4E97E048-C4C5-461A-A320-D1E8D34431C0}" srcOrd="0" destOrd="0" presId="urn:microsoft.com/office/officeart/2005/8/layout/radial5"/>
    <dgm:cxn modelId="{DCC765C2-9452-4246-9077-BDF03AE74765}" type="presOf" srcId="{FF98A379-F364-4234-9D39-6B03755A2632}" destId="{8489988F-BB10-4195-9207-5327EFD5B616}" srcOrd="0" destOrd="0" presId="urn:microsoft.com/office/officeart/2005/8/layout/radial5"/>
    <dgm:cxn modelId="{5B86545F-5833-4D47-9467-8E0D87D9FE49}" type="presOf" srcId="{8ED10DDD-18F3-4337-977B-4701A95939C4}" destId="{95D080FC-7C3A-47C2-8504-BD11A4693889}" srcOrd="1" destOrd="0" presId="urn:microsoft.com/office/officeart/2005/8/layout/radial5"/>
    <dgm:cxn modelId="{4281007C-083D-4E95-BD3D-3598BA8315C8}" type="presOf" srcId="{2DC4B870-1629-4062-9319-F25969BF7A7C}" destId="{95ACFD13-2244-4129-BBB8-9864C22A9792}" srcOrd="1" destOrd="0" presId="urn:microsoft.com/office/officeart/2005/8/layout/radial5"/>
    <dgm:cxn modelId="{A6F970BA-3BA0-4788-A427-77F393C08CFD}" type="presOf" srcId="{6AD515E9-3DAB-436B-AEDE-8E470898A570}" destId="{D8ED3F6A-1008-4982-B50E-6CF0276A1FE0}" srcOrd="0" destOrd="0" presId="urn:microsoft.com/office/officeart/2005/8/layout/radial5"/>
    <dgm:cxn modelId="{057740BB-8B83-4C27-80B3-334AA15CAA83}" srcId="{4702C55B-F491-47B8-A14C-6D312686C010}" destId="{74236DC9-AC64-4C61-8543-FF58ADCDC238}" srcOrd="0" destOrd="0" parTransId="{2DC4B870-1629-4062-9319-F25969BF7A7C}" sibTransId="{A2B6D649-706B-45C8-BC1A-51DD7D51E0B4}"/>
    <dgm:cxn modelId="{332DB828-3EE0-4CFC-A2D2-8C96CE3C0C9A}" type="presOf" srcId="{BE6A3F6F-2F59-4CA8-A5D8-D7C418F3E26F}" destId="{5D3F1307-9FC3-4C0A-87F7-081EEFB007F8}" srcOrd="0" destOrd="0" presId="urn:microsoft.com/office/officeart/2005/8/layout/radial5"/>
    <dgm:cxn modelId="{6D421D3C-B7C1-426D-8C56-7AA6A5E122F7}" type="presOf" srcId="{A9D0D2E2-0272-4D7E-9B04-5E3E6EC1FB10}" destId="{4D3AC081-0DEF-4182-BEE5-E17929E05B45}" srcOrd="0" destOrd="0" presId="urn:microsoft.com/office/officeart/2005/8/layout/radial5"/>
    <dgm:cxn modelId="{76F1F7F0-BF86-406C-84E2-EC68DFE83971}" type="presOf" srcId="{8ED10DDD-18F3-4337-977B-4701A95939C4}" destId="{48DAA38A-0655-4FC8-978A-BB9380D473A0}" srcOrd="0" destOrd="0" presId="urn:microsoft.com/office/officeart/2005/8/layout/radial5"/>
    <dgm:cxn modelId="{1EF14006-0D8E-4A98-9DE8-9968E92222B9}" type="presOf" srcId="{AFE1D69D-54F2-43C0-BDF4-8920B513EBBE}" destId="{021F5748-F492-4C6E-B87B-7EBDB7AFB2D5}" srcOrd="0" destOrd="0" presId="urn:microsoft.com/office/officeart/2005/8/layout/radial5"/>
    <dgm:cxn modelId="{927287CA-44F6-4BA4-97E4-479AD7E00AAD}" srcId="{4702C55B-F491-47B8-A14C-6D312686C010}" destId="{AFE1D69D-54F2-43C0-BDF4-8920B513EBBE}" srcOrd="3" destOrd="0" parTransId="{8ED10DDD-18F3-4337-977B-4701A95939C4}" sibTransId="{1D1E58E7-6297-4265-9B3A-71BF2AC3E2C0}"/>
    <dgm:cxn modelId="{8E4999D1-81E1-4706-B9CE-5906B59D0A78}" type="presParOf" srcId="{5D3F1307-9FC3-4C0A-87F7-081EEFB007F8}" destId="{1799F065-76B9-4D20-B411-632D9887D06C}" srcOrd="0" destOrd="0" presId="urn:microsoft.com/office/officeart/2005/8/layout/radial5"/>
    <dgm:cxn modelId="{CD8F8C33-0C9F-4027-87F5-5D985E76217E}" type="presParOf" srcId="{5D3F1307-9FC3-4C0A-87F7-081EEFB007F8}" destId="{4E97E048-C4C5-461A-A320-D1E8D34431C0}" srcOrd="1" destOrd="0" presId="urn:microsoft.com/office/officeart/2005/8/layout/radial5"/>
    <dgm:cxn modelId="{A1831C27-37E0-40A0-8E63-5A98354021E5}" type="presParOf" srcId="{4E97E048-C4C5-461A-A320-D1E8D34431C0}" destId="{95ACFD13-2244-4129-BBB8-9864C22A9792}" srcOrd="0" destOrd="0" presId="urn:microsoft.com/office/officeart/2005/8/layout/radial5"/>
    <dgm:cxn modelId="{90D1923D-825A-45E3-9D90-C5B83A8F54D9}" type="presParOf" srcId="{5D3F1307-9FC3-4C0A-87F7-081EEFB007F8}" destId="{7668187E-E222-4577-B5B5-73E30C56D544}" srcOrd="2" destOrd="0" presId="urn:microsoft.com/office/officeart/2005/8/layout/radial5"/>
    <dgm:cxn modelId="{16BF9C44-F22B-498D-9D6C-99588C57ACFF}" type="presParOf" srcId="{5D3F1307-9FC3-4C0A-87F7-081EEFB007F8}" destId="{A87C6BA1-6C74-46F9-9C24-E06D2383A37F}" srcOrd="3" destOrd="0" presId="urn:microsoft.com/office/officeart/2005/8/layout/radial5"/>
    <dgm:cxn modelId="{CCCC795D-7C28-4A32-9580-FC99A930CA42}" type="presParOf" srcId="{A87C6BA1-6C74-46F9-9C24-E06D2383A37F}" destId="{BCE653E5-A993-4450-8274-8612B2800E1A}" srcOrd="0" destOrd="0" presId="urn:microsoft.com/office/officeart/2005/8/layout/radial5"/>
    <dgm:cxn modelId="{443BB0DD-A22B-4825-BF59-8A3C741C33DA}" type="presParOf" srcId="{5D3F1307-9FC3-4C0A-87F7-081EEFB007F8}" destId="{4D3AC081-0DEF-4182-BEE5-E17929E05B45}" srcOrd="4" destOrd="0" presId="urn:microsoft.com/office/officeart/2005/8/layout/radial5"/>
    <dgm:cxn modelId="{2FACC491-2DBA-4E17-AEA4-6347A18CF34F}" type="presParOf" srcId="{5D3F1307-9FC3-4C0A-87F7-081EEFB007F8}" destId="{8489988F-BB10-4195-9207-5327EFD5B616}" srcOrd="5" destOrd="0" presId="urn:microsoft.com/office/officeart/2005/8/layout/radial5"/>
    <dgm:cxn modelId="{5EFC4221-E28C-43A7-8E27-9D1F6A7D8BF0}" type="presParOf" srcId="{8489988F-BB10-4195-9207-5327EFD5B616}" destId="{1035827A-0CE5-4761-9D46-D52E19CA9724}" srcOrd="0" destOrd="0" presId="urn:microsoft.com/office/officeart/2005/8/layout/radial5"/>
    <dgm:cxn modelId="{F17262E4-F1C2-4E14-9667-206BE862850E}" type="presParOf" srcId="{5D3F1307-9FC3-4C0A-87F7-081EEFB007F8}" destId="{D8ED3F6A-1008-4982-B50E-6CF0276A1FE0}" srcOrd="6" destOrd="0" presId="urn:microsoft.com/office/officeart/2005/8/layout/radial5"/>
    <dgm:cxn modelId="{F9939E20-E47E-4ACC-86CB-EE7843E1230F}" type="presParOf" srcId="{5D3F1307-9FC3-4C0A-87F7-081EEFB007F8}" destId="{48DAA38A-0655-4FC8-978A-BB9380D473A0}" srcOrd="7" destOrd="0" presId="urn:microsoft.com/office/officeart/2005/8/layout/radial5"/>
    <dgm:cxn modelId="{47F3A24E-384E-4CFF-A19D-697EEC10BDC9}" type="presParOf" srcId="{48DAA38A-0655-4FC8-978A-BB9380D473A0}" destId="{95D080FC-7C3A-47C2-8504-BD11A4693889}" srcOrd="0" destOrd="0" presId="urn:microsoft.com/office/officeart/2005/8/layout/radial5"/>
    <dgm:cxn modelId="{B76F5B4C-F422-4FFE-8A5E-F2A32138DC40}" type="presParOf" srcId="{5D3F1307-9FC3-4C0A-87F7-081EEFB007F8}" destId="{021F5748-F492-4C6E-B87B-7EBDB7AFB2D5}"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572DB605-6C79-4064-A0D7-CCD2CA8B7E98}"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D1715845-1072-4257-A72D-A92CB9E17EE4}">
      <dgm:prSet/>
      <dgm:spPr/>
      <dgm:t>
        <a:bodyPr/>
        <a:lstStyle/>
        <a:p>
          <a:pPr rtl="0"/>
          <a:r>
            <a:rPr lang="ru-RU" dirty="0" smtClean="0"/>
            <a:t>Специальная одежда, обувь и иные средства  защиты – на работах с вредными и опасными условиями труда, а также на работах, связанных с загрязнением или неблагоприятными температурными условиями</a:t>
          </a:r>
          <a:endParaRPr lang="ru-RU" dirty="0"/>
        </a:p>
      </dgm:t>
    </dgm:pt>
    <dgm:pt modelId="{F3EB85E1-C210-487B-AAA6-21277A2F137D}" type="parTrans" cxnId="{CE1840A2-6FD6-48EE-8CA1-5F9A17E44CD3}">
      <dgm:prSet/>
      <dgm:spPr/>
      <dgm:t>
        <a:bodyPr/>
        <a:lstStyle/>
        <a:p>
          <a:endParaRPr lang="ru-RU"/>
        </a:p>
      </dgm:t>
    </dgm:pt>
    <dgm:pt modelId="{2CB323FD-7F01-4EC1-8E1B-096B575423D3}" type="sibTrans" cxnId="{CE1840A2-6FD6-48EE-8CA1-5F9A17E44CD3}">
      <dgm:prSet/>
      <dgm:spPr/>
      <dgm:t>
        <a:bodyPr/>
        <a:lstStyle/>
        <a:p>
          <a:endParaRPr lang="ru-RU"/>
        </a:p>
      </dgm:t>
    </dgm:pt>
    <dgm:pt modelId="{B9BC3C85-8F6F-4E6C-8AAC-BB4CEBD0C67C}">
      <dgm:prSet/>
      <dgm:spPr/>
      <dgm:t>
        <a:bodyPr/>
        <a:lstStyle/>
        <a:p>
          <a:pPr rtl="0"/>
          <a:r>
            <a:rPr lang="ru-RU" dirty="0" smtClean="0"/>
            <a:t>Спец.мыло на дом и на работе, смывающие и обезвреживающие средства – на работах, связанных с загрязнением</a:t>
          </a:r>
          <a:endParaRPr lang="ru-RU" dirty="0"/>
        </a:p>
      </dgm:t>
    </dgm:pt>
    <dgm:pt modelId="{E64B4B0B-9283-4D55-A93E-BF22D0325F3D}" type="parTrans" cxnId="{1835D8A8-F43F-4874-BA39-8A4BDB9CB467}">
      <dgm:prSet/>
      <dgm:spPr/>
      <dgm:t>
        <a:bodyPr/>
        <a:lstStyle/>
        <a:p>
          <a:endParaRPr lang="ru-RU"/>
        </a:p>
      </dgm:t>
    </dgm:pt>
    <dgm:pt modelId="{325061BD-0F84-4797-808F-8094752BACB7}" type="sibTrans" cxnId="{1835D8A8-F43F-4874-BA39-8A4BDB9CB467}">
      <dgm:prSet/>
      <dgm:spPr/>
      <dgm:t>
        <a:bodyPr/>
        <a:lstStyle/>
        <a:p>
          <a:endParaRPr lang="ru-RU"/>
        </a:p>
      </dgm:t>
    </dgm:pt>
    <dgm:pt modelId="{BD8CE159-62FC-4DD9-8072-D636CF5DFCE3}">
      <dgm:prSet/>
      <dgm:spPr/>
      <dgm:t>
        <a:bodyPr/>
        <a:lstStyle/>
        <a:p>
          <a:pPr rtl="0"/>
          <a:r>
            <a:rPr lang="ru-RU" dirty="0" smtClean="0"/>
            <a:t>Бесплатное молоко – на работах с вредными условиями</a:t>
          </a:r>
          <a:endParaRPr lang="ru-RU" dirty="0"/>
        </a:p>
      </dgm:t>
    </dgm:pt>
    <dgm:pt modelId="{17C00D12-A727-411E-AA36-EBE05D5BDADC}" type="parTrans" cxnId="{E9C277F3-B6E2-4650-85C0-5C7FAD9D1E80}">
      <dgm:prSet/>
      <dgm:spPr/>
      <dgm:t>
        <a:bodyPr/>
        <a:lstStyle/>
        <a:p>
          <a:endParaRPr lang="ru-RU"/>
        </a:p>
      </dgm:t>
    </dgm:pt>
    <dgm:pt modelId="{F59AA5A0-B4DC-4301-B214-71AE24A59F41}" type="sibTrans" cxnId="{E9C277F3-B6E2-4650-85C0-5C7FAD9D1E80}">
      <dgm:prSet/>
      <dgm:spPr/>
      <dgm:t>
        <a:bodyPr/>
        <a:lstStyle/>
        <a:p>
          <a:endParaRPr lang="ru-RU"/>
        </a:p>
      </dgm:t>
    </dgm:pt>
    <dgm:pt modelId="{9E05F76F-CAB4-4669-9971-4C4E32750B51}">
      <dgm:prSet/>
      <dgm:spPr/>
      <dgm:t>
        <a:bodyPr/>
        <a:lstStyle/>
        <a:p>
          <a:pPr rtl="0"/>
          <a:r>
            <a:rPr lang="ru-RU" dirty="0" smtClean="0"/>
            <a:t>Лечебно-профилактическое питание – на работах с особо вредными условиями труда</a:t>
          </a:r>
          <a:endParaRPr lang="ru-RU" dirty="0"/>
        </a:p>
      </dgm:t>
    </dgm:pt>
    <dgm:pt modelId="{879BB980-0CA3-4294-8482-A14FC9825703}" type="parTrans" cxnId="{B9863F32-ED56-4859-A972-527132CA9765}">
      <dgm:prSet/>
      <dgm:spPr/>
      <dgm:t>
        <a:bodyPr/>
        <a:lstStyle/>
        <a:p>
          <a:endParaRPr lang="ru-RU"/>
        </a:p>
      </dgm:t>
    </dgm:pt>
    <dgm:pt modelId="{2AB332D9-28E2-4D76-85AD-785643C8ACC3}" type="sibTrans" cxnId="{B9863F32-ED56-4859-A972-527132CA9765}">
      <dgm:prSet/>
      <dgm:spPr/>
      <dgm:t>
        <a:bodyPr/>
        <a:lstStyle/>
        <a:p>
          <a:endParaRPr lang="ru-RU"/>
        </a:p>
      </dgm:t>
    </dgm:pt>
    <dgm:pt modelId="{791AA247-2F5A-4399-8E29-205D66B0C44F}">
      <dgm:prSet/>
      <dgm:spPr/>
      <dgm:t>
        <a:bodyPr/>
        <a:lstStyle/>
        <a:p>
          <a:pPr rtl="0"/>
          <a:r>
            <a:rPr lang="ru-RU" dirty="0" smtClean="0"/>
            <a:t>Газированная соленая вода – работникам горячих цехов</a:t>
          </a:r>
          <a:endParaRPr lang="ru-RU" dirty="0"/>
        </a:p>
      </dgm:t>
    </dgm:pt>
    <dgm:pt modelId="{ABD89332-797C-4952-847B-F7C60D7FD98A}" type="parTrans" cxnId="{F0AE98B8-5E45-45BE-8148-3B8C53C88A3B}">
      <dgm:prSet/>
      <dgm:spPr/>
      <dgm:t>
        <a:bodyPr/>
        <a:lstStyle/>
        <a:p>
          <a:endParaRPr lang="ru-RU"/>
        </a:p>
      </dgm:t>
    </dgm:pt>
    <dgm:pt modelId="{19B37786-00D5-4A8B-8898-F5F02F66BD38}" type="sibTrans" cxnId="{F0AE98B8-5E45-45BE-8148-3B8C53C88A3B}">
      <dgm:prSet/>
      <dgm:spPr/>
      <dgm:t>
        <a:bodyPr/>
        <a:lstStyle/>
        <a:p>
          <a:endParaRPr lang="ru-RU"/>
        </a:p>
      </dgm:t>
    </dgm:pt>
    <dgm:pt modelId="{F114F6F9-99B6-48BB-BE39-0D95C99EDA83}" type="pres">
      <dgm:prSet presAssocID="{572DB605-6C79-4064-A0D7-CCD2CA8B7E98}" presName="linear" presStyleCnt="0">
        <dgm:presLayoutVars>
          <dgm:animLvl val="lvl"/>
          <dgm:resizeHandles val="exact"/>
        </dgm:presLayoutVars>
      </dgm:prSet>
      <dgm:spPr/>
      <dgm:t>
        <a:bodyPr/>
        <a:lstStyle/>
        <a:p>
          <a:endParaRPr lang="ru-RU"/>
        </a:p>
      </dgm:t>
    </dgm:pt>
    <dgm:pt modelId="{DB49615F-3927-4F3D-8D4E-F1D65A586065}" type="pres">
      <dgm:prSet presAssocID="{D1715845-1072-4257-A72D-A92CB9E17EE4}" presName="parentText" presStyleLbl="node1" presStyleIdx="0" presStyleCnt="5">
        <dgm:presLayoutVars>
          <dgm:chMax val="0"/>
          <dgm:bulletEnabled val="1"/>
        </dgm:presLayoutVars>
      </dgm:prSet>
      <dgm:spPr/>
      <dgm:t>
        <a:bodyPr/>
        <a:lstStyle/>
        <a:p>
          <a:endParaRPr lang="ru-RU"/>
        </a:p>
      </dgm:t>
    </dgm:pt>
    <dgm:pt modelId="{9CC90DEA-FA2F-4879-A868-333F3E5B3FC8}" type="pres">
      <dgm:prSet presAssocID="{2CB323FD-7F01-4EC1-8E1B-096B575423D3}" presName="spacer" presStyleCnt="0"/>
      <dgm:spPr/>
    </dgm:pt>
    <dgm:pt modelId="{8B6D200D-308B-4748-91FF-D27625DAFA10}" type="pres">
      <dgm:prSet presAssocID="{B9BC3C85-8F6F-4E6C-8AAC-BB4CEBD0C67C}" presName="parentText" presStyleLbl="node1" presStyleIdx="1" presStyleCnt="5">
        <dgm:presLayoutVars>
          <dgm:chMax val="0"/>
          <dgm:bulletEnabled val="1"/>
        </dgm:presLayoutVars>
      </dgm:prSet>
      <dgm:spPr/>
      <dgm:t>
        <a:bodyPr/>
        <a:lstStyle/>
        <a:p>
          <a:endParaRPr lang="ru-RU"/>
        </a:p>
      </dgm:t>
    </dgm:pt>
    <dgm:pt modelId="{59860116-4758-4863-8D2B-DA6ED50D429A}" type="pres">
      <dgm:prSet presAssocID="{325061BD-0F84-4797-808F-8094752BACB7}" presName="spacer" presStyleCnt="0"/>
      <dgm:spPr/>
    </dgm:pt>
    <dgm:pt modelId="{D8B85FD2-A4BB-4A58-A29A-49C56960B862}" type="pres">
      <dgm:prSet presAssocID="{BD8CE159-62FC-4DD9-8072-D636CF5DFCE3}" presName="parentText" presStyleLbl="node1" presStyleIdx="2" presStyleCnt="5">
        <dgm:presLayoutVars>
          <dgm:chMax val="0"/>
          <dgm:bulletEnabled val="1"/>
        </dgm:presLayoutVars>
      </dgm:prSet>
      <dgm:spPr/>
      <dgm:t>
        <a:bodyPr/>
        <a:lstStyle/>
        <a:p>
          <a:endParaRPr lang="ru-RU"/>
        </a:p>
      </dgm:t>
    </dgm:pt>
    <dgm:pt modelId="{1D5068A2-F4B9-4E08-943B-72A34FCFBA51}" type="pres">
      <dgm:prSet presAssocID="{F59AA5A0-B4DC-4301-B214-71AE24A59F41}" presName="spacer" presStyleCnt="0"/>
      <dgm:spPr/>
    </dgm:pt>
    <dgm:pt modelId="{029357AE-AA44-4285-B494-F2366279E415}" type="pres">
      <dgm:prSet presAssocID="{9E05F76F-CAB4-4669-9971-4C4E32750B51}" presName="parentText" presStyleLbl="node1" presStyleIdx="3" presStyleCnt="5">
        <dgm:presLayoutVars>
          <dgm:chMax val="0"/>
          <dgm:bulletEnabled val="1"/>
        </dgm:presLayoutVars>
      </dgm:prSet>
      <dgm:spPr/>
      <dgm:t>
        <a:bodyPr/>
        <a:lstStyle/>
        <a:p>
          <a:endParaRPr lang="ru-RU"/>
        </a:p>
      </dgm:t>
    </dgm:pt>
    <dgm:pt modelId="{2471DCBE-040F-4FB0-99C3-ABCAD83CB243}" type="pres">
      <dgm:prSet presAssocID="{2AB332D9-28E2-4D76-85AD-785643C8ACC3}" presName="spacer" presStyleCnt="0"/>
      <dgm:spPr/>
    </dgm:pt>
    <dgm:pt modelId="{26B4CBD7-6EA2-4336-BA0A-85464C6953B5}" type="pres">
      <dgm:prSet presAssocID="{791AA247-2F5A-4399-8E29-205D66B0C44F}" presName="parentText" presStyleLbl="node1" presStyleIdx="4" presStyleCnt="5">
        <dgm:presLayoutVars>
          <dgm:chMax val="0"/>
          <dgm:bulletEnabled val="1"/>
        </dgm:presLayoutVars>
      </dgm:prSet>
      <dgm:spPr/>
      <dgm:t>
        <a:bodyPr/>
        <a:lstStyle/>
        <a:p>
          <a:endParaRPr lang="ru-RU"/>
        </a:p>
      </dgm:t>
    </dgm:pt>
  </dgm:ptLst>
  <dgm:cxnLst>
    <dgm:cxn modelId="{9743CD12-BD90-4D18-898B-D6A1D3B967BD}" type="presOf" srcId="{BD8CE159-62FC-4DD9-8072-D636CF5DFCE3}" destId="{D8B85FD2-A4BB-4A58-A29A-49C56960B862}" srcOrd="0" destOrd="0" presId="urn:microsoft.com/office/officeart/2005/8/layout/vList2"/>
    <dgm:cxn modelId="{9C70FD93-0D3C-470D-AB4B-249BDFEC712A}" type="presOf" srcId="{9E05F76F-CAB4-4669-9971-4C4E32750B51}" destId="{029357AE-AA44-4285-B494-F2366279E415}" srcOrd="0" destOrd="0" presId="urn:microsoft.com/office/officeart/2005/8/layout/vList2"/>
    <dgm:cxn modelId="{63D116DD-A562-45CF-AF74-6D417A8D5D5B}" type="presOf" srcId="{572DB605-6C79-4064-A0D7-CCD2CA8B7E98}" destId="{F114F6F9-99B6-48BB-BE39-0D95C99EDA83}" srcOrd="0" destOrd="0" presId="urn:microsoft.com/office/officeart/2005/8/layout/vList2"/>
    <dgm:cxn modelId="{70B793D2-2F9D-4C15-8E49-49392DF3E0E9}" type="presOf" srcId="{B9BC3C85-8F6F-4E6C-8AAC-BB4CEBD0C67C}" destId="{8B6D200D-308B-4748-91FF-D27625DAFA10}" srcOrd="0" destOrd="0" presId="urn:microsoft.com/office/officeart/2005/8/layout/vList2"/>
    <dgm:cxn modelId="{B9863F32-ED56-4859-A972-527132CA9765}" srcId="{572DB605-6C79-4064-A0D7-CCD2CA8B7E98}" destId="{9E05F76F-CAB4-4669-9971-4C4E32750B51}" srcOrd="3" destOrd="0" parTransId="{879BB980-0CA3-4294-8482-A14FC9825703}" sibTransId="{2AB332D9-28E2-4D76-85AD-785643C8ACC3}"/>
    <dgm:cxn modelId="{1835D8A8-F43F-4874-BA39-8A4BDB9CB467}" srcId="{572DB605-6C79-4064-A0D7-CCD2CA8B7E98}" destId="{B9BC3C85-8F6F-4E6C-8AAC-BB4CEBD0C67C}" srcOrd="1" destOrd="0" parTransId="{E64B4B0B-9283-4D55-A93E-BF22D0325F3D}" sibTransId="{325061BD-0F84-4797-808F-8094752BACB7}"/>
    <dgm:cxn modelId="{1E143FAD-A98E-4C72-841D-071059098D9C}" type="presOf" srcId="{D1715845-1072-4257-A72D-A92CB9E17EE4}" destId="{DB49615F-3927-4F3D-8D4E-F1D65A586065}" srcOrd="0" destOrd="0" presId="urn:microsoft.com/office/officeart/2005/8/layout/vList2"/>
    <dgm:cxn modelId="{F4E308D9-9382-46E6-9530-247AEB814168}" type="presOf" srcId="{791AA247-2F5A-4399-8E29-205D66B0C44F}" destId="{26B4CBD7-6EA2-4336-BA0A-85464C6953B5}" srcOrd="0" destOrd="0" presId="urn:microsoft.com/office/officeart/2005/8/layout/vList2"/>
    <dgm:cxn modelId="{CE1840A2-6FD6-48EE-8CA1-5F9A17E44CD3}" srcId="{572DB605-6C79-4064-A0D7-CCD2CA8B7E98}" destId="{D1715845-1072-4257-A72D-A92CB9E17EE4}" srcOrd="0" destOrd="0" parTransId="{F3EB85E1-C210-487B-AAA6-21277A2F137D}" sibTransId="{2CB323FD-7F01-4EC1-8E1B-096B575423D3}"/>
    <dgm:cxn modelId="{F0AE98B8-5E45-45BE-8148-3B8C53C88A3B}" srcId="{572DB605-6C79-4064-A0D7-CCD2CA8B7E98}" destId="{791AA247-2F5A-4399-8E29-205D66B0C44F}" srcOrd="4" destOrd="0" parTransId="{ABD89332-797C-4952-847B-F7C60D7FD98A}" sibTransId="{19B37786-00D5-4A8B-8898-F5F02F66BD38}"/>
    <dgm:cxn modelId="{E9C277F3-B6E2-4650-85C0-5C7FAD9D1E80}" srcId="{572DB605-6C79-4064-A0D7-CCD2CA8B7E98}" destId="{BD8CE159-62FC-4DD9-8072-D636CF5DFCE3}" srcOrd="2" destOrd="0" parTransId="{17C00D12-A727-411E-AA36-EBE05D5BDADC}" sibTransId="{F59AA5A0-B4DC-4301-B214-71AE24A59F41}"/>
    <dgm:cxn modelId="{3400C055-A74D-403F-822E-C6CC3D68A66F}" type="presParOf" srcId="{F114F6F9-99B6-48BB-BE39-0D95C99EDA83}" destId="{DB49615F-3927-4F3D-8D4E-F1D65A586065}" srcOrd="0" destOrd="0" presId="urn:microsoft.com/office/officeart/2005/8/layout/vList2"/>
    <dgm:cxn modelId="{8E78B21F-BD13-419F-BF77-5AB9F8AF70ED}" type="presParOf" srcId="{F114F6F9-99B6-48BB-BE39-0D95C99EDA83}" destId="{9CC90DEA-FA2F-4879-A868-333F3E5B3FC8}" srcOrd="1" destOrd="0" presId="urn:microsoft.com/office/officeart/2005/8/layout/vList2"/>
    <dgm:cxn modelId="{1518390F-D8BF-416A-A65E-5737C9310877}" type="presParOf" srcId="{F114F6F9-99B6-48BB-BE39-0D95C99EDA83}" destId="{8B6D200D-308B-4748-91FF-D27625DAFA10}" srcOrd="2" destOrd="0" presId="urn:microsoft.com/office/officeart/2005/8/layout/vList2"/>
    <dgm:cxn modelId="{A393D7B7-D562-48E6-AC4F-F73D25452883}" type="presParOf" srcId="{F114F6F9-99B6-48BB-BE39-0D95C99EDA83}" destId="{59860116-4758-4863-8D2B-DA6ED50D429A}" srcOrd="3" destOrd="0" presId="urn:microsoft.com/office/officeart/2005/8/layout/vList2"/>
    <dgm:cxn modelId="{2DFEFC44-972C-47D3-B977-8202EE7975F8}" type="presParOf" srcId="{F114F6F9-99B6-48BB-BE39-0D95C99EDA83}" destId="{D8B85FD2-A4BB-4A58-A29A-49C56960B862}" srcOrd="4" destOrd="0" presId="urn:microsoft.com/office/officeart/2005/8/layout/vList2"/>
    <dgm:cxn modelId="{33B28487-825E-4340-8AD9-190DF04AE030}" type="presParOf" srcId="{F114F6F9-99B6-48BB-BE39-0D95C99EDA83}" destId="{1D5068A2-F4B9-4E08-943B-72A34FCFBA51}" srcOrd="5" destOrd="0" presId="urn:microsoft.com/office/officeart/2005/8/layout/vList2"/>
    <dgm:cxn modelId="{8438B93E-3186-416D-A2E6-7D63820B31FD}" type="presParOf" srcId="{F114F6F9-99B6-48BB-BE39-0D95C99EDA83}" destId="{029357AE-AA44-4285-B494-F2366279E415}" srcOrd="6" destOrd="0" presId="urn:microsoft.com/office/officeart/2005/8/layout/vList2"/>
    <dgm:cxn modelId="{C4D65AC3-5484-45ED-AECC-B88408E1CF5A}" type="presParOf" srcId="{F114F6F9-99B6-48BB-BE39-0D95C99EDA83}" destId="{2471DCBE-040F-4FB0-99C3-ABCAD83CB243}" srcOrd="7" destOrd="0" presId="urn:microsoft.com/office/officeart/2005/8/layout/vList2"/>
    <dgm:cxn modelId="{520E8B07-32ED-498B-8520-A427A12B7F98}" type="presParOf" srcId="{F114F6F9-99B6-48BB-BE39-0D95C99EDA83}" destId="{26B4CBD7-6EA2-4336-BA0A-85464C6953B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70FB9D4-096B-46AD-AEEF-1800C698E95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F3AA1D13-DC13-4D7C-B712-508CE9C7A76B}">
      <dgm:prSet custT="1"/>
      <dgm:spPr/>
      <dgm:t>
        <a:bodyPr/>
        <a:lstStyle/>
        <a:p>
          <a:pPr rtl="0"/>
          <a:r>
            <a:rPr lang="ru-RU" sz="2400" b="1" dirty="0" smtClean="0"/>
            <a:t>Виды инструктажей</a:t>
          </a:r>
          <a:endParaRPr lang="ru-RU" sz="2400" dirty="0"/>
        </a:p>
      </dgm:t>
    </dgm:pt>
    <dgm:pt modelId="{E4C04934-DE9F-4E57-A6BC-0BDA11B652C4}" type="parTrans" cxnId="{2AE96B73-844D-483C-9564-F85BA1F203D4}">
      <dgm:prSet/>
      <dgm:spPr/>
      <dgm:t>
        <a:bodyPr/>
        <a:lstStyle/>
        <a:p>
          <a:endParaRPr lang="ru-RU"/>
        </a:p>
      </dgm:t>
    </dgm:pt>
    <dgm:pt modelId="{B5ABFAD1-D9F5-40DE-A70B-609148E4276D}" type="sibTrans" cxnId="{2AE96B73-844D-483C-9564-F85BA1F203D4}">
      <dgm:prSet/>
      <dgm:spPr/>
      <dgm:t>
        <a:bodyPr/>
        <a:lstStyle/>
        <a:p>
          <a:endParaRPr lang="ru-RU"/>
        </a:p>
      </dgm:t>
    </dgm:pt>
    <dgm:pt modelId="{286E7C81-02D7-4B28-8EA4-CDF94A9FEB78}">
      <dgm:prSet custT="1"/>
      <dgm:spPr/>
      <dgm:t>
        <a:bodyPr/>
        <a:lstStyle/>
        <a:p>
          <a:pPr rtl="0"/>
          <a:r>
            <a:rPr lang="ru-RU" sz="2400" b="1" dirty="0" smtClean="0"/>
            <a:t>Вводный (вступительный)</a:t>
          </a:r>
          <a:endParaRPr lang="ru-RU" sz="2400" b="1" dirty="0"/>
        </a:p>
      </dgm:t>
    </dgm:pt>
    <dgm:pt modelId="{337E062B-9825-4616-9A1F-316EBB06B858}" type="parTrans" cxnId="{ADA7B33A-B1E7-404A-B4D0-47C849C68141}">
      <dgm:prSet/>
      <dgm:spPr/>
      <dgm:t>
        <a:bodyPr/>
        <a:lstStyle/>
        <a:p>
          <a:endParaRPr lang="ru-RU"/>
        </a:p>
      </dgm:t>
    </dgm:pt>
    <dgm:pt modelId="{019743A3-8784-4BD5-8B6F-3F8673ED8278}" type="sibTrans" cxnId="{ADA7B33A-B1E7-404A-B4D0-47C849C68141}">
      <dgm:prSet/>
      <dgm:spPr/>
      <dgm:t>
        <a:bodyPr/>
        <a:lstStyle/>
        <a:p>
          <a:endParaRPr lang="ru-RU"/>
        </a:p>
      </dgm:t>
    </dgm:pt>
    <dgm:pt modelId="{BC1CFB79-819A-4965-8533-58EFE382E3FA}">
      <dgm:prSet custT="1"/>
      <dgm:spPr/>
      <dgm:t>
        <a:bodyPr/>
        <a:lstStyle/>
        <a:p>
          <a:pPr rtl="0"/>
          <a:r>
            <a:rPr lang="ru-RU" sz="2400" b="1" dirty="0" smtClean="0"/>
            <a:t>Первичный</a:t>
          </a:r>
          <a:endParaRPr lang="ru-RU" sz="2400" b="1" dirty="0"/>
        </a:p>
      </dgm:t>
    </dgm:pt>
    <dgm:pt modelId="{A3ABBD50-6C2A-4D40-8B21-EEC233969A0E}" type="parTrans" cxnId="{EC86F1FE-1F37-4B4F-A0EA-F9D626F3D390}">
      <dgm:prSet/>
      <dgm:spPr/>
      <dgm:t>
        <a:bodyPr/>
        <a:lstStyle/>
        <a:p>
          <a:endParaRPr lang="ru-RU"/>
        </a:p>
      </dgm:t>
    </dgm:pt>
    <dgm:pt modelId="{36033C90-35E8-4986-9E06-FD083B953860}" type="sibTrans" cxnId="{EC86F1FE-1F37-4B4F-A0EA-F9D626F3D390}">
      <dgm:prSet/>
      <dgm:spPr/>
      <dgm:t>
        <a:bodyPr/>
        <a:lstStyle/>
        <a:p>
          <a:endParaRPr lang="ru-RU"/>
        </a:p>
      </dgm:t>
    </dgm:pt>
    <dgm:pt modelId="{5C56FB60-5961-474F-812D-03CE9A6B6B93}">
      <dgm:prSet custT="1"/>
      <dgm:spPr/>
      <dgm:t>
        <a:bodyPr/>
        <a:lstStyle/>
        <a:p>
          <a:pPr rtl="0"/>
          <a:r>
            <a:rPr lang="ru-RU" sz="2400" b="1" dirty="0" smtClean="0"/>
            <a:t>Повторный</a:t>
          </a:r>
          <a:endParaRPr lang="ru-RU" sz="2400" b="1" dirty="0"/>
        </a:p>
      </dgm:t>
    </dgm:pt>
    <dgm:pt modelId="{F441D8C1-FE68-426B-BB8D-8C7F467E9BDD}" type="parTrans" cxnId="{9F10454F-6368-445F-95C7-B36727394635}">
      <dgm:prSet/>
      <dgm:spPr/>
      <dgm:t>
        <a:bodyPr/>
        <a:lstStyle/>
        <a:p>
          <a:endParaRPr lang="ru-RU"/>
        </a:p>
      </dgm:t>
    </dgm:pt>
    <dgm:pt modelId="{7DB137A4-4BB0-4A53-B683-2BEFE8966149}" type="sibTrans" cxnId="{9F10454F-6368-445F-95C7-B36727394635}">
      <dgm:prSet/>
      <dgm:spPr/>
      <dgm:t>
        <a:bodyPr/>
        <a:lstStyle/>
        <a:p>
          <a:endParaRPr lang="ru-RU"/>
        </a:p>
      </dgm:t>
    </dgm:pt>
    <dgm:pt modelId="{03C77B19-660B-4B05-8D64-91D9AE0F8AFD}">
      <dgm:prSet custT="1"/>
      <dgm:spPr/>
      <dgm:t>
        <a:bodyPr/>
        <a:lstStyle/>
        <a:p>
          <a:pPr rtl="0"/>
          <a:r>
            <a:rPr lang="ru-RU" sz="2400" b="1" dirty="0" smtClean="0"/>
            <a:t>Внеплановый</a:t>
          </a:r>
          <a:endParaRPr lang="ru-RU" sz="2400" b="1" dirty="0"/>
        </a:p>
      </dgm:t>
    </dgm:pt>
    <dgm:pt modelId="{5DC04E8D-417E-4FEF-9E56-C791733A0718}" type="parTrans" cxnId="{C491E00D-459B-4A46-8EF6-2818EA17009D}">
      <dgm:prSet/>
      <dgm:spPr/>
      <dgm:t>
        <a:bodyPr/>
        <a:lstStyle/>
        <a:p>
          <a:endParaRPr lang="ru-RU"/>
        </a:p>
      </dgm:t>
    </dgm:pt>
    <dgm:pt modelId="{48347FDD-28D1-44BC-B640-4A9F1F7910BA}" type="sibTrans" cxnId="{C491E00D-459B-4A46-8EF6-2818EA17009D}">
      <dgm:prSet/>
      <dgm:spPr/>
      <dgm:t>
        <a:bodyPr/>
        <a:lstStyle/>
        <a:p>
          <a:endParaRPr lang="ru-RU"/>
        </a:p>
      </dgm:t>
    </dgm:pt>
    <dgm:pt modelId="{509FC72C-0E99-41A6-9ABF-8F6637AEDFCF}">
      <dgm:prSet custT="1"/>
      <dgm:spPr/>
      <dgm:t>
        <a:bodyPr/>
        <a:lstStyle/>
        <a:p>
          <a:pPr rtl="0"/>
          <a:r>
            <a:rPr lang="ru-RU" sz="2400" b="1" dirty="0" smtClean="0"/>
            <a:t>Целево</a:t>
          </a:r>
          <a:r>
            <a:rPr lang="ru-RU" sz="1000" b="1" dirty="0" smtClean="0"/>
            <a:t>й</a:t>
          </a:r>
          <a:endParaRPr lang="ru-RU" sz="1000" b="1" dirty="0"/>
        </a:p>
      </dgm:t>
    </dgm:pt>
    <dgm:pt modelId="{4CFB8F00-01D9-44D8-A370-3964E541B84D}" type="parTrans" cxnId="{B6F3215C-C45D-4225-ADF8-2CCF9E4EDCB3}">
      <dgm:prSet/>
      <dgm:spPr/>
      <dgm:t>
        <a:bodyPr/>
        <a:lstStyle/>
        <a:p>
          <a:endParaRPr lang="ru-RU"/>
        </a:p>
      </dgm:t>
    </dgm:pt>
    <dgm:pt modelId="{4DE8C0B6-5878-4D97-950D-81B31F145875}" type="sibTrans" cxnId="{B6F3215C-C45D-4225-ADF8-2CCF9E4EDCB3}">
      <dgm:prSet/>
      <dgm:spPr/>
      <dgm:t>
        <a:bodyPr/>
        <a:lstStyle/>
        <a:p>
          <a:endParaRPr lang="ru-RU"/>
        </a:p>
      </dgm:t>
    </dgm:pt>
    <dgm:pt modelId="{AAB8E901-25AF-4F12-958E-00C43E020844}" type="pres">
      <dgm:prSet presAssocID="{E70FB9D4-096B-46AD-AEEF-1800C698E95B}" presName="Name0" presStyleCnt="0">
        <dgm:presLayoutVars>
          <dgm:chMax val="1"/>
          <dgm:dir/>
          <dgm:animLvl val="ctr"/>
          <dgm:resizeHandles val="exact"/>
        </dgm:presLayoutVars>
      </dgm:prSet>
      <dgm:spPr/>
      <dgm:t>
        <a:bodyPr/>
        <a:lstStyle/>
        <a:p>
          <a:endParaRPr lang="ru-RU"/>
        </a:p>
      </dgm:t>
    </dgm:pt>
    <dgm:pt modelId="{C037441F-F6C0-4E78-A7E6-27F246C939EA}" type="pres">
      <dgm:prSet presAssocID="{F3AA1D13-DC13-4D7C-B712-508CE9C7A76B}" presName="centerShape" presStyleLbl="node0" presStyleIdx="0" presStyleCnt="1" custScaleX="254649" custLinFactNeighborX="-31" custLinFactNeighborY="3372"/>
      <dgm:spPr/>
      <dgm:t>
        <a:bodyPr/>
        <a:lstStyle/>
        <a:p>
          <a:endParaRPr lang="ru-RU"/>
        </a:p>
      </dgm:t>
    </dgm:pt>
    <dgm:pt modelId="{9147CD31-AA96-4C9B-BC98-D4F7A34736CD}" type="pres">
      <dgm:prSet presAssocID="{337E062B-9825-4616-9A1F-316EBB06B858}" presName="parTrans" presStyleLbl="sibTrans2D1" presStyleIdx="0" presStyleCnt="5"/>
      <dgm:spPr/>
      <dgm:t>
        <a:bodyPr/>
        <a:lstStyle/>
        <a:p>
          <a:endParaRPr lang="ru-RU"/>
        </a:p>
      </dgm:t>
    </dgm:pt>
    <dgm:pt modelId="{DC91EE63-B785-4D3D-9A8C-B7DCFC974A6F}" type="pres">
      <dgm:prSet presAssocID="{337E062B-9825-4616-9A1F-316EBB06B858}" presName="connectorText" presStyleLbl="sibTrans2D1" presStyleIdx="0" presStyleCnt="5"/>
      <dgm:spPr/>
      <dgm:t>
        <a:bodyPr/>
        <a:lstStyle/>
        <a:p>
          <a:endParaRPr lang="ru-RU"/>
        </a:p>
      </dgm:t>
    </dgm:pt>
    <dgm:pt modelId="{FD08EFA9-2CE5-445E-BE02-9E216C1CA024}" type="pres">
      <dgm:prSet presAssocID="{286E7C81-02D7-4B28-8EA4-CDF94A9FEB78}" presName="node" presStyleLbl="node1" presStyleIdx="0" presStyleCnt="5" custScaleX="254649" custRadScaleRad="97520" custRadScaleInc="-11800">
        <dgm:presLayoutVars>
          <dgm:bulletEnabled val="1"/>
        </dgm:presLayoutVars>
      </dgm:prSet>
      <dgm:spPr/>
      <dgm:t>
        <a:bodyPr/>
        <a:lstStyle/>
        <a:p>
          <a:endParaRPr lang="ru-RU"/>
        </a:p>
      </dgm:t>
    </dgm:pt>
    <dgm:pt modelId="{BC7731CE-0859-4F1B-9975-2C39311691B0}" type="pres">
      <dgm:prSet presAssocID="{A3ABBD50-6C2A-4D40-8B21-EEC233969A0E}" presName="parTrans" presStyleLbl="sibTrans2D1" presStyleIdx="1" presStyleCnt="5"/>
      <dgm:spPr/>
      <dgm:t>
        <a:bodyPr/>
        <a:lstStyle/>
        <a:p>
          <a:endParaRPr lang="ru-RU"/>
        </a:p>
      </dgm:t>
    </dgm:pt>
    <dgm:pt modelId="{BF5086EC-5B7E-4663-8767-1640FBF54FD1}" type="pres">
      <dgm:prSet presAssocID="{A3ABBD50-6C2A-4D40-8B21-EEC233969A0E}" presName="connectorText" presStyleLbl="sibTrans2D1" presStyleIdx="1" presStyleCnt="5"/>
      <dgm:spPr/>
      <dgm:t>
        <a:bodyPr/>
        <a:lstStyle/>
        <a:p>
          <a:endParaRPr lang="ru-RU"/>
        </a:p>
      </dgm:t>
    </dgm:pt>
    <dgm:pt modelId="{643FEEF1-6690-4CE3-8EEE-E8B29407233C}" type="pres">
      <dgm:prSet presAssocID="{BC1CFB79-819A-4965-8533-58EFE382E3FA}" presName="node" presStyleLbl="node1" presStyleIdx="1" presStyleCnt="5" custScaleX="254649" custRadScaleRad="154808" custRadScaleInc="8911">
        <dgm:presLayoutVars>
          <dgm:bulletEnabled val="1"/>
        </dgm:presLayoutVars>
      </dgm:prSet>
      <dgm:spPr/>
      <dgm:t>
        <a:bodyPr/>
        <a:lstStyle/>
        <a:p>
          <a:endParaRPr lang="ru-RU"/>
        </a:p>
      </dgm:t>
    </dgm:pt>
    <dgm:pt modelId="{914BCA5F-3132-4CE6-8CE8-892B928A9CF2}" type="pres">
      <dgm:prSet presAssocID="{F441D8C1-FE68-426B-BB8D-8C7F467E9BDD}" presName="parTrans" presStyleLbl="sibTrans2D1" presStyleIdx="2" presStyleCnt="5"/>
      <dgm:spPr/>
      <dgm:t>
        <a:bodyPr/>
        <a:lstStyle/>
        <a:p>
          <a:endParaRPr lang="ru-RU"/>
        </a:p>
      </dgm:t>
    </dgm:pt>
    <dgm:pt modelId="{9E2B0A1A-36A2-4F0C-AA81-6A7AF9DF25CA}" type="pres">
      <dgm:prSet presAssocID="{F441D8C1-FE68-426B-BB8D-8C7F467E9BDD}" presName="connectorText" presStyleLbl="sibTrans2D1" presStyleIdx="2" presStyleCnt="5"/>
      <dgm:spPr/>
      <dgm:t>
        <a:bodyPr/>
        <a:lstStyle/>
        <a:p>
          <a:endParaRPr lang="ru-RU"/>
        </a:p>
      </dgm:t>
    </dgm:pt>
    <dgm:pt modelId="{120A032A-D592-43B3-ABBB-64D8651D6027}" type="pres">
      <dgm:prSet presAssocID="{5C56FB60-5961-474F-812D-03CE9A6B6B93}" presName="node" presStyleLbl="node1" presStyleIdx="2" presStyleCnt="5" custScaleX="254649" custRadScaleRad="153865" custRadScaleInc="-65430">
        <dgm:presLayoutVars>
          <dgm:bulletEnabled val="1"/>
        </dgm:presLayoutVars>
      </dgm:prSet>
      <dgm:spPr/>
      <dgm:t>
        <a:bodyPr/>
        <a:lstStyle/>
        <a:p>
          <a:endParaRPr lang="ru-RU"/>
        </a:p>
      </dgm:t>
    </dgm:pt>
    <dgm:pt modelId="{5F0A063F-6E87-4481-97FA-FC476E58CA4E}" type="pres">
      <dgm:prSet presAssocID="{5DC04E8D-417E-4FEF-9E56-C791733A0718}" presName="parTrans" presStyleLbl="sibTrans2D1" presStyleIdx="3" presStyleCnt="5"/>
      <dgm:spPr/>
      <dgm:t>
        <a:bodyPr/>
        <a:lstStyle/>
        <a:p>
          <a:endParaRPr lang="ru-RU"/>
        </a:p>
      </dgm:t>
    </dgm:pt>
    <dgm:pt modelId="{76DBE2C5-DAC6-44FC-B877-F3560A5852B0}" type="pres">
      <dgm:prSet presAssocID="{5DC04E8D-417E-4FEF-9E56-C791733A0718}" presName="connectorText" presStyleLbl="sibTrans2D1" presStyleIdx="3" presStyleCnt="5"/>
      <dgm:spPr/>
      <dgm:t>
        <a:bodyPr/>
        <a:lstStyle/>
        <a:p>
          <a:endParaRPr lang="ru-RU"/>
        </a:p>
      </dgm:t>
    </dgm:pt>
    <dgm:pt modelId="{20102915-052A-4401-AD24-938D32D27AA1}" type="pres">
      <dgm:prSet presAssocID="{03C77B19-660B-4B05-8D64-91D9AE0F8AFD}" presName="node" presStyleLbl="node1" presStyleIdx="3" presStyleCnt="5" custScaleX="254649" custRadScaleRad="144178" custRadScaleInc="59069">
        <dgm:presLayoutVars>
          <dgm:bulletEnabled val="1"/>
        </dgm:presLayoutVars>
      </dgm:prSet>
      <dgm:spPr/>
      <dgm:t>
        <a:bodyPr/>
        <a:lstStyle/>
        <a:p>
          <a:endParaRPr lang="ru-RU"/>
        </a:p>
      </dgm:t>
    </dgm:pt>
    <dgm:pt modelId="{3FD051D6-D5D3-4307-9760-89181D49DA00}" type="pres">
      <dgm:prSet presAssocID="{4CFB8F00-01D9-44D8-A370-3964E541B84D}" presName="parTrans" presStyleLbl="sibTrans2D1" presStyleIdx="4" presStyleCnt="5"/>
      <dgm:spPr/>
      <dgm:t>
        <a:bodyPr/>
        <a:lstStyle/>
        <a:p>
          <a:endParaRPr lang="ru-RU"/>
        </a:p>
      </dgm:t>
    </dgm:pt>
    <dgm:pt modelId="{2CA77776-2535-4641-9418-C677B50E1D0D}" type="pres">
      <dgm:prSet presAssocID="{4CFB8F00-01D9-44D8-A370-3964E541B84D}" presName="connectorText" presStyleLbl="sibTrans2D1" presStyleIdx="4" presStyleCnt="5"/>
      <dgm:spPr/>
      <dgm:t>
        <a:bodyPr/>
        <a:lstStyle/>
        <a:p>
          <a:endParaRPr lang="ru-RU"/>
        </a:p>
      </dgm:t>
    </dgm:pt>
    <dgm:pt modelId="{D43511CA-05D1-4254-970E-6628CC1CDDDB}" type="pres">
      <dgm:prSet presAssocID="{509FC72C-0E99-41A6-9ABF-8F6637AEDFCF}" presName="node" presStyleLbl="node1" presStyleIdx="4" presStyleCnt="5" custScaleX="254649" custRadScaleRad="155819" custRadScaleInc="-5168">
        <dgm:presLayoutVars>
          <dgm:bulletEnabled val="1"/>
        </dgm:presLayoutVars>
      </dgm:prSet>
      <dgm:spPr/>
      <dgm:t>
        <a:bodyPr/>
        <a:lstStyle/>
        <a:p>
          <a:endParaRPr lang="ru-RU"/>
        </a:p>
      </dgm:t>
    </dgm:pt>
  </dgm:ptLst>
  <dgm:cxnLst>
    <dgm:cxn modelId="{6D4AC03B-5A7D-41CD-94DC-CB23688C9C26}" type="presOf" srcId="{BC1CFB79-819A-4965-8533-58EFE382E3FA}" destId="{643FEEF1-6690-4CE3-8EEE-E8B29407233C}" srcOrd="0" destOrd="0" presId="urn:microsoft.com/office/officeart/2005/8/layout/radial5"/>
    <dgm:cxn modelId="{EE0E1CBB-5AA0-41AD-9511-E73407F57F98}" type="presOf" srcId="{5DC04E8D-417E-4FEF-9E56-C791733A0718}" destId="{5F0A063F-6E87-4481-97FA-FC476E58CA4E}" srcOrd="0" destOrd="0" presId="urn:microsoft.com/office/officeart/2005/8/layout/radial5"/>
    <dgm:cxn modelId="{D1E0E374-5333-41F1-8FE8-7CE53772B2B2}" type="presOf" srcId="{5C56FB60-5961-474F-812D-03CE9A6B6B93}" destId="{120A032A-D592-43B3-ABBB-64D8651D6027}" srcOrd="0" destOrd="0" presId="urn:microsoft.com/office/officeart/2005/8/layout/radial5"/>
    <dgm:cxn modelId="{C28DC9E9-5417-4B5D-BDAE-15DBB27E5E49}" type="presOf" srcId="{509FC72C-0E99-41A6-9ABF-8F6637AEDFCF}" destId="{D43511CA-05D1-4254-970E-6628CC1CDDDB}" srcOrd="0" destOrd="0" presId="urn:microsoft.com/office/officeart/2005/8/layout/radial5"/>
    <dgm:cxn modelId="{203C6E6F-92D6-4EF8-80E5-7C03C8B87E6A}" type="presOf" srcId="{F3AA1D13-DC13-4D7C-B712-508CE9C7A76B}" destId="{C037441F-F6C0-4E78-A7E6-27F246C939EA}" srcOrd="0" destOrd="0" presId="urn:microsoft.com/office/officeart/2005/8/layout/radial5"/>
    <dgm:cxn modelId="{7CCF1AB4-2B3E-4D12-87BA-4C05E5CB7001}" type="presOf" srcId="{4CFB8F00-01D9-44D8-A370-3964E541B84D}" destId="{2CA77776-2535-4641-9418-C677B50E1D0D}" srcOrd="1" destOrd="0" presId="urn:microsoft.com/office/officeart/2005/8/layout/radial5"/>
    <dgm:cxn modelId="{1A536C0E-CDC6-4073-9815-204A73D5AC54}" type="presOf" srcId="{5DC04E8D-417E-4FEF-9E56-C791733A0718}" destId="{76DBE2C5-DAC6-44FC-B877-F3560A5852B0}" srcOrd="1" destOrd="0" presId="urn:microsoft.com/office/officeart/2005/8/layout/radial5"/>
    <dgm:cxn modelId="{BA10DE49-3E83-43F4-968A-E548E13BD240}" type="presOf" srcId="{A3ABBD50-6C2A-4D40-8B21-EEC233969A0E}" destId="{BC7731CE-0859-4F1B-9975-2C39311691B0}" srcOrd="0" destOrd="0" presId="urn:microsoft.com/office/officeart/2005/8/layout/radial5"/>
    <dgm:cxn modelId="{EC86F1FE-1F37-4B4F-A0EA-F9D626F3D390}" srcId="{F3AA1D13-DC13-4D7C-B712-508CE9C7A76B}" destId="{BC1CFB79-819A-4965-8533-58EFE382E3FA}" srcOrd="1" destOrd="0" parTransId="{A3ABBD50-6C2A-4D40-8B21-EEC233969A0E}" sibTransId="{36033C90-35E8-4986-9E06-FD083B953860}"/>
    <dgm:cxn modelId="{D55BCB53-DF72-4A49-9A44-671659761C29}" type="presOf" srcId="{03C77B19-660B-4B05-8D64-91D9AE0F8AFD}" destId="{20102915-052A-4401-AD24-938D32D27AA1}" srcOrd="0" destOrd="0" presId="urn:microsoft.com/office/officeart/2005/8/layout/radial5"/>
    <dgm:cxn modelId="{2A44516F-F66D-47E1-BB7E-C09EB7A63EA5}" type="presOf" srcId="{F441D8C1-FE68-426B-BB8D-8C7F467E9BDD}" destId="{914BCA5F-3132-4CE6-8CE8-892B928A9CF2}" srcOrd="0" destOrd="0" presId="urn:microsoft.com/office/officeart/2005/8/layout/radial5"/>
    <dgm:cxn modelId="{B6F3215C-C45D-4225-ADF8-2CCF9E4EDCB3}" srcId="{F3AA1D13-DC13-4D7C-B712-508CE9C7A76B}" destId="{509FC72C-0E99-41A6-9ABF-8F6637AEDFCF}" srcOrd="4" destOrd="0" parTransId="{4CFB8F00-01D9-44D8-A370-3964E541B84D}" sibTransId="{4DE8C0B6-5878-4D97-950D-81B31F145875}"/>
    <dgm:cxn modelId="{ADA7B33A-B1E7-404A-B4D0-47C849C68141}" srcId="{F3AA1D13-DC13-4D7C-B712-508CE9C7A76B}" destId="{286E7C81-02D7-4B28-8EA4-CDF94A9FEB78}" srcOrd="0" destOrd="0" parTransId="{337E062B-9825-4616-9A1F-316EBB06B858}" sibTransId="{019743A3-8784-4BD5-8B6F-3F8673ED8278}"/>
    <dgm:cxn modelId="{9F10454F-6368-445F-95C7-B36727394635}" srcId="{F3AA1D13-DC13-4D7C-B712-508CE9C7A76B}" destId="{5C56FB60-5961-474F-812D-03CE9A6B6B93}" srcOrd="2" destOrd="0" parTransId="{F441D8C1-FE68-426B-BB8D-8C7F467E9BDD}" sibTransId="{7DB137A4-4BB0-4A53-B683-2BEFE8966149}"/>
    <dgm:cxn modelId="{2AE96B73-844D-483C-9564-F85BA1F203D4}" srcId="{E70FB9D4-096B-46AD-AEEF-1800C698E95B}" destId="{F3AA1D13-DC13-4D7C-B712-508CE9C7A76B}" srcOrd="0" destOrd="0" parTransId="{E4C04934-DE9F-4E57-A6BC-0BDA11B652C4}" sibTransId="{B5ABFAD1-D9F5-40DE-A70B-609148E4276D}"/>
    <dgm:cxn modelId="{E22227BF-6F09-4150-9210-58A2FE00BAC7}" type="presOf" srcId="{337E062B-9825-4616-9A1F-316EBB06B858}" destId="{DC91EE63-B785-4D3D-9A8C-B7DCFC974A6F}" srcOrd="1" destOrd="0" presId="urn:microsoft.com/office/officeart/2005/8/layout/radial5"/>
    <dgm:cxn modelId="{A726AF3E-F05E-4DFD-A6C4-96A23D698853}" type="presOf" srcId="{A3ABBD50-6C2A-4D40-8B21-EEC233969A0E}" destId="{BF5086EC-5B7E-4663-8767-1640FBF54FD1}" srcOrd="1" destOrd="0" presId="urn:microsoft.com/office/officeart/2005/8/layout/radial5"/>
    <dgm:cxn modelId="{7A9D06DF-9CD3-4FA4-BE09-109C488FCCBF}" type="presOf" srcId="{337E062B-9825-4616-9A1F-316EBB06B858}" destId="{9147CD31-AA96-4C9B-BC98-D4F7A34736CD}" srcOrd="0" destOrd="0" presId="urn:microsoft.com/office/officeart/2005/8/layout/radial5"/>
    <dgm:cxn modelId="{B7A4EAED-2FFD-4A25-B599-4F1410FC2A11}" type="presOf" srcId="{F441D8C1-FE68-426B-BB8D-8C7F467E9BDD}" destId="{9E2B0A1A-36A2-4F0C-AA81-6A7AF9DF25CA}" srcOrd="1" destOrd="0" presId="urn:microsoft.com/office/officeart/2005/8/layout/radial5"/>
    <dgm:cxn modelId="{C491E00D-459B-4A46-8EF6-2818EA17009D}" srcId="{F3AA1D13-DC13-4D7C-B712-508CE9C7A76B}" destId="{03C77B19-660B-4B05-8D64-91D9AE0F8AFD}" srcOrd="3" destOrd="0" parTransId="{5DC04E8D-417E-4FEF-9E56-C791733A0718}" sibTransId="{48347FDD-28D1-44BC-B640-4A9F1F7910BA}"/>
    <dgm:cxn modelId="{06B47A7F-75F4-43EB-97BB-AEFA5F5BA515}" type="presOf" srcId="{4CFB8F00-01D9-44D8-A370-3964E541B84D}" destId="{3FD051D6-D5D3-4307-9760-89181D49DA00}" srcOrd="0" destOrd="0" presId="urn:microsoft.com/office/officeart/2005/8/layout/radial5"/>
    <dgm:cxn modelId="{F0FBE82C-78F1-4AC7-9A04-04DA74271F5F}" type="presOf" srcId="{286E7C81-02D7-4B28-8EA4-CDF94A9FEB78}" destId="{FD08EFA9-2CE5-445E-BE02-9E216C1CA024}" srcOrd="0" destOrd="0" presId="urn:microsoft.com/office/officeart/2005/8/layout/radial5"/>
    <dgm:cxn modelId="{67D4290C-D823-4209-993F-A857E9F5F375}" type="presOf" srcId="{E70FB9D4-096B-46AD-AEEF-1800C698E95B}" destId="{AAB8E901-25AF-4F12-958E-00C43E020844}" srcOrd="0" destOrd="0" presId="urn:microsoft.com/office/officeart/2005/8/layout/radial5"/>
    <dgm:cxn modelId="{035E98FD-8046-491A-9464-4FBDA70C5AE3}" type="presParOf" srcId="{AAB8E901-25AF-4F12-958E-00C43E020844}" destId="{C037441F-F6C0-4E78-A7E6-27F246C939EA}" srcOrd="0" destOrd="0" presId="urn:microsoft.com/office/officeart/2005/8/layout/radial5"/>
    <dgm:cxn modelId="{2DEC744C-CA91-426A-BB71-E2695D9C35B1}" type="presParOf" srcId="{AAB8E901-25AF-4F12-958E-00C43E020844}" destId="{9147CD31-AA96-4C9B-BC98-D4F7A34736CD}" srcOrd="1" destOrd="0" presId="urn:microsoft.com/office/officeart/2005/8/layout/radial5"/>
    <dgm:cxn modelId="{2F96F780-3676-4820-849E-1110E4FC8958}" type="presParOf" srcId="{9147CD31-AA96-4C9B-BC98-D4F7A34736CD}" destId="{DC91EE63-B785-4D3D-9A8C-B7DCFC974A6F}" srcOrd="0" destOrd="0" presId="urn:microsoft.com/office/officeart/2005/8/layout/radial5"/>
    <dgm:cxn modelId="{C6FE1FB2-8DDC-4E55-BCEC-4D91B04DB81E}" type="presParOf" srcId="{AAB8E901-25AF-4F12-958E-00C43E020844}" destId="{FD08EFA9-2CE5-445E-BE02-9E216C1CA024}" srcOrd="2" destOrd="0" presId="urn:microsoft.com/office/officeart/2005/8/layout/radial5"/>
    <dgm:cxn modelId="{ECE88895-F9D0-4848-BD73-770C0DF31EDF}" type="presParOf" srcId="{AAB8E901-25AF-4F12-958E-00C43E020844}" destId="{BC7731CE-0859-4F1B-9975-2C39311691B0}" srcOrd="3" destOrd="0" presId="urn:microsoft.com/office/officeart/2005/8/layout/radial5"/>
    <dgm:cxn modelId="{6F20EAD6-9FD4-4F88-9A3E-61D29F3D6663}" type="presParOf" srcId="{BC7731CE-0859-4F1B-9975-2C39311691B0}" destId="{BF5086EC-5B7E-4663-8767-1640FBF54FD1}" srcOrd="0" destOrd="0" presId="urn:microsoft.com/office/officeart/2005/8/layout/radial5"/>
    <dgm:cxn modelId="{DD06AE2C-822B-43A2-9C53-58E9B5D7BDA7}" type="presParOf" srcId="{AAB8E901-25AF-4F12-958E-00C43E020844}" destId="{643FEEF1-6690-4CE3-8EEE-E8B29407233C}" srcOrd="4" destOrd="0" presId="urn:microsoft.com/office/officeart/2005/8/layout/radial5"/>
    <dgm:cxn modelId="{70E9B439-FC5E-495B-8641-9B61B4CD6453}" type="presParOf" srcId="{AAB8E901-25AF-4F12-958E-00C43E020844}" destId="{914BCA5F-3132-4CE6-8CE8-892B928A9CF2}" srcOrd="5" destOrd="0" presId="urn:microsoft.com/office/officeart/2005/8/layout/radial5"/>
    <dgm:cxn modelId="{390BBE19-C4D6-4F75-A6DD-70E570EBDC8A}" type="presParOf" srcId="{914BCA5F-3132-4CE6-8CE8-892B928A9CF2}" destId="{9E2B0A1A-36A2-4F0C-AA81-6A7AF9DF25CA}" srcOrd="0" destOrd="0" presId="urn:microsoft.com/office/officeart/2005/8/layout/radial5"/>
    <dgm:cxn modelId="{1D5694CE-775C-426B-8150-B41655A428F7}" type="presParOf" srcId="{AAB8E901-25AF-4F12-958E-00C43E020844}" destId="{120A032A-D592-43B3-ABBB-64D8651D6027}" srcOrd="6" destOrd="0" presId="urn:microsoft.com/office/officeart/2005/8/layout/radial5"/>
    <dgm:cxn modelId="{FA4AE0AD-ABC0-4F90-96A8-7664FF1028BF}" type="presParOf" srcId="{AAB8E901-25AF-4F12-958E-00C43E020844}" destId="{5F0A063F-6E87-4481-97FA-FC476E58CA4E}" srcOrd="7" destOrd="0" presId="urn:microsoft.com/office/officeart/2005/8/layout/radial5"/>
    <dgm:cxn modelId="{D175CC76-366E-498D-8607-D3ABFF070044}" type="presParOf" srcId="{5F0A063F-6E87-4481-97FA-FC476E58CA4E}" destId="{76DBE2C5-DAC6-44FC-B877-F3560A5852B0}" srcOrd="0" destOrd="0" presId="urn:microsoft.com/office/officeart/2005/8/layout/radial5"/>
    <dgm:cxn modelId="{DA839391-4DA5-4FEC-926D-FA68D15F5051}" type="presParOf" srcId="{AAB8E901-25AF-4F12-958E-00C43E020844}" destId="{20102915-052A-4401-AD24-938D32D27AA1}" srcOrd="8" destOrd="0" presId="urn:microsoft.com/office/officeart/2005/8/layout/radial5"/>
    <dgm:cxn modelId="{89F84BD8-0CF1-4878-8843-A97BB79E2E2D}" type="presParOf" srcId="{AAB8E901-25AF-4F12-958E-00C43E020844}" destId="{3FD051D6-D5D3-4307-9760-89181D49DA00}" srcOrd="9" destOrd="0" presId="urn:microsoft.com/office/officeart/2005/8/layout/radial5"/>
    <dgm:cxn modelId="{827A2FF3-1273-4F16-9F6A-7D0ECC8B7A0E}" type="presParOf" srcId="{3FD051D6-D5D3-4307-9760-89181D49DA00}" destId="{2CA77776-2535-4641-9418-C677B50E1D0D}" srcOrd="0" destOrd="0" presId="urn:microsoft.com/office/officeart/2005/8/layout/radial5"/>
    <dgm:cxn modelId="{B9F662EE-C775-4C3F-9D6E-2CFE8607D3B6}" type="presParOf" srcId="{AAB8E901-25AF-4F12-958E-00C43E020844}" destId="{D43511CA-05D1-4254-970E-6628CC1CDDDB}"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7B2A487-4F7D-42CB-A6A1-F98DAAEC17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D29294E0-76AD-4B4B-9AD1-A1C961925FC8}">
      <dgm:prSet/>
      <dgm:spPr/>
      <dgm:t>
        <a:bodyPr/>
        <a:lstStyle/>
        <a:p>
          <a:pPr rtl="0"/>
          <a:r>
            <a:rPr lang="ru-RU" dirty="0" smtClean="0"/>
            <a:t>Кто обязан проходить обучение</a:t>
          </a:r>
          <a:endParaRPr lang="ru-RU" dirty="0"/>
        </a:p>
      </dgm:t>
    </dgm:pt>
    <dgm:pt modelId="{F99A3852-9F30-4D31-A0F8-8F52FD61DEF2}" type="parTrans" cxnId="{086C1A99-0F98-435B-9D49-5F9CC54BBFA9}">
      <dgm:prSet/>
      <dgm:spPr/>
      <dgm:t>
        <a:bodyPr/>
        <a:lstStyle/>
        <a:p>
          <a:endParaRPr lang="ru-RU"/>
        </a:p>
      </dgm:t>
    </dgm:pt>
    <dgm:pt modelId="{6FDE8967-4150-4AE2-BF46-931E0FC1D1A0}" type="sibTrans" cxnId="{086C1A99-0F98-435B-9D49-5F9CC54BBFA9}">
      <dgm:prSet/>
      <dgm:spPr/>
      <dgm:t>
        <a:bodyPr/>
        <a:lstStyle/>
        <a:p>
          <a:endParaRPr lang="ru-RU"/>
        </a:p>
      </dgm:t>
    </dgm:pt>
    <dgm:pt modelId="{A55C5220-62CA-4BB7-A712-40E84BE58864}">
      <dgm:prSet/>
      <dgm:spPr/>
      <dgm:t>
        <a:bodyPr/>
        <a:lstStyle/>
        <a:p>
          <a:pPr rtl="0"/>
          <a:r>
            <a:rPr lang="ru-RU" dirty="0" smtClean="0"/>
            <a:t>Руководители предприятий, руководители и специалисты службы по вопросам охраны труда и члены комиссии по вопросам охраны труда</a:t>
          </a:r>
          <a:endParaRPr lang="ru-RU" dirty="0"/>
        </a:p>
      </dgm:t>
    </dgm:pt>
    <dgm:pt modelId="{D47B0380-2F62-4D2A-94F0-7079BA72A3FF}" type="parTrans" cxnId="{E94AEA8C-C8D1-4F17-9FB0-FFB8BD154391}">
      <dgm:prSet/>
      <dgm:spPr/>
      <dgm:t>
        <a:bodyPr/>
        <a:lstStyle/>
        <a:p>
          <a:endParaRPr lang="ru-RU"/>
        </a:p>
      </dgm:t>
    </dgm:pt>
    <dgm:pt modelId="{91C01203-CD8E-4160-9542-A6762F89EDE7}" type="sibTrans" cxnId="{E94AEA8C-C8D1-4F17-9FB0-FFB8BD154391}">
      <dgm:prSet/>
      <dgm:spPr/>
      <dgm:t>
        <a:bodyPr/>
        <a:lstStyle/>
        <a:p>
          <a:endParaRPr lang="ru-RU"/>
        </a:p>
      </dgm:t>
    </dgm:pt>
    <dgm:pt modelId="{F6B71513-9CFC-4DB9-850B-C26738ED01A8}">
      <dgm:prSet/>
      <dgm:spPr/>
      <dgm:t>
        <a:bodyPr/>
        <a:lstStyle/>
        <a:p>
          <a:pPr rtl="0"/>
          <a:r>
            <a:rPr lang="ru-RU" dirty="0" smtClean="0"/>
            <a:t>Работники, занятые на работах с повышенной опасностью или там, где есть необходимость в профессиональном доборе</a:t>
          </a:r>
          <a:endParaRPr lang="ru-RU" dirty="0"/>
        </a:p>
      </dgm:t>
    </dgm:pt>
    <dgm:pt modelId="{01319387-FE0E-4AF0-8C8A-38929BFB8728}" type="parTrans" cxnId="{B24A1FF4-5C27-4390-849F-740CAF1B1A08}">
      <dgm:prSet/>
      <dgm:spPr/>
      <dgm:t>
        <a:bodyPr/>
        <a:lstStyle/>
        <a:p>
          <a:endParaRPr lang="ru-RU"/>
        </a:p>
      </dgm:t>
    </dgm:pt>
    <dgm:pt modelId="{60EE4E57-C72E-45E2-AFCD-917E32F929D0}" type="sibTrans" cxnId="{B24A1FF4-5C27-4390-849F-740CAF1B1A08}">
      <dgm:prSet/>
      <dgm:spPr/>
      <dgm:t>
        <a:bodyPr/>
        <a:lstStyle/>
        <a:p>
          <a:endParaRPr lang="ru-RU"/>
        </a:p>
      </dgm:t>
    </dgm:pt>
    <dgm:pt modelId="{DE95D425-F953-45FE-8ECB-439DBE824CA6}">
      <dgm:prSet/>
      <dgm:spPr/>
      <dgm:t>
        <a:bodyPr/>
        <a:lstStyle/>
        <a:p>
          <a:pPr rtl="0"/>
          <a:r>
            <a:rPr lang="ru-RU" dirty="0" smtClean="0"/>
            <a:t> </a:t>
          </a:r>
          <a:r>
            <a:rPr lang="ru-RU" b="1" dirty="0" smtClean="0"/>
            <a:t>1 раз в год</a:t>
          </a:r>
          <a:endParaRPr lang="ru-RU" dirty="0"/>
        </a:p>
      </dgm:t>
    </dgm:pt>
    <dgm:pt modelId="{312E6F59-EE56-4A3F-BFC2-3DCA48282FEF}" type="parTrans" cxnId="{4E898C3A-0640-4823-B8DA-C0E324E88388}">
      <dgm:prSet/>
      <dgm:spPr/>
      <dgm:t>
        <a:bodyPr/>
        <a:lstStyle/>
        <a:p>
          <a:endParaRPr lang="ru-RU"/>
        </a:p>
      </dgm:t>
    </dgm:pt>
    <dgm:pt modelId="{23E85601-1FD2-4FA9-AE55-418929CD3449}" type="sibTrans" cxnId="{4E898C3A-0640-4823-B8DA-C0E324E88388}">
      <dgm:prSet/>
      <dgm:spPr/>
      <dgm:t>
        <a:bodyPr/>
        <a:lstStyle/>
        <a:p>
          <a:endParaRPr lang="ru-RU"/>
        </a:p>
      </dgm:t>
    </dgm:pt>
    <dgm:pt modelId="{7C039B72-0F14-4FE7-B066-FA63AECFB951}">
      <dgm:prSet/>
      <dgm:spPr/>
      <dgm:t>
        <a:bodyPr/>
        <a:lstStyle/>
        <a:p>
          <a:pPr rtl="0"/>
          <a:r>
            <a:rPr lang="ru-RU" dirty="0" smtClean="0"/>
            <a:t> </a:t>
          </a:r>
          <a:r>
            <a:rPr lang="ru-RU" b="1" dirty="0" smtClean="0"/>
            <a:t>1 раз в три года</a:t>
          </a:r>
          <a:endParaRPr lang="ru-RU" dirty="0"/>
        </a:p>
      </dgm:t>
    </dgm:pt>
    <dgm:pt modelId="{534259DE-C5AF-46C2-8AF2-3A15B42B1685}" type="parTrans" cxnId="{A0243BC5-F299-446D-B00B-0143CA9CC6AF}">
      <dgm:prSet/>
      <dgm:spPr/>
      <dgm:t>
        <a:bodyPr/>
        <a:lstStyle/>
        <a:p>
          <a:endParaRPr lang="ru-RU"/>
        </a:p>
      </dgm:t>
    </dgm:pt>
    <dgm:pt modelId="{56141CF0-CD21-4831-854F-395DEF509E1A}" type="sibTrans" cxnId="{A0243BC5-F299-446D-B00B-0143CA9CC6AF}">
      <dgm:prSet/>
      <dgm:spPr/>
      <dgm:t>
        <a:bodyPr/>
        <a:lstStyle/>
        <a:p>
          <a:endParaRPr lang="ru-RU"/>
        </a:p>
      </dgm:t>
    </dgm:pt>
    <dgm:pt modelId="{73E43136-57EF-4BF9-939E-94D01D705977}" type="pres">
      <dgm:prSet presAssocID="{C7B2A487-4F7D-42CB-A6A1-F98DAAEC1776}" presName="hierChild1" presStyleCnt="0">
        <dgm:presLayoutVars>
          <dgm:chPref val="1"/>
          <dgm:dir/>
          <dgm:animOne val="branch"/>
          <dgm:animLvl val="lvl"/>
          <dgm:resizeHandles/>
        </dgm:presLayoutVars>
      </dgm:prSet>
      <dgm:spPr/>
      <dgm:t>
        <a:bodyPr/>
        <a:lstStyle/>
        <a:p>
          <a:endParaRPr lang="ru-RU"/>
        </a:p>
      </dgm:t>
    </dgm:pt>
    <dgm:pt modelId="{28A5D00F-9F11-4CAE-9690-B34CA4495968}" type="pres">
      <dgm:prSet presAssocID="{D29294E0-76AD-4B4B-9AD1-A1C961925FC8}" presName="hierRoot1" presStyleCnt="0"/>
      <dgm:spPr/>
    </dgm:pt>
    <dgm:pt modelId="{656325BF-EA48-4AD2-8AEF-9AD7E27343DC}" type="pres">
      <dgm:prSet presAssocID="{D29294E0-76AD-4B4B-9AD1-A1C961925FC8}" presName="composite" presStyleCnt="0"/>
      <dgm:spPr/>
    </dgm:pt>
    <dgm:pt modelId="{BC518B3A-992C-4975-875F-B81D44BE303D}" type="pres">
      <dgm:prSet presAssocID="{D29294E0-76AD-4B4B-9AD1-A1C961925FC8}" presName="background" presStyleLbl="node0" presStyleIdx="0" presStyleCnt="1"/>
      <dgm:spPr/>
    </dgm:pt>
    <dgm:pt modelId="{63CC26C5-4A7D-4ACA-A743-8E8B6A278602}" type="pres">
      <dgm:prSet presAssocID="{D29294E0-76AD-4B4B-9AD1-A1C961925FC8}" presName="text" presStyleLbl="fgAcc0" presStyleIdx="0" presStyleCnt="1" custScaleX="176843" custLinFactNeighborX="-8300" custLinFactNeighborY="-11395">
        <dgm:presLayoutVars>
          <dgm:chPref val="3"/>
        </dgm:presLayoutVars>
      </dgm:prSet>
      <dgm:spPr/>
      <dgm:t>
        <a:bodyPr/>
        <a:lstStyle/>
        <a:p>
          <a:endParaRPr lang="ru-RU"/>
        </a:p>
      </dgm:t>
    </dgm:pt>
    <dgm:pt modelId="{3383C5B4-B0D3-484F-8659-28BE29A6475B}" type="pres">
      <dgm:prSet presAssocID="{D29294E0-76AD-4B4B-9AD1-A1C961925FC8}" presName="hierChild2" presStyleCnt="0"/>
      <dgm:spPr/>
    </dgm:pt>
    <dgm:pt modelId="{CD5EFD40-54D1-45ED-9DE8-A3395A82D42E}" type="pres">
      <dgm:prSet presAssocID="{01319387-FE0E-4AF0-8C8A-38929BFB8728}" presName="Name10" presStyleLbl="parChTrans1D2" presStyleIdx="0" presStyleCnt="2"/>
      <dgm:spPr/>
      <dgm:t>
        <a:bodyPr/>
        <a:lstStyle/>
        <a:p>
          <a:endParaRPr lang="ru-RU"/>
        </a:p>
      </dgm:t>
    </dgm:pt>
    <dgm:pt modelId="{3081CA85-797A-4D77-A7F1-078A85BD5639}" type="pres">
      <dgm:prSet presAssocID="{F6B71513-9CFC-4DB9-850B-C26738ED01A8}" presName="hierRoot2" presStyleCnt="0"/>
      <dgm:spPr/>
    </dgm:pt>
    <dgm:pt modelId="{0E9D528C-C471-4FB7-A99B-24B4546F86B5}" type="pres">
      <dgm:prSet presAssocID="{F6B71513-9CFC-4DB9-850B-C26738ED01A8}" presName="composite2" presStyleCnt="0"/>
      <dgm:spPr/>
    </dgm:pt>
    <dgm:pt modelId="{1CA53413-DB70-473A-9FD6-AB8DDF3879B3}" type="pres">
      <dgm:prSet presAssocID="{F6B71513-9CFC-4DB9-850B-C26738ED01A8}" presName="background2" presStyleLbl="node2" presStyleIdx="0" presStyleCnt="2"/>
      <dgm:spPr/>
    </dgm:pt>
    <dgm:pt modelId="{93EF7BE0-BEEA-4C4E-BE0B-6D856B778A85}" type="pres">
      <dgm:prSet presAssocID="{F6B71513-9CFC-4DB9-850B-C26738ED01A8}" presName="text2" presStyleLbl="fgAcc2" presStyleIdx="0" presStyleCnt="2" custScaleX="166260" custLinFactNeighborX="-61192" custLinFactNeighborY="-13065">
        <dgm:presLayoutVars>
          <dgm:chPref val="3"/>
        </dgm:presLayoutVars>
      </dgm:prSet>
      <dgm:spPr/>
      <dgm:t>
        <a:bodyPr/>
        <a:lstStyle/>
        <a:p>
          <a:endParaRPr lang="ru-RU"/>
        </a:p>
      </dgm:t>
    </dgm:pt>
    <dgm:pt modelId="{B89494FE-B95E-4405-B958-460D56FA07AE}" type="pres">
      <dgm:prSet presAssocID="{F6B71513-9CFC-4DB9-850B-C26738ED01A8}" presName="hierChild3" presStyleCnt="0"/>
      <dgm:spPr/>
    </dgm:pt>
    <dgm:pt modelId="{EE2869C3-28DA-4537-9330-3773E2F6DC76}" type="pres">
      <dgm:prSet presAssocID="{312E6F59-EE56-4A3F-BFC2-3DCA48282FEF}" presName="Name17" presStyleLbl="parChTrans1D3" presStyleIdx="0" presStyleCnt="2"/>
      <dgm:spPr/>
      <dgm:t>
        <a:bodyPr/>
        <a:lstStyle/>
        <a:p>
          <a:endParaRPr lang="ru-RU"/>
        </a:p>
      </dgm:t>
    </dgm:pt>
    <dgm:pt modelId="{4E1A3CBD-1435-4A29-BB3A-BD89F5EF28DC}" type="pres">
      <dgm:prSet presAssocID="{DE95D425-F953-45FE-8ECB-439DBE824CA6}" presName="hierRoot3" presStyleCnt="0"/>
      <dgm:spPr/>
    </dgm:pt>
    <dgm:pt modelId="{134C94F0-E268-42ED-8AE5-D77680AECEAD}" type="pres">
      <dgm:prSet presAssocID="{DE95D425-F953-45FE-8ECB-439DBE824CA6}" presName="composite3" presStyleCnt="0"/>
      <dgm:spPr/>
    </dgm:pt>
    <dgm:pt modelId="{DB1CAFEB-DE2C-438B-B04F-A08473BBFAA9}" type="pres">
      <dgm:prSet presAssocID="{DE95D425-F953-45FE-8ECB-439DBE824CA6}" presName="background3" presStyleLbl="node3" presStyleIdx="0" presStyleCnt="2"/>
      <dgm:spPr/>
    </dgm:pt>
    <dgm:pt modelId="{4DEDFC88-5619-478D-B294-887B01B9944C}" type="pres">
      <dgm:prSet presAssocID="{DE95D425-F953-45FE-8ECB-439DBE824CA6}" presName="text3" presStyleLbl="fgAcc3" presStyleIdx="0" presStyleCnt="2">
        <dgm:presLayoutVars>
          <dgm:chPref val="3"/>
        </dgm:presLayoutVars>
      </dgm:prSet>
      <dgm:spPr/>
      <dgm:t>
        <a:bodyPr/>
        <a:lstStyle/>
        <a:p>
          <a:endParaRPr lang="ru-RU"/>
        </a:p>
      </dgm:t>
    </dgm:pt>
    <dgm:pt modelId="{6040A463-911A-4B97-97DB-05D8CFDEA1F4}" type="pres">
      <dgm:prSet presAssocID="{DE95D425-F953-45FE-8ECB-439DBE824CA6}" presName="hierChild4" presStyleCnt="0"/>
      <dgm:spPr/>
    </dgm:pt>
    <dgm:pt modelId="{0DF381F3-3676-47D5-A15E-A7B04F1B43F4}" type="pres">
      <dgm:prSet presAssocID="{D47B0380-2F62-4D2A-94F0-7079BA72A3FF}" presName="Name10" presStyleLbl="parChTrans1D2" presStyleIdx="1" presStyleCnt="2"/>
      <dgm:spPr/>
      <dgm:t>
        <a:bodyPr/>
        <a:lstStyle/>
        <a:p>
          <a:endParaRPr lang="ru-RU"/>
        </a:p>
      </dgm:t>
    </dgm:pt>
    <dgm:pt modelId="{3C52EBDE-8B6D-4EAB-A864-7DAA87D33031}" type="pres">
      <dgm:prSet presAssocID="{A55C5220-62CA-4BB7-A712-40E84BE58864}" presName="hierRoot2" presStyleCnt="0"/>
      <dgm:spPr/>
    </dgm:pt>
    <dgm:pt modelId="{FE4E1B27-1C8E-40C1-9590-FF90294665C2}" type="pres">
      <dgm:prSet presAssocID="{A55C5220-62CA-4BB7-A712-40E84BE58864}" presName="composite2" presStyleCnt="0"/>
      <dgm:spPr/>
    </dgm:pt>
    <dgm:pt modelId="{FD7BF9FF-5023-4BC9-A379-F6EA1E1A5F9D}" type="pres">
      <dgm:prSet presAssocID="{A55C5220-62CA-4BB7-A712-40E84BE58864}" presName="background2" presStyleLbl="node2" presStyleIdx="1" presStyleCnt="2"/>
      <dgm:spPr/>
    </dgm:pt>
    <dgm:pt modelId="{16672E50-6D1E-4CDD-BB0C-29C2D4DD5599}" type="pres">
      <dgm:prSet presAssocID="{A55C5220-62CA-4BB7-A712-40E84BE58864}" presName="text2" presStyleLbl="fgAcc2" presStyleIdx="1" presStyleCnt="2" custScaleX="211444" custLinFactNeighborX="20219" custLinFactNeighborY="-19088">
        <dgm:presLayoutVars>
          <dgm:chPref val="3"/>
        </dgm:presLayoutVars>
      </dgm:prSet>
      <dgm:spPr/>
      <dgm:t>
        <a:bodyPr/>
        <a:lstStyle/>
        <a:p>
          <a:endParaRPr lang="ru-RU"/>
        </a:p>
      </dgm:t>
    </dgm:pt>
    <dgm:pt modelId="{C2D60B39-2365-434F-9BB3-05B61127BD25}" type="pres">
      <dgm:prSet presAssocID="{A55C5220-62CA-4BB7-A712-40E84BE58864}" presName="hierChild3" presStyleCnt="0"/>
      <dgm:spPr/>
    </dgm:pt>
    <dgm:pt modelId="{AAADD2EA-CD12-47C2-A284-5F097E470C07}" type="pres">
      <dgm:prSet presAssocID="{534259DE-C5AF-46C2-8AF2-3A15B42B1685}" presName="Name17" presStyleLbl="parChTrans1D3" presStyleIdx="1" presStyleCnt="2"/>
      <dgm:spPr/>
      <dgm:t>
        <a:bodyPr/>
        <a:lstStyle/>
        <a:p>
          <a:endParaRPr lang="ru-RU"/>
        </a:p>
      </dgm:t>
    </dgm:pt>
    <dgm:pt modelId="{C6AF3139-64AC-4615-9FC0-DF6B5927D327}" type="pres">
      <dgm:prSet presAssocID="{7C039B72-0F14-4FE7-B066-FA63AECFB951}" presName="hierRoot3" presStyleCnt="0"/>
      <dgm:spPr/>
    </dgm:pt>
    <dgm:pt modelId="{9499975B-FC9C-4CE1-B841-3A05828DB449}" type="pres">
      <dgm:prSet presAssocID="{7C039B72-0F14-4FE7-B066-FA63AECFB951}" presName="composite3" presStyleCnt="0"/>
      <dgm:spPr/>
    </dgm:pt>
    <dgm:pt modelId="{EFC85C01-6217-4267-8768-D720F695B229}" type="pres">
      <dgm:prSet presAssocID="{7C039B72-0F14-4FE7-B066-FA63AECFB951}" presName="background3" presStyleLbl="node3" presStyleIdx="1" presStyleCnt="2"/>
      <dgm:spPr/>
    </dgm:pt>
    <dgm:pt modelId="{F46C457A-1CC8-4E0C-8231-05214BF643F7}" type="pres">
      <dgm:prSet presAssocID="{7C039B72-0F14-4FE7-B066-FA63AECFB951}" presName="text3" presStyleLbl="fgAcc3" presStyleIdx="1" presStyleCnt="2">
        <dgm:presLayoutVars>
          <dgm:chPref val="3"/>
        </dgm:presLayoutVars>
      </dgm:prSet>
      <dgm:spPr/>
      <dgm:t>
        <a:bodyPr/>
        <a:lstStyle/>
        <a:p>
          <a:endParaRPr lang="ru-RU"/>
        </a:p>
      </dgm:t>
    </dgm:pt>
    <dgm:pt modelId="{6C3707E9-0F9D-4A88-B5D3-7842F35362C3}" type="pres">
      <dgm:prSet presAssocID="{7C039B72-0F14-4FE7-B066-FA63AECFB951}" presName="hierChild4" presStyleCnt="0"/>
      <dgm:spPr/>
    </dgm:pt>
  </dgm:ptLst>
  <dgm:cxnLst>
    <dgm:cxn modelId="{086C1A99-0F98-435B-9D49-5F9CC54BBFA9}" srcId="{C7B2A487-4F7D-42CB-A6A1-F98DAAEC1776}" destId="{D29294E0-76AD-4B4B-9AD1-A1C961925FC8}" srcOrd="0" destOrd="0" parTransId="{F99A3852-9F30-4D31-A0F8-8F52FD61DEF2}" sibTransId="{6FDE8967-4150-4AE2-BF46-931E0FC1D1A0}"/>
    <dgm:cxn modelId="{4E898C3A-0640-4823-B8DA-C0E324E88388}" srcId="{F6B71513-9CFC-4DB9-850B-C26738ED01A8}" destId="{DE95D425-F953-45FE-8ECB-439DBE824CA6}" srcOrd="0" destOrd="0" parTransId="{312E6F59-EE56-4A3F-BFC2-3DCA48282FEF}" sibTransId="{23E85601-1FD2-4FA9-AE55-418929CD3449}"/>
    <dgm:cxn modelId="{E94AEA8C-C8D1-4F17-9FB0-FFB8BD154391}" srcId="{D29294E0-76AD-4B4B-9AD1-A1C961925FC8}" destId="{A55C5220-62CA-4BB7-A712-40E84BE58864}" srcOrd="1" destOrd="0" parTransId="{D47B0380-2F62-4D2A-94F0-7079BA72A3FF}" sibTransId="{91C01203-CD8E-4160-9542-A6762F89EDE7}"/>
    <dgm:cxn modelId="{A9E2EB16-2882-436B-8193-08DFADBCDB88}" type="presOf" srcId="{312E6F59-EE56-4A3F-BFC2-3DCA48282FEF}" destId="{EE2869C3-28DA-4537-9330-3773E2F6DC76}" srcOrd="0" destOrd="0" presId="urn:microsoft.com/office/officeart/2005/8/layout/hierarchy1"/>
    <dgm:cxn modelId="{558CAF01-5011-414A-964A-30A15B711C36}" type="presOf" srcId="{F6B71513-9CFC-4DB9-850B-C26738ED01A8}" destId="{93EF7BE0-BEEA-4C4E-BE0B-6D856B778A85}" srcOrd="0" destOrd="0" presId="urn:microsoft.com/office/officeart/2005/8/layout/hierarchy1"/>
    <dgm:cxn modelId="{E6B1299B-ABEF-4459-92DE-0ED67E83EA26}" type="presOf" srcId="{7C039B72-0F14-4FE7-B066-FA63AECFB951}" destId="{F46C457A-1CC8-4E0C-8231-05214BF643F7}" srcOrd="0" destOrd="0" presId="urn:microsoft.com/office/officeart/2005/8/layout/hierarchy1"/>
    <dgm:cxn modelId="{5763BA29-7CD9-460F-8471-FF0C2F2ADED2}" type="presOf" srcId="{C7B2A487-4F7D-42CB-A6A1-F98DAAEC1776}" destId="{73E43136-57EF-4BF9-939E-94D01D705977}" srcOrd="0" destOrd="0" presId="urn:microsoft.com/office/officeart/2005/8/layout/hierarchy1"/>
    <dgm:cxn modelId="{89F4706C-FF16-4BFF-B45E-8BD2C951C145}" type="presOf" srcId="{D29294E0-76AD-4B4B-9AD1-A1C961925FC8}" destId="{63CC26C5-4A7D-4ACA-A743-8E8B6A278602}" srcOrd="0" destOrd="0" presId="urn:microsoft.com/office/officeart/2005/8/layout/hierarchy1"/>
    <dgm:cxn modelId="{74643C17-198B-4853-A347-5CC050D2C673}" type="presOf" srcId="{01319387-FE0E-4AF0-8C8A-38929BFB8728}" destId="{CD5EFD40-54D1-45ED-9DE8-A3395A82D42E}" srcOrd="0" destOrd="0" presId="urn:microsoft.com/office/officeart/2005/8/layout/hierarchy1"/>
    <dgm:cxn modelId="{A0243BC5-F299-446D-B00B-0143CA9CC6AF}" srcId="{A55C5220-62CA-4BB7-A712-40E84BE58864}" destId="{7C039B72-0F14-4FE7-B066-FA63AECFB951}" srcOrd="0" destOrd="0" parTransId="{534259DE-C5AF-46C2-8AF2-3A15B42B1685}" sibTransId="{56141CF0-CD21-4831-854F-395DEF509E1A}"/>
    <dgm:cxn modelId="{B24A1FF4-5C27-4390-849F-740CAF1B1A08}" srcId="{D29294E0-76AD-4B4B-9AD1-A1C961925FC8}" destId="{F6B71513-9CFC-4DB9-850B-C26738ED01A8}" srcOrd="0" destOrd="0" parTransId="{01319387-FE0E-4AF0-8C8A-38929BFB8728}" sibTransId="{60EE4E57-C72E-45E2-AFCD-917E32F929D0}"/>
    <dgm:cxn modelId="{ABA4097A-00CA-423F-BCAF-60C3CE571F83}" type="presOf" srcId="{DE95D425-F953-45FE-8ECB-439DBE824CA6}" destId="{4DEDFC88-5619-478D-B294-887B01B9944C}" srcOrd="0" destOrd="0" presId="urn:microsoft.com/office/officeart/2005/8/layout/hierarchy1"/>
    <dgm:cxn modelId="{687CABD8-CCB6-4544-AD98-35CBDF22EB74}" type="presOf" srcId="{A55C5220-62CA-4BB7-A712-40E84BE58864}" destId="{16672E50-6D1E-4CDD-BB0C-29C2D4DD5599}" srcOrd="0" destOrd="0" presId="urn:microsoft.com/office/officeart/2005/8/layout/hierarchy1"/>
    <dgm:cxn modelId="{1BCF537D-B41A-49C4-B94E-B22744D8B3B3}" type="presOf" srcId="{534259DE-C5AF-46C2-8AF2-3A15B42B1685}" destId="{AAADD2EA-CD12-47C2-A284-5F097E470C07}" srcOrd="0" destOrd="0" presId="urn:microsoft.com/office/officeart/2005/8/layout/hierarchy1"/>
    <dgm:cxn modelId="{B9C33AAA-A66F-4BE4-A13E-2F7A4CB7F2AF}" type="presOf" srcId="{D47B0380-2F62-4D2A-94F0-7079BA72A3FF}" destId="{0DF381F3-3676-47D5-A15E-A7B04F1B43F4}" srcOrd="0" destOrd="0" presId="urn:microsoft.com/office/officeart/2005/8/layout/hierarchy1"/>
    <dgm:cxn modelId="{1F9381E2-BBE3-48F1-8B34-2B478A220A71}" type="presParOf" srcId="{73E43136-57EF-4BF9-939E-94D01D705977}" destId="{28A5D00F-9F11-4CAE-9690-B34CA4495968}" srcOrd="0" destOrd="0" presId="urn:microsoft.com/office/officeart/2005/8/layout/hierarchy1"/>
    <dgm:cxn modelId="{3E775117-BD20-4B0E-8E83-9720AD39EE6A}" type="presParOf" srcId="{28A5D00F-9F11-4CAE-9690-B34CA4495968}" destId="{656325BF-EA48-4AD2-8AEF-9AD7E27343DC}" srcOrd="0" destOrd="0" presId="urn:microsoft.com/office/officeart/2005/8/layout/hierarchy1"/>
    <dgm:cxn modelId="{A8C6B584-1B07-4362-8C8A-A3A99A5833CC}" type="presParOf" srcId="{656325BF-EA48-4AD2-8AEF-9AD7E27343DC}" destId="{BC518B3A-992C-4975-875F-B81D44BE303D}" srcOrd="0" destOrd="0" presId="urn:microsoft.com/office/officeart/2005/8/layout/hierarchy1"/>
    <dgm:cxn modelId="{FE52BE56-734D-4EAB-9890-202B96849C7B}" type="presParOf" srcId="{656325BF-EA48-4AD2-8AEF-9AD7E27343DC}" destId="{63CC26C5-4A7D-4ACA-A743-8E8B6A278602}" srcOrd="1" destOrd="0" presId="urn:microsoft.com/office/officeart/2005/8/layout/hierarchy1"/>
    <dgm:cxn modelId="{C3BD9027-3D00-4953-87B0-EDD55EE40F9F}" type="presParOf" srcId="{28A5D00F-9F11-4CAE-9690-B34CA4495968}" destId="{3383C5B4-B0D3-484F-8659-28BE29A6475B}" srcOrd="1" destOrd="0" presId="urn:microsoft.com/office/officeart/2005/8/layout/hierarchy1"/>
    <dgm:cxn modelId="{90E00831-C45A-4BF5-9D81-F4AB606F7601}" type="presParOf" srcId="{3383C5B4-B0D3-484F-8659-28BE29A6475B}" destId="{CD5EFD40-54D1-45ED-9DE8-A3395A82D42E}" srcOrd="0" destOrd="0" presId="urn:microsoft.com/office/officeart/2005/8/layout/hierarchy1"/>
    <dgm:cxn modelId="{E0F5433B-E305-4953-86E8-3788D855F5A0}" type="presParOf" srcId="{3383C5B4-B0D3-484F-8659-28BE29A6475B}" destId="{3081CA85-797A-4D77-A7F1-078A85BD5639}" srcOrd="1" destOrd="0" presId="urn:microsoft.com/office/officeart/2005/8/layout/hierarchy1"/>
    <dgm:cxn modelId="{46587FD2-2AE5-4948-A762-6BACD4C2C10B}" type="presParOf" srcId="{3081CA85-797A-4D77-A7F1-078A85BD5639}" destId="{0E9D528C-C471-4FB7-A99B-24B4546F86B5}" srcOrd="0" destOrd="0" presId="urn:microsoft.com/office/officeart/2005/8/layout/hierarchy1"/>
    <dgm:cxn modelId="{9A50D7BC-3E56-4D1D-A7AE-8FDF37D683BA}" type="presParOf" srcId="{0E9D528C-C471-4FB7-A99B-24B4546F86B5}" destId="{1CA53413-DB70-473A-9FD6-AB8DDF3879B3}" srcOrd="0" destOrd="0" presId="urn:microsoft.com/office/officeart/2005/8/layout/hierarchy1"/>
    <dgm:cxn modelId="{6DC28EE4-A3AB-4BCB-B21D-0B06F7A24C0A}" type="presParOf" srcId="{0E9D528C-C471-4FB7-A99B-24B4546F86B5}" destId="{93EF7BE0-BEEA-4C4E-BE0B-6D856B778A85}" srcOrd="1" destOrd="0" presId="urn:microsoft.com/office/officeart/2005/8/layout/hierarchy1"/>
    <dgm:cxn modelId="{DE950969-2ABB-474A-848B-6B5D1CC264D0}" type="presParOf" srcId="{3081CA85-797A-4D77-A7F1-078A85BD5639}" destId="{B89494FE-B95E-4405-B958-460D56FA07AE}" srcOrd="1" destOrd="0" presId="urn:microsoft.com/office/officeart/2005/8/layout/hierarchy1"/>
    <dgm:cxn modelId="{218DE6C2-277F-4EB8-8293-94DB16188AE7}" type="presParOf" srcId="{B89494FE-B95E-4405-B958-460D56FA07AE}" destId="{EE2869C3-28DA-4537-9330-3773E2F6DC76}" srcOrd="0" destOrd="0" presId="urn:microsoft.com/office/officeart/2005/8/layout/hierarchy1"/>
    <dgm:cxn modelId="{C6BA3A0F-8D04-478E-9C2E-B2C6A6387575}" type="presParOf" srcId="{B89494FE-B95E-4405-B958-460D56FA07AE}" destId="{4E1A3CBD-1435-4A29-BB3A-BD89F5EF28DC}" srcOrd="1" destOrd="0" presId="urn:microsoft.com/office/officeart/2005/8/layout/hierarchy1"/>
    <dgm:cxn modelId="{DB654222-9D4E-42BB-954B-2DB30FCA50A5}" type="presParOf" srcId="{4E1A3CBD-1435-4A29-BB3A-BD89F5EF28DC}" destId="{134C94F0-E268-42ED-8AE5-D77680AECEAD}" srcOrd="0" destOrd="0" presId="urn:microsoft.com/office/officeart/2005/8/layout/hierarchy1"/>
    <dgm:cxn modelId="{8FA3D43E-BCFB-4D8C-B908-4BCDEAE3BB8E}" type="presParOf" srcId="{134C94F0-E268-42ED-8AE5-D77680AECEAD}" destId="{DB1CAFEB-DE2C-438B-B04F-A08473BBFAA9}" srcOrd="0" destOrd="0" presId="urn:microsoft.com/office/officeart/2005/8/layout/hierarchy1"/>
    <dgm:cxn modelId="{0E525B9C-D24A-44AE-9536-AAD20E5E2869}" type="presParOf" srcId="{134C94F0-E268-42ED-8AE5-D77680AECEAD}" destId="{4DEDFC88-5619-478D-B294-887B01B9944C}" srcOrd="1" destOrd="0" presId="urn:microsoft.com/office/officeart/2005/8/layout/hierarchy1"/>
    <dgm:cxn modelId="{56195788-6228-4154-9FAA-19B09AE757D4}" type="presParOf" srcId="{4E1A3CBD-1435-4A29-BB3A-BD89F5EF28DC}" destId="{6040A463-911A-4B97-97DB-05D8CFDEA1F4}" srcOrd="1" destOrd="0" presId="urn:microsoft.com/office/officeart/2005/8/layout/hierarchy1"/>
    <dgm:cxn modelId="{7E143A7A-B0B3-43A6-9100-6EAE33F6B0F9}" type="presParOf" srcId="{3383C5B4-B0D3-484F-8659-28BE29A6475B}" destId="{0DF381F3-3676-47D5-A15E-A7B04F1B43F4}" srcOrd="2" destOrd="0" presId="urn:microsoft.com/office/officeart/2005/8/layout/hierarchy1"/>
    <dgm:cxn modelId="{EC524C8A-EFA5-4EB4-B1D9-CCB726DECE11}" type="presParOf" srcId="{3383C5B4-B0D3-484F-8659-28BE29A6475B}" destId="{3C52EBDE-8B6D-4EAB-A864-7DAA87D33031}" srcOrd="3" destOrd="0" presId="urn:microsoft.com/office/officeart/2005/8/layout/hierarchy1"/>
    <dgm:cxn modelId="{C862EDDB-B15D-4105-A3A3-4F2B7BAF4E40}" type="presParOf" srcId="{3C52EBDE-8B6D-4EAB-A864-7DAA87D33031}" destId="{FE4E1B27-1C8E-40C1-9590-FF90294665C2}" srcOrd="0" destOrd="0" presId="urn:microsoft.com/office/officeart/2005/8/layout/hierarchy1"/>
    <dgm:cxn modelId="{57EC81E8-8434-4280-96CD-592458A6CE32}" type="presParOf" srcId="{FE4E1B27-1C8E-40C1-9590-FF90294665C2}" destId="{FD7BF9FF-5023-4BC9-A379-F6EA1E1A5F9D}" srcOrd="0" destOrd="0" presId="urn:microsoft.com/office/officeart/2005/8/layout/hierarchy1"/>
    <dgm:cxn modelId="{AD3EFE90-7E9B-4033-984E-9175E041529A}" type="presParOf" srcId="{FE4E1B27-1C8E-40C1-9590-FF90294665C2}" destId="{16672E50-6D1E-4CDD-BB0C-29C2D4DD5599}" srcOrd="1" destOrd="0" presId="urn:microsoft.com/office/officeart/2005/8/layout/hierarchy1"/>
    <dgm:cxn modelId="{C88CE6C5-0D45-449E-9182-CCA67A1052AC}" type="presParOf" srcId="{3C52EBDE-8B6D-4EAB-A864-7DAA87D33031}" destId="{C2D60B39-2365-434F-9BB3-05B61127BD25}" srcOrd="1" destOrd="0" presId="urn:microsoft.com/office/officeart/2005/8/layout/hierarchy1"/>
    <dgm:cxn modelId="{63E7D29E-F9F9-4BAD-85EF-20192C986E81}" type="presParOf" srcId="{C2D60B39-2365-434F-9BB3-05B61127BD25}" destId="{AAADD2EA-CD12-47C2-A284-5F097E470C07}" srcOrd="0" destOrd="0" presId="urn:microsoft.com/office/officeart/2005/8/layout/hierarchy1"/>
    <dgm:cxn modelId="{BAA1C774-36A3-44CC-9A4A-951DFACBE43E}" type="presParOf" srcId="{C2D60B39-2365-434F-9BB3-05B61127BD25}" destId="{C6AF3139-64AC-4615-9FC0-DF6B5927D327}" srcOrd="1" destOrd="0" presId="urn:microsoft.com/office/officeart/2005/8/layout/hierarchy1"/>
    <dgm:cxn modelId="{F68C5FBA-3433-4AC9-B304-3470DA5C0263}" type="presParOf" srcId="{C6AF3139-64AC-4615-9FC0-DF6B5927D327}" destId="{9499975B-FC9C-4CE1-B841-3A05828DB449}" srcOrd="0" destOrd="0" presId="urn:microsoft.com/office/officeart/2005/8/layout/hierarchy1"/>
    <dgm:cxn modelId="{10FF0E80-6A4E-4F21-ABF7-D41C04E2DEA7}" type="presParOf" srcId="{9499975B-FC9C-4CE1-B841-3A05828DB449}" destId="{EFC85C01-6217-4267-8768-D720F695B229}" srcOrd="0" destOrd="0" presId="urn:microsoft.com/office/officeart/2005/8/layout/hierarchy1"/>
    <dgm:cxn modelId="{351D5515-4934-4FDD-B4DE-F4522C69C3AE}" type="presParOf" srcId="{9499975B-FC9C-4CE1-B841-3A05828DB449}" destId="{F46C457A-1CC8-4E0C-8231-05214BF643F7}" srcOrd="1" destOrd="0" presId="urn:microsoft.com/office/officeart/2005/8/layout/hierarchy1"/>
    <dgm:cxn modelId="{CF2C098F-9EEE-4560-911A-7823FAAFA689}" type="presParOf" srcId="{C6AF3139-64AC-4615-9FC0-DF6B5927D327}" destId="{6C3707E9-0F9D-4A88-B5D3-7842F35362C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16B5E02-119F-4790-BA7E-5FE2B4D4885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2B30446B-2D91-4A3F-9554-24BE2AEE5AEA}">
      <dgm:prSet custT="1"/>
      <dgm:spPr/>
      <dgm:t>
        <a:bodyPr/>
        <a:lstStyle/>
        <a:p>
          <a:pPr rtl="0"/>
          <a:r>
            <a:rPr lang="ru-RU" sz="2000" b="1" dirty="0" smtClean="0"/>
            <a:t>Категории работников, подпадающих под обязательный медосмотр</a:t>
          </a:r>
          <a:endParaRPr lang="ru-RU" sz="2000" dirty="0"/>
        </a:p>
      </dgm:t>
    </dgm:pt>
    <dgm:pt modelId="{1EAB2173-0838-4339-BEAE-C4BCAFA46A62}" type="parTrans" cxnId="{0CF048EE-C51E-42ED-9F48-568A998840B6}">
      <dgm:prSet/>
      <dgm:spPr/>
      <dgm:t>
        <a:bodyPr/>
        <a:lstStyle/>
        <a:p>
          <a:endParaRPr lang="ru-RU"/>
        </a:p>
      </dgm:t>
    </dgm:pt>
    <dgm:pt modelId="{C794211E-33B5-4C54-8455-2EA50F6AF4AA}" type="sibTrans" cxnId="{0CF048EE-C51E-42ED-9F48-568A998840B6}">
      <dgm:prSet/>
      <dgm:spPr/>
      <dgm:t>
        <a:bodyPr/>
        <a:lstStyle/>
        <a:p>
          <a:endParaRPr lang="ru-RU"/>
        </a:p>
      </dgm:t>
    </dgm:pt>
    <dgm:pt modelId="{2AA6767E-B9B1-4F69-B29C-26F8BE923FA2}">
      <dgm:prSet custT="1"/>
      <dgm:spPr/>
      <dgm:t>
        <a:bodyPr/>
        <a:lstStyle/>
        <a:p>
          <a:pPr rtl="0"/>
          <a:r>
            <a:rPr lang="ru-RU" sz="2000" dirty="0" smtClean="0"/>
            <a:t>Лица, занятые на тяжелых работах</a:t>
          </a:r>
          <a:endParaRPr lang="ru-RU" sz="2000" dirty="0"/>
        </a:p>
      </dgm:t>
    </dgm:pt>
    <dgm:pt modelId="{063A7438-4489-40DE-9CCF-7C4C995F7E75}" type="parTrans" cxnId="{5D8D351C-A883-4FBE-A35B-C268FCD5E8D8}">
      <dgm:prSet/>
      <dgm:spPr/>
      <dgm:t>
        <a:bodyPr/>
        <a:lstStyle/>
        <a:p>
          <a:endParaRPr lang="ru-RU"/>
        </a:p>
      </dgm:t>
    </dgm:pt>
    <dgm:pt modelId="{C5B748C7-AB91-4CC8-8C29-CB67E194E23B}" type="sibTrans" cxnId="{5D8D351C-A883-4FBE-A35B-C268FCD5E8D8}">
      <dgm:prSet/>
      <dgm:spPr/>
      <dgm:t>
        <a:bodyPr/>
        <a:lstStyle/>
        <a:p>
          <a:endParaRPr lang="ru-RU"/>
        </a:p>
      </dgm:t>
    </dgm:pt>
    <dgm:pt modelId="{BB082446-27E2-4619-94F4-5E2DE7A4C140}">
      <dgm:prSet custT="1"/>
      <dgm:spPr/>
      <dgm:t>
        <a:bodyPr/>
        <a:lstStyle/>
        <a:p>
          <a:pPr rtl="0"/>
          <a:r>
            <a:rPr lang="ru-RU" sz="2000" dirty="0" smtClean="0"/>
            <a:t>Лица, занятые на работах с вредными или опасными условиями труда</a:t>
          </a:r>
          <a:endParaRPr lang="ru-RU" sz="2000" dirty="0"/>
        </a:p>
      </dgm:t>
    </dgm:pt>
    <dgm:pt modelId="{ED50FCF2-32FF-4942-B7FF-D7B8478FA725}" type="parTrans" cxnId="{4EFE1A4E-CB8C-41C7-9036-EA2C7D3BFCA8}">
      <dgm:prSet/>
      <dgm:spPr/>
      <dgm:t>
        <a:bodyPr/>
        <a:lstStyle/>
        <a:p>
          <a:endParaRPr lang="ru-RU"/>
        </a:p>
      </dgm:t>
    </dgm:pt>
    <dgm:pt modelId="{A54CA533-B17A-45C5-95E8-D584A50620EB}" type="sibTrans" cxnId="{4EFE1A4E-CB8C-41C7-9036-EA2C7D3BFCA8}">
      <dgm:prSet/>
      <dgm:spPr/>
      <dgm:t>
        <a:bodyPr/>
        <a:lstStyle/>
        <a:p>
          <a:endParaRPr lang="ru-RU"/>
        </a:p>
      </dgm:t>
    </dgm:pt>
    <dgm:pt modelId="{E1662742-6888-436C-8747-1FCD39F96A12}">
      <dgm:prSet custT="1"/>
      <dgm:spPr/>
      <dgm:t>
        <a:bodyPr/>
        <a:lstStyle/>
        <a:p>
          <a:pPr rtl="0"/>
          <a:r>
            <a:rPr lang="ru-RU" sz="2000" dirty="0" smtClean="0"/>
            <a:t>Лица, занятые на работах, где есть необходимость в профессиональном доборе</a:t>
          </a:r>
          <a:endParaRPr lang="ru-RU" sz="2000" dirty="0"/>
        </a:p>
      </dgm:t>
    </dgm:pt>
    <dgm:pt modelId="{36744D07-361A-4E78-989B-E28443D5B7E0}" type="parTrans" cxnId="{25E6D5AA-5053-4F22-A65F-E437DE74ECAF}">
      <dgm:prSet/>
      <dgm:spPr/>
      <dgm:t>
        <a:bodyPr/>
        <a:lstStyle/>
        <a:p>
          <a:endParaRPr lang="ru-RU"/>
        </a:p>
      </dgm:t>
    </dgm:pt>
    <dgm:pt modelId="{921F9CF2-5045-4450-A007-0B8411745907}" type="sibTrans" cxnId="{25E6D5AA-5053-4F22-A65F-E437DE74ECAF}">
      <dgm:prSet/>
      <dgm:spPr/>
      <dgm:t>
        <a:bodyPr/>
        <a:lstStyle/>
        <a:p>
          <a:endParaRPr lang="ru-RU"/>
        </a:p>
      </dgm:t>
    </dgm:pt>
    <dgm:pt modelId="{EB6820A5-2B9B-46E2-9876-E03995A061F6}">
      <dgm:prSet custT="1"/>
      <dgm:spPr/>
      <dgm:t>
        <a:bodyPr/>
        <a:lstStyle/>
        <a:p>
          <a:pPr rtl="0"/>
          <a:r>
            <a:rPr lang="ru-RU" sz="2000" dirty="0" smtClean="0"/>
            <a:t>Лица до 21 года</a:t>
          </a:r>
          <a:endParaRPr lang="ru-RU" sz="2000" dirty="0"/>
        </a:p>
      </dgm:t>
    </dgm:pt>
    <dgm:pt modelId="{C7DDDF89-1E85-4824-A174-49056C339EAE}" type="parTrans" cxnId="{4389D988-B24B-44F6-9549-AD45824F9492}">
      <dgm:prSet/>
      <dgm:spPr/>
      <dgm:t>
        <a:bodyPr/>
        <a:lstStyle/>
        <a:p>
          <a:endParaRPr lang="ru-RU"/>
        </a:p>
      </dgm:t>
    </dgm:pt>
    <dgm:pt modelId="{C982AD1B-6009-4AC2-AAAF-2FE8154C1E0F}" type="sibTrans" cxnId="{4389D988-B24B-44F6-9549-AD45824F9492}">
      <dgm:prSet/>
      <dgm:spPr/>
      <dgm:t>
        <a:bodyPr/>
        <a:lstStyle/>
        <a:p>
          <a:endParaRPr lang="ru-RU"/>
        </a:p>
      </dgm:t>
    </dgm:pt>
    <dgm:pt modelId="{CC6A43BF-4C27-433D-9CB7-37AC273DDAAE}" type="pres">
      <dgm:prSet presAssocID="{816B5E02-119F-4790-BA7E-5FE2B4D48853}" presName="Name0" presStyleCnt="0">
        <dgm:presLayoutVars>
          <dgm:chMax val="1"/>
          <dgm:dir/>
          <dgm:animLvl val="ctr"/>
          <dgm:resizeHandles val="exact"/>
        </dgm:presLayoutVars>
      </dgm:prSet>
      <dgm:spPr/>
      <dgm:t>
        <a:bodyPr/>
        <a:lstStyle/>
        <a:p>
          <a:endParaRPr lang="ru-RU"/>
        </a:p>
      </dgm:t>
    </dgm:pt>
    <dgm:pt modelId="{010ACA1E-BAE8-4CF1-8D21-20D680F08980}" type="pres">
      <dgm:prSet presAssocID="{2B30446B-2D91-4A3F-9554-24BE2AEE5AEA}" presName="centerShape" presStyleLbl="node0" presStyleIdx="0" presStyleCnt="1" custScaleX="200702" custScaleY="135510" custLinFactNeighborX="6386" custLinFactNeighborY="3501"/>
      <dgm:spPr/>
      <dgm:t>
        <a:bodyPr/>
        <a:lstStyle/>
        <a:p>
          <a:endParaRPr lang="ru-RU"/>
        </a:p>
      </dgm:t>
    </dgm:pt>
    <dgm:pt modelId="{8C68A9ED-C88A-45E2-9590-80EB34066522}" type="pres">
      <dgm:prSet presAssocID="{C7DDDF89-1E85-4824-A174-49056C339EAE}" presName="parTrans" presStyleLbl="sibTrans2D1" presStyleIdx="0" presStyleCnt="4"/>
      <dgm:spPr/>
      <dgm:t>
        <a:bodyPr/>
        <a:lstStyle/>
        <a:p>
          <a:endParaRPr lang="ru-RU"/>
        </a:p>
      </dgm:t>
    </dgm:pt>
    <dgm:pt modelId="{8505A233-D5B8-49A8-944F-DFD2BE44D2C6}" type="pres">
      <dgm:prSet presAssocID="{C7DDDF89-1E85-4824-A174-49056C339EAE}" presName="connectorText" presStyleLbl="sibTrans2D1" presStyleIdx="0" presStyleCnt="4"/>
      <dgm:spPr/>
      <dgm:t>
        <a:bodyPr/>
        <a:lstStyle/>
        <a:p>
          <a:endParaRPr lang="ru-RU"/>
        </a:p>
      </dgm:t>
    </dgm:pt>
    <dgm:pt modelId="{D55CEAE4-701B-49D9-97BB-D833F15CC5A8}" type="pres">
      <dgm:prSet presAssocID="{EB6820A5-2B9B-46E2-9876-E03995A061F6}" presName="node" presStyleLbl="node1" presStyleIdx="0" presStyleCnt="4" custScaleX="213484" custRadScaleRad="125959" custRadScaleInc="104065">
        <dgm:presLayoutVars>
          <dgm:bulletEnabled val="1"/>
        </dgm:presLayoutVars>
      </dgm:prSet>
      <dgm:spPr/>
      <dgm:t>
        <a:bodyPr/>
        <a:lstStyle/>
        <a:p>
          <a:endParaRPr lang="ru-RU"/>
        </a:p>
      </dgm:t>
    </dgm:pt>
    <dgm:pt modelId="{FF1714FA-6103-4AFC-AC9A-B1C6230EC7DC}" type="pres">
      <dgm:prSet presAssocID="{063A7438-4489-40DE-9CCF-7C4C995F7E75}" presName="parTrans" presStyleLbl="sibTrans2D1" presStyleIdx="1" presStyleCnt="4"/>
      <dgm:spPr/>
      <dgm:t>
        <a:bodyPr/>
        <a:lstStyle/>
        <a:p>
          <a:endParaRPr lang="ru-RU"/>
        </a:p>
      </dgm:t>
    </dgm:pt>
    <dgm:pt modelId="{5CA45E1F-75E4-47BB-9100-FCEC32B356B3}" type="pres">
      <dgm:prSet presAssocID="{063A7438-4489-40DE-9CCF-7C4C995F7E75}" presName="connectorText" presStyleLbl="sibTrans2D1" presStyleIdx="1" presStyleCnt="4"/>
      <dgm:spPr/>
      <dgm:t>
        <a:bodyPr/>
        <a:lstStyle/>
        <a:p>
          <a:endParaRPr lang="ru-RU"/>
        </a:p>
      </dgm:t>
    </dgm:pt>
    <dgm:pt modelId="{14CE0FA7-71D2-41A4-B84A-707B5E250EBC}" type="pres">
      <dgm:prSet presAssocID="{2AA6767E-B9B1-4F69-B29C-26F8BE923FA2}" presName="node" presStyleLbl="node1" presStyleIdx="1" presStyleCnt="4" custScaleX="176474" custRadScaleRad="151871" custRadScaleInc="68989">
        <dgm:presLayoutVars>
          <dgm:bulletEnabled val="1"/>
        </dgm:presLayoutVars>
      </dgm:prSet>
      <dgm:spPr/>
      <dgm:t>
        <a:bodyPr/>
        <a:lstStyle/>
        <a:p>
          <a:endParaRPr lang="ru-RU"/>
        </a:p>
      </dgm:t>
    </dgm:pt>
    <dgm:pt modelId="{8BDABF04-7909-485C-8B5F-4C0F2FF39F37}" type="pres">
      <dgm:prSet presAssocID="{ED50FCF2-32FF-4942-B7FF-D7B8478FA725}" presName="parTrans" presStyleLbl="sibTrans2D1" presStyleIdx="2" presStyleCnt="4"/>
      <dgm:spPr/>
      <dgm:t>
        <a:bodyPr/>
        <a:lstStyle/>
        <a:p>
          <a:endParaRPr lang="ru-RU"/>
        </a:p>
      </dgm:t>
    </dgm:pt>
    <dgm:pt modelId="{F832F9B8-E1B0-4468-AA37-DC1115621506}" type="pres">
      <dgm:prSet presAssocID="{ED50FCF2-32FF-4942-B7FF-D7B8478FA725}" presName="connectorText" presStyleLbl="sibTrans2D1" presStyleIdx="2" presStyleCnt="4"/>
      <dgm:spPr/>
      <dgm:t>
        <a:bodyPr/>
        <a:lstStyle/>
        <a:p>
          <a:endParaRPr lang="ru-RU"/>
        </a:p>
      </dgm:t>
    </dgm:pt>
    <dgm:pt modelId="{22E50C6D-919B-423B-990E-F37141AC686B}" type="pres">
      <dgm:prSet presAssocID="{BB082446-27E2-4619-94F4-5E2DE7A4C140}" presName="node" presStyleLbl="node1" presStyleIdx="2" presStyleCnt="4" custScaleX="269331" custRadScaleRad="124291" custRadScaleInc="82125">
        <dgm:presLayoutVars>
          <dgm:bulletEnabled val="1"/>
        </dgm:presLayoutVars>
      </dgm:prSet>
      <dgm:spPr/>
      <dgm:t>
        <a:bodyPr/>
        <a:lstStyle/>
        <a:p>
          <a:endParaRPr lang="ru-RU"/>
        </a:p>
      </dgm:t>
    </dgm:pt>
    <dgm:pt modelId="{40DD9EF3-5141-4E51-B00A-E4DD94190CDC}" type="pres">
      <dgm:prSet presAssocID="{36744D07-361A-4E78-989B-E28443D5B7E0}" presName="parTrans" presStyleLbl="sibTrans2D1" presStyleIdx="3" presStyleCnt="4"/>
      <dgm:spPr/>
      <dgm:t>
        <a:bodyPr/>
        <a:lstStyle/>
        <a:p>
          <a:endParaRPr lang="ru-RU"/>
        </a:p>
      </dgm:t>
    </dgm:pt>
    <dgm:pt modelId="{44BC9B43-34C2-41A3-83FE-6795A769C6BC}" type="pres">
      <dgm:prSet presAssocID="{36744D07-361A-4E78-989B-E28443D5B7E0}" presName="connectorText" presStyleLbl="sibTrans2D1" presStyleIdx="3" presStyleCnt="4"/>
      <dgm:spPr/>
      <dgm:t>
        <a:bodyPr/>
        <a:lstStyle/>
        <a:p>
          <a:endParaRPr lang="ru-RU"/>
        </a:p>
      </dgm:t>
    </dgm:pt>
    <dgm:pt modelId="{31069270-8BDA-41D9-BFA8-784D999232C7}" type="pres">
      <dgm:prSet presAssocID="{E1662742-6888-436C-8747-1FCD39F96A12}" presName="node" presStyleLbl="node1" presStyleIdx="3" presStyleCnt="4" custScaleX="246285" custScaleY="132745" custRadScaleRad="142821" custRadScaleInc="66232">
        <dgm:presLayoutVars>
          <dgm:bulletEnabled val="1"/>
        </dgm:presLayoutVars>
      </dgm:prSet>
      <dgm:spPr/>
      <dgm:t>
        <a:bodyPr/>
        <a:lstStyle/>
        <a:p>
          <a:endParaRPr lang="ru-RU"/>
        </a:p>
      </dgm:t>
    </dgm:pt>
  </dgm:ptLst>
  <dgm:cxnLst>
    <dgm:cxn modelId="{478185E8-DB2B-4B82-BA49-44BE7F8D1E8C}" type="presOf" srcId="{ED50FCF2-32FF-4942-B7FF-D7B8478FA725}" destId="{8BDABF04-7909-485C-8B5F-4C0F2FF39F37}" srcOrd="0" destOrd="0" presId="urn:microsoft.com/office/officeart/2005/8/layout/radial5"/>
    <dgm:cxn modelId="{5D8D351C-A883-4FBE-A35B-C268FCD5E8D8}" srcId="{2B30446B-2D91-4A3F-9554-24BE2AEE5AEA}" destId="{2AA6767E-B9B1-4F69-B29C-26F8BE923FA2}" srcOrd="1" destOrd="0" parTransId="{063A7438-4489-40DE-9CCF-7C4C995F7E75}" sibTransId="{C5B748C7-AB91-4CC8-8C29-CB67E194E23B}"/>
    <dgm:cxn modelId="{71D6E955-C64E-4CD5-8DE1-704898DC0003}" type="presOf" srcId="{2B30446B-2D91-4A3F-9554-24BE2AEE5AEA}" destId="{010ACA1E-BAE8-4CF1-8D21-20D680F08980}" srcOrd="0" destOrd="0" presId="urn:microsoft.com/office/officeart/2005/8/layout/radial5"/>
    <dgm:cxn modelId="{0AEBD529-2004-41CD-A40D-D2A473DDB881}" type="presOf" srcId="{EB6820A5-2B9B-46E2-9876-E03995A061F6}" destId="{D55CEAE4-701B-49D9-97BB-D833F15CC5A8}" srcOrd="0" destOrd="0" presId="urn:microsoft.com/office/officeart/2005/8/layout/radial5"/>
    <dgm:cxn modelId="{96F338AB-364C-49EB-92EB-3049CCFB9943}" type="presOf" srcId="{063A7438-4489-40DE-9CCF-7C4C995F7E75}" destId="{5CA45E1F-75E4-47BB-9100-FCEC32B356B3}" srcOrd="1" destOrd="0" presId="urn:microsoft.com/office/officeart/2005/8/layout/radial5"/>
    <dgm:cxn modelId="{8D901250-E18E-4064-A8DD-CEABEC948DAD}" type="presOf" srcId="{2AA6767E-B9B1-4F69-B29C-26F8BE923FA2}" destId="{14CE0FA7-71D2-41A4-B84A-707B5E250EBC}" srcOrd="0" destOrd="0" presId="urn:microsoft.com/office/officeart/2005/8/layout/radial5"/>
    <dgm:cxn modelId="{0CF048EE-C51E-42ED-9F48-568A998840B6}" srcId="{816B5E02-119F-4790-BA7E-5FE2B4D48853}" destId="{2B30446B-2D91-4A3F-9554-24BE2AEE5AEA}" srcOrd="0" destOrd="0" parTransId="{1EAB2173-0838-4339-BEAE-C4BCAFA46A62}" sibTransId="{C794211E-33B5-4C54-8455-2EA50F6AF4AA}"/>
    <dgm:cxn modelId="{026C9AA3-791E-49CE-AFED-1DDC00D9B3FD}" type="presOf" srcId="{E1662742-6888-436C-8747-1FCD39F96A12}" destId="{31069270-8BDA-41D9-BFA8-784D999232C7}" srcOrd="0" destOrd="0" presId="urn:microsoft.com/office/officeart/2005/8/layout/radial5"/>
    <dgm:cxn modelId="{4389D988-B24B-44F6-9549-AD45824F9492}" srcId="{2B30446B-2D91-4A3F-9554-24BE2AEE5AEA}" destId="{EB6820A5-2B9B-46E2-9876-E03995A061F6}" srcOrd="0" destOrd="0" parTransId="{C7DDDF89-1E85-4824-A174-49056C339EAE}" sibTransId="{C982AD1B-6009-4AC2-AAAF-2FE8154C1E0F}"/>
    <dgm:cxn modelId="{908610C0-B09C-4A24-AAD3-53A7926FB7A0}" type="presOf" srcId="{36744D07-361A-4E78-989B-E28443D5B7E0}" destId="{40DD9EF3-5141-4E51-B00A-E4DD94190CDC}" srcOrd="0" destOrd="0" presId="urn:microsoft.com/office/officeart/2005/8/layout/radial5"/>
    <dgm:cxn modelId="{BC89BDEB-7842-46A5-91E6-3918B4768A8F}" type="presOf" srcId="{C7DDDF89-1E85-4824-A174-49056C339EAE}" destId="{8C68A9ED-C88A-45E2-9590-80EB34066522}" srcOrd="0" destOrd="0" presId="urn:microsoft.com/office/officeart/2005/8/layout/radial5"/>
    <dgm:cxn modelId="{25E6D5AA-5053-4F22-A65F-E437DE74ECAF}" srcId="{2B30446B-2D91-4A3F-9554-24BE2AEE5AEA}" destId="{E1662742-6888-436C-8747-1FCD39F96A12}" srcOrd="3" destOrd="0" parTransId="{36744D07-361A-4E78-989B-E28443D5B7E0}" sibTransId="{921F9CF2-5045-4450-A007-0B8411745907}"/>
    <dgm:cxn modelId="{93B249CF-8532-4DF3-9F92-D431F1504A74}" type="presOf" srcId="{063A7438-4489-40DE-9CCF-7C4C995F7E75}" destId="{FF1714FA-6103-4AFC-AC9A-B1C6230EC7DC}" srcOrd="0" destOrd="0" presId="urn:microsoft.com/office/officeart/2005/8/layout/radial5"/>
    <dgm:cxn modelId="{4EFE1A4E-CB8C-41C7-9036-EA2C7D3BFCA8}" srcId="{2B30446B-2D91-4A3F-9554-24BE2AEE5AEA}" destId="{BB082446-27E2-4619-94F4-5E2DE7A4C140}" srcOrd="2" destOrd="0" parTransId="{ED50FCF2-32FF-4942-B7FF-D7B8478FA725}" sibTransId="{A54CA533-B17A-45C5-95E8-D584A50620EB}"/>
    <dgm:cxn modelId="{57FF64D2-B4D4-4CF9-8628-1B4A19CF2F96}" type="presOf" srcId="{816B5E02-119F-4790-BA7E-5FE2B4D48853}" destId="{CC6A43BF-4C27-433D-9CB7-37AC273DDAAE}" srcOrd="0" destOrd="0" presId="urn:microsoft.com/office/officeart/2005/8/layout/radial5"/>
    <dgm:cxn modelId="{31CC8DC3-5C66-4019-BBBF-94FBC7063CF4}" type="presOf" srcId="{C7DDDF89-1E85-4824-A174-49056C339EAE}" destId="{8505A233-D5B8-49A8-944F-DFD2BE44D2C6}" srcOrd="1" destOrd="0" presId="urn:microsoft.com/office/officeart/2005/8/layout/radial5"/>
    <dgm:cxn modelId="{8C7FD6AF-877D-4174-8504-C89FBCFCE9B9}" type="presOf" srcId="{ED50FCF2-32FF-4942-B7FF-D7B8478FA725}" destId="{F832F9B8-E1B0-4468-AA37-DC1115621506}" srcOrd="1" destOrd="0" presId="urn:microsoft.com/office/officeart/2005/8/layout/radial5"/>
    <dgm:cxn modelId="{3720496D-D224-4B2E-B5A6-AA145842F2A9}" type="presOf" srcId="{36744D07-361A-4E78-989B-E28443D5B7E0}" destId="{44BC9B43-34C2-41A3-83FE-6795A769C6BC}" srcOrd="1" destOrd="0" presId="urn:microsoft.com/office/officeart/2005/8/layout/radial5"/>
    <dgm:cxn modelId="{212C5E90-9C00-45BF-A08F-588F27B3932C}" type="presOf" srcId="{BB082446-27E2-4619-94F4-5E2DE7A4C140}" destId="{22E50C6D-919B-423B-990E-F37141AC686B}" srcOrd="0" destOrd="0" presId="urn:microsoft.com/office/officeart/2005/8/layout/radial5"/>
    <dgm:cxn modelId="{CF74D3A1-49B7-49CD-8954-F003AC014C9C}" type="presParOf" srcId="{CC6A43BF-4C27-433D-9CB7-37AC273DDAAE}" destId="{010ACA1E-BAE8-4CF1-8D21-20D680F08980}" srcOrd="0" destOrd="0" presId="urn:microsoft.com/office/officeart/2005/8/layout/radial5"/>
    <dgm:cxn modelId="{75E9F9D3-E14C-49E2-A9EF-941B84D82891}" type="presParOf" srcId="{CC6A43BF-4C27-433D-9CB7-37AC273DDAAE}" destId="{8C68A9ED-C88A-45E2-9590-80EB34066522}" srcOrd="1" destOrd="0" presId="urn:microsoft.com/office/officeart/2005/8/layout/radial5"/>
    <dgm:cxn modelId="{60A2686B-BFF1-4825-A8EC-2C57E504EA29}" type="presParOf" srcId="{8C68A9ED-C88A-45E2-9590-80EB34066522}" destId="{8505A233-D5B8-49A8-944F-DFD2BE44D2C6}" srcOrd="0" destOrd="0" presId="urn:microsoft.com/office/officeart/2005/8/layout/radial5"/>
    <dgm:cxn modelId="{85120BCB-B263-4B45-BC9A-13016CE0056D}" type="presParOf" srcId="{CC6A43BF-4C27-433D-9CB7-37AC273DDAAE}" destId="{D55CEAE4-701B-49D9-97BB-D833F15CC5A8}" srcOrd="2" destOrd="0" presId="urn:microsoft.com/office/officeart/2005/8/layout/radial5"/>
    <dgm:cxn modelId="{C70F6C13-3847-4682-BD71-6AB531ECE6FA}" type="presParOf" srcId="{CC6A43BF-4C27-433D-9CB7-37AC273DDAAE}" destId="{FF1714FA-6103-4AFC-AC9A-B1C6230EC7DC}" srcOrd="3" destOrd="0" presId="urn:microsoft.com/office/officeart/2005/8/layout/radial5"/>
    <dgm:cxn modelId="{1A605BB9-2F07-4CC4-977A-748C110FAF09}" type="presParOf" srcId="{FF1714FA-6103-4AFC-AC9A-B1C6230EC7DC}" destId="{5CA45E1F-75E4-47BB-9100-FCEC32B356B3}" srcOrd="0" destOrd="0" presId="urn:microsoft.com/office/officeart/2005/8/layout/radial5"/>
    <dgm:cxn modelId="{7ED05209-9541-4279-AC01-30B3673505F6}" type="presParOf" srcId="{CC6A43BF-4C27-433D-9CB7-37AC273DDAAE}" destId="{14CE0FA7-71D2-41A4-B84A-707B5E250EBC}" srcOrd="4" destOrd="0" presId="urn:microsoft.com/office/officeart/2005/8/layout/radial5"/>
    <dgm:cxn modelId="{03F45C27-55DE-4D77-9260-E1E0AC4CF154}" type="presParOf" srcId="{CC6A43BF-4C27-433D-9CB7-37AC273DDAAE}" destId="{8BDABF04-7909-485C-8B5F-4C0F2FF39F37}" srcOrd="5" destOrd="0" presId="urn:microsoft.com/office/officeart/2005/8/layout/radial5"/>
    <dgm:cxn modelId="{C6693601-F27D-4EB2-9FFF-D20460B88ECF}" type="presParOf" srcId="{8BDABF04-7909-485C-8B5F-4C0F2FF39F37}" destId="{F832F9B8-E1B0-4468-AA37-DC1115621506}" srcOrd="0" destOrd="0" presId="urn:microsoft.com/office/officeart/2005/8/layout/radial5"/>
    <dgm:cxn modelId="{2F9E5BA4-E595-4A10-BFCC-2A157169D1C6}" type="presParOf" srcId="{CC6A43BF-4C27-433D-9CB7-37AC273DDAAE}" destId="{22E50C6D-919B-423B-990E-F37141AC686B}" srcOrd="6" destOrd="0" presId="urn:microsoft.com/office/officeart/2005/8/layout/radial5"/>
    <dgm:cxn modelId="{E9DB84F9-DC79-413F-ACC5-FFBDC1C3A980}" type="presParOf" srcId="{CC6A43BF-4C27-433D-9CB7-37AC273DDAAE}" destId="{40DD9EF3-5141-4E51-B00A-E4DD94190CDC}" srcOrd="7" destOrd="0" presId="urn:microsoft.com/office/officeart/2005/8/layout/radial5"/>
    <dgm:cxn modelId="{24045703-6627-46AA-BA55-F7DCF9E5C1AB}" type="presParOf" srcId="{40DD9EF3-5141-4E51-B00A-E4DD94190CDC}" destId="{44BC9B43-34C2-41A3-83FE-6795A769C6BC}" srcOrd="0" destOrd="0" presId="urn:microsoft.com/office/officeart/2005/8/layout/radial5"/>
    <dgm:cxn modelId="{7C5DCD9E-4704-49D5-8475-87037C108E37}" type="presParOf" srcId="{CC6A43BF-4C27-433D-9CB7-37AC273DDAAE}" destId="{31069270-8BDA-41D9-BFA8-784D999232C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193880-7C72-4D9E-AC22-D0B5E4144A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ru-RU"/>
        </a:p>
      </dgm:t>
    </dgm:pt>
    <dgm:pt modelId="{99474C29-C475-468D-8D37-9176E13F4037}">
      <dgm:prSet phldrT="[Текст]"/>
      <dgm:spPr/>
      <dgm:t>
        <a:bodyPr/>
        <a:lstStyle/>
        <a:p>
          <a:r>
            <a:rPr lang="ru-RU" dirty="0" smtClean="0"/>
            <a:t>Единые акты</a:t>
          </a:r>
          <a:endParaRPr lang="ru-RU" dirty="0"/>
        </a:p>
      </dgm:t>
    </dgm:pt>
    <dgm:pt modelId="{6F6CDA4B-74DD-423C-AA3E-BEB67E852E49}" type="parTrans" cxnId="{40BD0B74-93AB-4C58-8802-C5144C764E59}">
      <dgm:prSet/>
      <dgm:spPr/>
      <dgm:t>
        <a:bodyPr/>
        <a:lstStyle/>
        <a:p>
          <a:endParaRPr lang="ru-RU"/>
        </a:p>
      </dgm:t>
    </dgm:pt>
    <dgm:pt modelId="{4F711CBE-ED6C-4CD5-BA61-C01D411B3DDF}" type="sibTrans" cxnId="{40BD0B74-93AB-4C58-8802-C5144C764E59}">
      <dgm:prSet/>
      <dgm:spPr/>
      <dgm:t>
        <a:bodyPr/>
        <a:lstStyle/>
        <a:p>
          <a:endParaRPr lang="ru-RU"/>
        </a:p>
      </dgm:t>
    </dgm:pt>
    <dgm:pt modelId="{13F13BDB-4B63-4689-B36F-3AC65D2489D8}">
      <dgm:prSet phldrT="[Текст]"/>
      <dgm:spPr/>
      <dgm:t>
        <a:bodyPr/>
        <a:lstStyle/>
        <a:p>
          <a:r>
            <a:rPr lang="ru-RU" dirty="0" smtClean="0"/>
            <a:t>Отраслевые акты</a:t>
          </a:r>
          <a:endParaRPr lang="ru-RU" dirty="0"/>
        </a:p>
      </dgm:t>
    </dgm:pt>
    <dgm:pt modelId="{9B3EFD82-B7F7-445C-8F22-55169515C68E}" type="parTrans" cxnId="{8A35DD26-6DCE-4BD4-8061-DBD3AC25BE1A}">
      <dgm:prSet/>
      <dgm:spPr/>
      <dgm:t>
        <a:bodyPr/>
        <a:lstStyle/>
        <a:p>
          <a:endParaRPr lang="ru-RU"/>
        </a:p>
      </dgm:t>
    </dgm:pt>
    <dgm:pt modelId="{641B71C1-D336-4277-B536-BB4598BC9788}" type="sibTrans" cxnId="{8A35DD26-6DCE-4BD4-8061-DBD3AC25BE1A}">
      <dgm:prSet/>
      <dgm:spPr/>
      <dgm:t>
        <a:bodyPr/>
        <a:lstStyle/>
        <a:p>
          <a:endParaRPr lang="ru-RU"/>
        </a:p>
      </dgm:t>
    </dgm:pt>
    <dgm:pt modelId="{84FE991B-C6D1-4820-9199-3C54069F6CB6}">
      <dgm:prSet/>
      <dgm:spPr/>
      <dgm:t>
        <a:bodyPr/>
        <a:lstStyle/>
        <a:p>
          <a:r>
            <a:rPr lang="ru-RU" dirty="0" smtClean="0"/>
            <a:t>Акты субъектов Федерации</a:t>
          </a:r>
          <a:endParaRPr lang="ru-RU" dirty="0"/>
        </a:p>
      </dgm:t>
    </dgm:pt>
    <dgm:pt modelId="{10EABDA7-9FA0-45C4-A372-F1553375E8FC}" type="parTrans" cxnId="{BAB59315-E302-43A6-87F0-BD6C9DB47A0D}">
      <dgm:prSet/>
      <dgm:spPr/>
      <dgm:t>
        <a:bodyPr/>
        <a:lstStyle/>
        <a:p>
          <a:endParaRPr lang="ru-RU"/>
        </a:p>
      </dgm:t>
    </dgm:pt>
    <dgm:pt modelId="{15B7ADAD-9FD5-4F0E-BF3F-5F6693871C50}" type="sibTrans" cxnId="{BAB59315-E302-43A6-87F0-BD6C9DB47A0D}">
      <dgm:prSet/>
      <dgm:spPr/>
      <dgm:t>
        <a:bodyPr/>
        <a:lstStyle/>
        <a:p>
          <a:endParaRPr lang="ru-RU"/>
        </a:p>
      </dgm:t>
    </dgm:pt>
    <dgm:pt modelId="{5D9548C9-6FB3-42DE-867F-C275B223D72E}">
      <dgm:prSet/>
      <dgm:spPr/>
      <dgm:t>
        <a:bodyPr/>
        <a:lstStyle/>
        <a:p>
          <a:r>
            <a:rPr lang="ru-RU" dirty="0" smtClean="0"/>
            <a:t>Межотраслевые акты</a:t>
          </a:r>
          <a:endParaRPr lang="ru-RU" dirty="0"/>
        </a:p>
      </dgm:t>
    </dgm:pt>
    <dgm:pt modelId="{76B17995-67F0-4991-8973-C83450F2F99A}" type="parTrans" cxnId="{E0CF242E-FFEC-4748-A811-9C3516A94D55}">
      <dgm:prSet/>
      <dgm:spPr/>
      <dgm:t>
        <a:bodyPr/>
        <a:lstStyle/>
        <a:p>
          <a:endParaRPr lang="ru-RU"/>
        </a:p>
      </dgm:t>
    </dgm:pt>
    <dgm:pt modelId="{CC821AD3-5AEA-4F30-BF6E-CFE2C2893AA4}" type="sibTrans" cxnId="{E0CF242E-FFEC-4748-A811-9C3516A94D55}">
      <dgm:prSet/>
      <dgm:spPr/>
      <dgm:t>
        <a:bodyPr/>
        <a:lstStyle/>
        <a:p>
          <a:endParaRPr lang="ru-RU"/>
        </a:p>
      </dgm:t>
    </dgm:pt>
    <dgm:pt modelId="{AA89E11F-322E-4DCA-BCB4-88D3D13FD146}">
      <dgm:prSet phldrT="[Текст]"/>
      <dgm:spPr/>
      <dgm:t>
        <a:bodyPr/>
        <a:lstStyle/>
        <a:p>
          <a:r>
            <a:rPr lang="ru-RU" dirty="0" smtClean="0"/>
            <a:t>Нормативные правовые акты предприятия</a:t>
          </a:r>
          <a:endParaRPr lang="ru-RU" dirty="0"/>
        </a:p>
      </dgm:t>
    </dgm:pt>
    <dgm:pt modelId="{0315AB85-5F5D-455F-A51C-6A72B8A87D20}" type="parTrans" cxnId="{C9D5D956-2FBC-42C8-925C-BF9A4F2360B7}">
      <dgm:prSet/>
      <dgm:spPr/>
      <dgm:t>
        <a:bodyPr/>
        <a:lstStyle/>
        <a:p>
          <a:endParaRPr lang="ru-RU"/>
        </a:p>
      </dgm:t>
    </dgm:pt>
    <dgm:pt modelId="{A74AD041-F7B3-4980-AC77-BA110A251482}" type="sibTrans" cxnId="{C9D5D956-2FBC-42C8-925C-BF9A4F2360B7}">
      <dgm:prSet/>
      <dgm:spPr/>
      <dgm:t>
        <a:bodyPr/>
        <a:lstStyle/>
        <a:p>
          <a:endParaRPr lang="ru-RU"/>
        </a:p>
      </dgm:t>
    </dgm:pt>
    <dgm:pt modelId="{74ABF591-3F99-41E6-9CBA-35DD5963A108}" type="pres">
      <dgm:prSet presAssocID="{23193880-7C72-4D9E-AC22-D0B5E4144A66}" presName="outerComposite" presStyleCnt="0">
        <dgm:presLayoutVars>
          <dgm:chMax val="5"/>
          <dgm:dir/>
          <dgm:resizeHandles val="exact"/>
        </dgm:presLayoutVars>
      </dgm:prSet>
      <dgm:spPr/>
      <dgm:t>
        <a:bodyPr/>
        <a:lstStyle/>
        <a:p>
          <a:endParaRPr lang="ru-RU"/>
        </a:p>
      </dgm:t>
    </dgm:pt>
    <dgm:pt modelId="{E37E24C8-49FC-43E5-AB7C-A94144A033D7}" type="pres">
      <dgm:prSet presAssocID="{23193880-7C72-4D9E-AC22-D0B5E4144A66}" presName="dummyMaxCanvas" presStyleCnt="0">
        <dgm:presLayoutVars/>
      </dgm:prSet>
      <dgm:spPr/>
    </dgm:pt>
    <dgm:pt modelId="{5EB384FB-B4E1-4787-9193-22B7A2FC709D}" type="pres">
      <dgm:prSet presAssocID="{23193880-7C72-4D9E-AC22-D0B5E4144A66}" presName="FiveNodes_1" presStyleLbl="node1" presStyleIdx="0" presStyleCnt="5">
        <dgm:presLayoutVars>
          <dgm:bulletEnabled val="1"/>
        </dgm:presLayoutVars>
      </dgm:prSet>
      <dgm:spPr/>
      <dgm:t>
        <a:bodyPr/>
        <a:lstStyle/>
        <a:p>
          <a:endParaRPr lang="ru-RU"/>
        </a:p>
      </dgm:t>
    </dgm:pt>
    <dgm:pt modelId="{E957616F-3BDC-4B19-8173-C1A35D53EA0F}" type="pres">
      <dgm:prSet presAssocID="{23193880-7C72-4D9E-AC22-D0B5E4144A66}" presName="FiveNodes_2" presStyleLbl="node1" presStyleIdx="1" presStyleCnt="5">
        <dgm:presLayoutVars>
          <dgm:bulletEnabled val="1"/>
        </dgm:presLayoutVars>
      </dgm:prSet>
      <dgm:spPr/>
      <dgm:t>
        <a:bodyPr/>
        <a:lstStyle/>
        <a:p>
          <a:endParaRPr lang="ru-RU"/>
        </a:p>
      </dgm:t>
    </dgm:pt>
    <dgm:pt modelId="{C8259B28-DCFB-4CEC-83B2-8F172CEE6BEC}" type="pres">
      <dgm:prSet presAssocID="{23193880-7C72-4D9E-AC22-D0B5E4144A66}" presName="FiveNodes_3" presStyleLbl="node1" presStyleIdx="2" presStyleCnt="5">
        <dgm:presLayoutVars>
          <dgm:bulletEnabled val="1"/>
        </dgm:presLayoutVars>
      </dgm:prSet>
      <dgm:spPr/>
      <dgm:t>
        <a:bodyPr/>
        <a:lstStyle/>
        <a:p>
          <a:endParaRPr lang="ru-RU"/>
        </a:p>
      </dgm:t>
    </dgm:pt>
    <dgm:pt modelId="{6A036E4A-1A2D-4E79-828B-4744CE0D2EF6}" type="pres">
      <dgm:prSet presAssocID="{23193880-7C72-4D9E-AC22-D0B5E4144A66}" presName="FiveNodes_4" presStyleLbl="node1" presStyleIdx="3" presStyleCnt="5">
        <dgm:presLayoutVars>
          <dgm:bulletEnabled val="1"/>
        </dgm:presLayoutVars>
      </dgm:prSet>
      <dgm:spPr/>
      <dgm:t>
        <a:bodyPr/>
        <a:lstStyle/>
        <a:p>
          <a:endParaRPr lang="ru-RU"/>
        </a:p>
      </dgm:t>
    </dgm:pt>
    <dgm:pt modelId="{66ED3ADF-977C-4371-BF0B-FE30CECCFF62}" type="pres">
      <dgm:prSet presAssocID="{23193880-7C72-4D9E-AC22-D0B5E4144A66}" presName="FiveNodes_5" presStyleLbl="node1" presStyleIdx="4" presStyleCnt="5">
        <dgm:presLayoutVars>
          <dgm:bulletEnabled val="1"/>
        </dgm:presLayoutVars>
      </dgm:prSet>
      <dgm:spPr/>
      <dgm:t>
        <a:bodyPr/>
        <a:lstStyle/>
        <a:p>
          <a:endParaRPr lang="ru-RU"/>
        </a:p>
      </dgm:t>
    </dgm:pt>
    <dgm:pt modelId="{9CB2680E-4C10-45C0-8170-579811DB1403}" type="pres">
      <dgm:prSet presAssocID="{23193880-7C72-4D9E-AC22-D0B5E4144A66}" presName="FiveConn_1-2" presStyleLbl="fgAccFollowNode1" presStyleIdx="0" presStyleCnt="4">
        <dgm:presLayoutVars>
          <dgm:bulletEnabled val="1"/>
        </dgm:presLayoutVars>
      </dgm:prSet>
      <dgm:spPr/>
      <dgm:t>
        <a:bodyPr/>
        <a:lstStyle/>
        <a:p>
          <a:endParaRPr lang="ru-RU"/>
        </a:p>
      </dgm:t>
    </dgm:pt>
    <dgm:pt modelId="{1D14BE25-D0B7-4A11-8295-1624C6BF17BF}" type="pres">
      <dgm:prSet presAssocID="{23193880-7C72-4D9E-AC22-D0B5E4144A66}" presName="FiveConn_2-3" presStyleLbl="fgAccFollowNode1" presStyleIdx="1" presStyleCnt="4">
        <dgm:presLayoutVars>
          <dgm:bulletEnabled val="1"/>
        </dgm:presLayoutVars>
      </dgm:prSet>
      <dgm:spPr/>
      <dgm:t>
        <a:bodyPr/>
        <a:lstStyle/>
        <a:p>
          <a:endParaRPr lang="ru-RU"/>
        </a:p>
      </dgm:t>
    </dgm:pt>
    <dgm:pt modelId="{FA4031BA-73D5-4D70-B6CA-1D0B9A74D682}" type="pres">
      <dgm:prSet presAssocID="{23193880-7C72-4D9E-AC22-D0B5E4144A66}" presName="FiveConn_3-4" presStyleLbl="fgAccFollowNode1" presStyleIdx="2" presStyleCnt="4">
        <dgm:presLayoutVars>
          <dgm:bulletEnabled val="1"/>
        </dgm:presLayoutVars>
      </dgm:prSet>
      <dgm:spPr/>
      <dgm:t>
        <a:bodyPr/>
        <a:lstStyle/>
        <a:p>
          <a:endParaRPr lang="ru-RU"/>
        </a:p>
      </dgm:t>
    </dgm:pt>
    <dgm:pt modelId="{7737A960-E432-4351-BC1A-07CC120E1340}" type="pres">
      <dgm:prSet presAssocID="{23193880-7C72-4D9E-AC22-D0B5E4144A66}" presName="FiveConn_4-5" presStyleLbl="fgAccFollowNode1" presStyleIdx="3" presStyleCnt="4">
        <dgm:presLayoutVars>
          <dgm:bulletEnabled val="1"/>
        </dgm:presLayoutVars>
      </dgm:prSet>
      <dgm:spPr/>
      <dgm:t>
        <a:bodyPr/>
        <a:lstStyle/>
        <a:p>
          <a:endParaRPr lang="ru-RU"/>
        </a:p>
      </dgm:t>
    </dgm:pt>
    <dgm:pt modelId="{9376AE60-17D5-4450-983C-26D262837963}" type="pres">
      <dgm:prSet presAssocID="{23193880-7C72-4D9E-AC22-D0B5E4144A66}" presName="FiveNodes_1_text" presStyleLbl="node1" presStyleIdx="4" presStyleCnt="5">
        <dgm:presLayoutVars>
          <dgm:bulletEnabled val="1"/>
        </dgm:presLayoutVars>
      </dgm:prSet>
      <dgm:spPr/>
      <dgm:t>
        <a:bodyPr/>
        <a:lstStyle/>
        <a:p>
          <a:endParaRPr lang="ru-RU"/>
        </a:p>
      </dgm:t>
    </dgm:pt>
    <dgm:pt modelId="{73757982-A31D-4A8C-A69A-AA32E300D79B}" type="pres">
      <dgm:prSet presAssocID="{23193880-7C72-4D9E-AC22-D0B5E4144A66}" presName="FiveNodes_2_text" presStyleLbl="node1" presStyleIdx="4" presStyleCnt="5">
        <dgm:presLayoutVars>
          <dgm:bulletEnabled val="1"/>
        </dgm:presLayoutVars>
      </dgm:prSet>
      <dgm:spPr/>
      <dgm:t>
        <a:bodyPr/>
        <a:lstStyle/>
        <a:p>
          <a:endParaRPr lang="ru-RU"/>
        </a:p>
      </dgm:t>
    </dgm:pt>
    <dgm:pt modelId="{F23AF103-5EB7-4305-AC93-FDF6D8AF0651}" type="pres">
      <dgm:prSet presAssocID="{23193880-7C72-4D9E-AC22-D0B5E4144A66}" presName="FiveNodes_3_text" presStyleLbl="node1" presStyleIdx="4" presStyleCnt="5">
        <dgm:presLayoutVars>
          <dgm:bulletEnabled val="1"/>
        </dgm:presLayoutVars>
      </dgm:prSet>
      <dgm:spPr/>
      <dgm:t>
        <a:bodyPr/>
        <a:lstStyle/>
        <a:p>
          <a:endParaRPr lang="ru-RU"/>
        </a:p>
      </dgm:t>
    </dgm:pt>
    <dgm:pt modelId="{9BB8E7C5-A0A7-4D4D-A4B3-7B3D2AD388C1}" type="pres">
      <dgm:prSet presAssocID="{23193880-7C72-4D9E-AC22-D0B5E4144A66}" presName="FiveNodes_4_text" presStyleLbl="node1" presStyleIdx="4" presStyleCnt="5">
        <dgm:presLayoutVars>
          <dgm:bulletEnabled val="1"/>
        </dgm:presLayoutVars>
      </dgm:prSet>
      <dgm:spPr/>
      <dgm:t>
        <a:bodyPr/>
        <a:lstStyle/>
        <a:p>
          <a:endParaRPr lang="ru-RU"/>
        </a:p>
      </dgm:t>
    </dgm:pt>
    <dgm:pt modelId="{9C334537-4E41-48A0-8EEF-4C5903B125D8}" type="pres">
      <dgm:prSet presAssocID="{23193880-7C72-4D9E-AC22-D0B5E4144A66}" presName="FiveNodes_5_text" presStyleLbl="node1" presStyleIdx="4" presStyleCnt="5">
        <dgm:presLayoutVars>
          <dgm:bulletEnabled val="1"/>
        </dgm:presLayoutVars>
      </dgm:prSet>
      <dgm:spPr/>
      <dgm:t>
        <a:bodyPr/>
        <a:lstStyle/>
        <a:p>
          <a:endParaRPr lang="ru-RU"/>
        </a:p>
      </dgm:t>
    </dgm:pt>
  </dgm:ptLst>
  <dgm:cxnLst>
    <dgm:cxn modelId="{060E5348-BF84-4FAC-8C77-FC6939B755C3}" type="presOf" srcId="{99474C29-C475-468D-8D37-9176E13F4037}" destId="{9376AE60-17D5-4450-983C-26D262837963}" srcOrd="1" destOrd="0" presId="urn:microsoft.com/office/officeart/2005/8/layout/vProcess5"/>
    <dgm:cxn modelId="{51FC94F0-867D-4C61-81D8-022EAEB140C4}" type="presOf" srcId="{15B7ADAD-9FD5-4F0E-BF3F-5F6693871C50}" destId="{FA4031BA-73D5-4D70-B6CA-1D0B9A74D682}" srcOrd="0" destOrd="0" presId="urn:microsoft.com/office/officeart/2005/8/layout/vProcess5"/>
    <dgm:cxn modelId="{260761D9-D595-4ECB-B8AE-0438D27B5259}" type="presOf" srcId="{13F13BDB-4B63-4689-B36F-3AC65D2489D8}" destId="{9BB8E7C5-A0A7-4D4D-A4B3-7B3D2AD388C1}" srcOrd="1" destOrd="0" presId="urn:microsoft.com/office/officeart/2005/8/layout/vProcess5"/>
    <dgm:cxn modelId="{0217DC9B-8722-4C07-9466-D9819F54202F}" type="presOf" srcId="{AA89E11F-322E-4DCA-BCB4-88D3D13FD146}" destId="{66ED3ADF-977C-4371-BF0B-FE30CECCFF62}" srcOrd="0" destOrd="0" presId="urn:microsoft.com/office/officeart/2005/8/layout/vProcess5"/>
    <dgm:cxn modelId="{9E6E80E6-E4F6-4427-920A-11557DEC9360}" type="presOf" srcId="{4F711CBE-ED6C-4CD5-BA61-C01D411B3DDF}" destId="{9CB2680E-4C10-45C0-8170-579811DB1403}" srcOrd="0" destOrd="0" presId="urn:microsoft.com/office/officeart/2005/8/layout/vProcess5"/>
    <dgm:cxn modelId="{A9F97079-FF06-4897-A5B1-DD23845DA99A}" type="presOf" srcId="{99474C29-C475-468D-8D37-9176E13F4037}" destId="{5EB384FB-B4E1-4787-9193-22B7A2FC709D}" srcOrd="0" destOrd="0" presId="urn:microsoft.com/office/officeart/2005/8/layout/vProcess5"/>
    <dgm:cxn modelId="{C9D5D956-2FBC-42C8-925C-BF9A4F2360B7}" srcId="{23193880-7C72-4D9E-AC22-D0B5E4144A66}" destId="{AA89E11F-322E-4DCA-BCB4-88D3D13FD146}" srcOrd="4" destOrd="0" parTransId="{0315AB85-5F5D-455F-A51C-6A72B8A87D20}" sibTransId="{A74AD041-F7B3-4980-AC77-BA110A251482}"/>
    <dgm:cxn modelId="{187ED0A4-779A-43C8-8267-E671EEB84EC3}" type="presOf" srcId="{23193880-7C72-4D9E-AC22-D0B5E4144A66}" destId="{74ABF591-3F99-41E6-9CBA-35DD5963A108}" srcOrd="0" destOrd="0" presId="urn:microsoft.com/office/officeart/2005/8/layout/vProcess5"/>
    <dgm:cxn modelId="{764D820E-F1C0-4A06-80DF-A0D794C440A6}" type="presOf" srcId="{13F13BDB-4B63-4689-B36F-3AC65D2489D8}" destId="{6A036E4A-1A2D-4E79-828B-4744CE0D2EF6}" srcOrd="0" destOrd="0" presId="urn:microsoft.com/office/officeart/2005/8/layout/vProcess5"/>
    <dgm:cxn modelId="{924C4C0D-4ADA-4E72-8757-075AE3BBD642}" type="presOf" srcId="{CC821AD3-5AEA-4F30-BF6E-CFE2C2893AA4}" destId="{1D14BE25-D0B7-4A11-8295-1624C6BF17BF}" srcOrd="0" destOrd="0" presId="urn:microsoft.com/office/officeart/2005/8/layout/vProcess5"/>
    <dgm:cxn modelId="{D7B15304-41A9-4F23-8E52-50834E194B48}" type="presOf" srcId="{641B71C1-D336-4277-B536-BB4598BC9788}" destId="{7737A960-E432-4351-BC1A-07CC120E1340}" srcOrd="0" destOrd="0" presId="urn:microsoft.com/office/officeart/2005/8/layout/vProcess5"/>
    <dgm:cxn modelId="{B6F2D5D6-A4DA-4D80-AA32-936E8D9E89CA}" type="presOf" srcId="{5D9548C9-6FB3-42DE-867F-C275B223D72E}" destId="{73757982-A31D-4A8C-A69A-AA32E300D79B}" srcOrd="1" destOrd="0" presId="urn:microsoft.com/office/officeart/2005/8/layout/vProcess5"/>
    <dgm:cxn modelId="{CFE9B329-E262-45BF-912A-5EB7B4D0F8F8}" type="presOf" srcId="{84FE991B-C6D1-4820-9199-3C54069F6CB6}" destId="{F23AF103-5EB7-4305-AC93-FDF6D8AF0651}" srcOrd="1" destOrd="0" presId="urn:microsoft.com/office/officeart/2005/8/layout/vProcess5"/>
    <dgm:cxn modelId="{8A35DD26-6DCE-4BD4-8061-DBD3AC25BE1A}" srcId="{23193880-7C72-4D9E-AC22-D0B5E4144A66}" destId="{13F13BDB-4B63-4689-B36F-3AC65D2489D8}" srcOrd="3" destOrd="0" parTransId="{9B3EFD82-B7F7-445C-8F22-55169515C68E}" sibTransId="{641B71C1-D336-4277-B536-BB4598BC9788}"/>
    <dgm:cxn modelId="{40BD0B74-93AB-4C58-8802-C5144C764E59}" srcId="{23193880-7C72-4D9E-AC22-D0B5E4144A66}" destId="{99474C29-C475-468D-8D37-9176E13F4037}" srcOrd="0" destOrd="0" parTransId="{6F6CDA4B-74DD-423C-AA3E-BEB67E852E49}" sibTransId="{4F711CBE-ED6C-4CD5-BA61-C01D411B3DDF}"/>
    <dgm:cxn modelId="{BAB59315-E302-43A6-87F0-BD6C9DB47A0D}" srcId="{23193880-7C72-4D9E-AC22-D0B5E4144A66}" destId="{84FE991B-C6D1-4820-9199-3C54069F6CB6}" srcOrd="2" destOrd="0" parTransId="{10EABDA7-9FA0-45C4-A372-F1553375E8FC}" sibTransId="{15B7ADAD-9FD5-4F0E-BF3F-5F6693871C50}"/>
    <dgm:cxn modelId="{5733A455-1B7F-471C-9B76-D982B30786F8}" type="presOf" srcId="{5D9548C9-6FB3-42DE-867F-C275B223D72E}" destId="{E957616F-3BDC-4B19-8173-C1A35D53EA0F}" srcOrd="0" destOrd="0" presId="urn:microsoft.com/office/officeart/2005/8/layout/vProcess5"/>
    <dgm:cxn modelId="{5256BC53-293D-412C-A745-36B8E071C4DD}" type="presOf" srcId="{84FE991B-C6D1-4820-9199-3C54069F6CB6}" destId="{C8259B28-DCFB-4CEC-83B2-8F172CEE6BEC}" srcOrd="0" destOrd="0" presId="urn:microsoft.com/office/officeart/2005/8/layout/vProcess5"/>
    <dgm:cxn modelId="{0138E416-FDC2-4354-9BCF-97FF734B1260}" type="presOf" srcId="{AA89E11F-322E-4DCA-BCB4-88D3D13FD146}" destId="{9C334537-4E41-48A0-8EEF-4C5903B125D8}" srcOrd="1" destOrd="0" presId="urn:microsoft.com/office/officeart/2005/8/layout/vProcess5"/>
    <dgm:cxn modelId="{E0CF242E-FFEC-4748-A811-9C3516A94D55}" srcId="{23193880-7C72-4D9E-AC22-D0B5E4144A66}" destId="{5D9548C9-6FB3-42DE-867F-C275B223D72E}" srcOrd="1" destOrd="0" parTransId="{76B17995-67F0-4991-8973-C83450F2F99A}" sibTransId="{CC821AD3-5AEA-4F30-BF6E-CFE2C2893AA4}"/>
    <dgm:cxn modelId="{3E287753-A542-4910-A885-476F658F7D97}" type="presParOf" srcId="{74ABF591-3F99-41E6-9CBA-35DD5963A108}" destId="{E37E24C8-49FC-43E5-AB7C-A94144A033D7}" srcOrd="0" destOrd="0" presId="urn:microsoft.com/office/officeart/2005/8/layout/vProcess5"/>
    <dgm:cxn modelId="{90CA3801-8D02-455C-B06F-4A10A16A45FB}" type="presParOf" srcId="{74ABF591-3F99-41E6-9CBA-35DD5963A108}" destId="{5EB384FB-B4E1-4787-9193-22B7A2FC709D}" srcOrd="1" destOrd="0" presId="urn:microsoft.com/office/officeart/2005/8/layout/vProcess5"/>
    <dgm:cxn modelId="{875B7B6D-AC09-4333-BA17-4BF31072EF81}" type="presParOf" srcId="{74ABF591-3F99-41E6-9CBA-35DD5963A108}" destId="{E957616F-3BDC-4B19-8173-C1A35D53EA0F}" srcOrd="2" destOrd="0" presId="urn:microsoft.com/office/officeart/2005/8/layout/vProcess5"/>
    <dgm:cxn modelId="{24F89E08-9445-4F49-B3B4-A49B8E76348B}" type="presParOf" srcId="{74ABF591-3F99-41E6-9CBA-35DD5963A108}" destId="{C8259B28-DCFB-4CEC-83B2-8F172CEE6BEC}" srcOrd="3" destOrd="0" presId="urn:microsoft.com/office/officeart/2005/8/layout/vProcess5"/>
    <dgm:cxn modelId="{8BA172CE-ACBC-46F3-BC2B-0891B0137A08}" type="presParOf" srcId="{74ABF591-3F99-41E6-9CBA-35DD5963A108}" destId="{6A036E4A-1A2D-4E79-828B-4744CE0D2EF6}" srcOrd="4" destOrd="0" presId="urn:microsoft.com/office/officeart/2005/8/layout/vProcess5"/>
    <dgm:cxn modelId="{73659144-D580-4905-B74A-556E98C3ECB6}" type="presParOf" srcId="{74ABF591-3F99-41E6-9CBA-35DD5963A108}" destId="{66ED3ADF-977C-4371-BF0B-FE30CECCFF62}" srcOrd="5" destOrd="0" presId="urn:microsoft.com/office/officeart/2005/8/layout/vProcess5"/>
    <dgm:cxn modelId="{C14A4B04-C7C3-4ABE-8660-2FDF50A31425}" type="presParOf" srcId="{74ABF591-3F99-41E6-9CBA-35DD5963A108}" destId="{9CB2680E-4C10-45C0-8170-579811DB1403}" srcOrd="6" destOrd="0" presId="urn:microsoft.com/office/officeart/2005/8/layout/vProcess5"/>
    <dgm:cxn modelId="{5A569F7B-B9F0-4EFB-85BF-9C85F4B76832}" type="presParOf" srcId="{74ABF591-3F99-41E6-9CBA-35DD5963A108}" destId="{1D14BE25-D0B7-4A11-8295-1624C6BF17BF}" srcOrd="7" destOrd="0" presId="urn:microsoft.com/office/officeart/2005/8/layout/vProcess5"/>
    <dgm:cxn modelId="{639894E0-8631-479E-AE6B-C96CF81DBAFF}" type="presParOf" srcId="{74ABF591-3F99-41E6-9CBA-35DD5963A108}" destId="{FA4031BA-73D5-4D70-B6CA-1D0B9A74D682}" srcOrd="8" destOrd="0" presId="urn:microsoft.com/office/officeart/2005/8/layout/vProcess5"/>
    <dgm:cxn modelId="{3304A155-2F9D-43CA-A582-88E0E0AD04AD}" type="presParOf" srcId="{74ABF591-3F99-41E6-9CBA-35DD5963A108}" destId="{7737A960-E432-4351-BC1A-07CC120E1340}" srcOrd="9" destOrd="0" presId="urn:microsoft.com/office/officeart/2005/8/layout/vProcess5"/>
    <dgm:cxn modelId="{34AFCEF7-B5D4-41B4-BEAE-D5379C859498}" type="presParOf" srcId="{74ABF591-3F99-41E6-9CBA-35DD5963A108}" destId="{9376AE60-17D5-4450-983C-26D262837963}" srcOrd="10" destOrd="0" presId="urn:microsoft.com/office/officeart/2005/8/layout/vProcess5"/>
    <dgm:cxn modelId="{CCB6D4BC-FAAB-4408-BE5D-9785EDADB448}" type="presParOf" srcId="{74ABF591-3F99-41E6-9CBA-35DD5963A108}" destId="{73757982-A31D-4A8C-A69A-AA32E300D79B}" srcOrd="11" destOrd="0" presId="urn:microsoft.com/office/officeart/2005/8/layout/vProcess5"/>
    <dgm:cxn modelId="{2849D527-5862-4A4A-9247-CA86F3E55E3C}" type="presParOf" srcId="{74ABF591-3F99-41E6-9CBA-35DD5963A108}" destId="{F23AF103-5EB7-4305-AC93-FDF6D8AF0651}" srcOrd="12" destOrd="0" presId="urn:microsoft.com/office/officeart/2005/8/layout/vProcess5"/>
    <dgm:cxn modelId="{28E6924A-0715-4D1F-94D7-F8BB4B7640DD}" type="presParOf" srcId="{74ABF591-3F99-41E6-9CBA-35DD5963A108}" destId="{9BB8E7C5-A0A7-4D4D-A4B3-7B3D2AD388C1}" srcOrd="13" destOrd="0" presId="urn:microsoft.com/office/officeart/2005/8/layout/vProcess5"/>
    <dgm:cxn modelId="{DEBF00A7-CEE0-4D94-BA44-22D8A0902B8C}" type="presParOf" srcId="{74ABF591-3F99-41E6-9CBA-35DD5963A108}" destId="{9C334537-4E41-48A0-8EEF-4C5903B125D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5ED22FA-B3CC-4E57-8471-FDF024DE28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708C83B9-9216-4DF6-B61F-300DF28EF7BE}">
      <dgm:prSet phldrT="[Текст]" custT="1"/>
      <dgm:spPr/>
      <dgm:t>
        <a:bodyPr/>
        <a:lstStyle/>
        <a:p>
          <a:r>
            <a:rPr lang="ru-RU" sz="2000" dirty="0" smtClean="0"/>
            <a:t>Сокращенная продолжительность рабочего времени</a:t>
          </a:r>
          <a:endParaRPr lang="ru-RU" sz="2000" dirty="0"/>
        </a:p>
      </dgm:t>
    </dgm:pt>
    <dgm:pt modelId="{775C6AD2-878D-4876-B453-72DC1C935793}" type="parTrans" cxnId="{F4B95C97-CC64-44C5-B7E6-765ECF89421F}">
      <dgm:prSet/>
      <dgm:spPr/>
      <dgm:t>
        <a:bodyPr/>
        <a:lstStyle/>
        <a:p>
          <a:endParaRPr lang="ru-RU"/>
        </a:p>
      </dgm:t>
    </dgm:pt>
    <dgm:pt modelId="{368F5A88-7F3D-48B2-B968-A8DA9C0DACF2}" type="sibTrans" cxnId="{F4B95C97-CC64-44C5-B7E6-765ECF89421F}">
      <dgm:prSet/>
      <dgm:spPr/>
      <dgm:t>
        <a:bodyPr/>
        <a:lstStyle/>
        <a:p>
          <a:endParaRPr lang="ru-RU"/>
        </a:p>
      </dgm:t>
    </dgm:pt>
    <dgm:pt modelId="{97F1014E-1CDD-4537-B16C-F7B456F40DCE}">
      <dgm:prSet phldrT="[Текст]" custT="1"/>
      <dgm:spPr/>
      <dgm:t>
        <a:bodyPr/>
        <a:lstStyle/>
        <a:p>
          <a:r>
            <a:rPr lang="ru-RU" sz="2000" dirty="0" smtClean="0"/>
            <a:t>для работников в возрасте до 16 лет</a:t>
          </a:r>
          <a:endParaRPr lang="ru-RU" sz="2000" dirty="0"/>
        </a:p>
      </dgm:t>
    </dgm:pt>
    <dgm:pt modelId="{AB909BBB-444A-42C1-AB79-359D2FFFD1FB}" type="parTrans" cxnId="{DEBAFE9B-2206-4B71-9419-D324AB5B9FFB}">
      <dgm:prSet/>
      <dgm:spPr/>
      <dgm:t>
        <a:bodyPr/>
        <a:lstStyle/>
        <a:p>
          <a:endParaRPr lang="ru-RU"/>
        </a:p>
      </dgm:t>
    </dgm:pt>
    <dgm:pt modelId="{389F82A2-3BB9-4337-B968-E81F1B58AABE}" type="sibTrans" cxnId="{DEBAFE9B-2206-4B71-9419-D324AB5B9FFB}">
      <dgm:prSet/>
      <dgm:spPr/>
      <dgm:t>
        <a:bodyPr/>
        <a:lstStyle/>
        <a:p>
          <a:endParaRPr lang="ru-RU"/>
        </a:p>
      </dgm:t>
    </dgm:pt>
    <dgm:pt modelId="{5F420150-F3FE-4ED2-BEAA-2EC899CBD627}">
      <dgm:prSet phldrT="[Текст]" custT="1"/>
      <dgm:spPr/>
      <dgm:t>
        <a:bodyPr/>
        <a:lstStyle/>
        <a:p>
          <a:r>
            <a:rPr lang="ru-RU" sz="2000" dirty="0" smtClean="0"/>
            <a:t>не более 24 часов в неделю</a:t>
          </a:r>
          <a:endParaRPr lang="ru-RU" sz="2000" dirty="0"/>
        </a:p>
      </dgm:t>
    </dgm:pt>
    <dgm:pt modelId="{61389A73-F8C3-4AB1-83A2-2BE79ABDFA4F}" type="parTrans" cxnId="{A4073A3E-BC43-4505-93F4-09ADC8DEDB41}">
      <dgm:prSet/>
      <dgm:spPr/>
      <dgm:t>
        <a:bodyPr/>
        <a:lstStyle/>
        <a:p>
          <a:endParaRPr lang="ru-RU"/>
        </a:p>
      </dgm:t>
    </dgm:pt>
    <dgm:pt modelId="{32797B92-9962-4853-9E69-9E0E705D1F24}" type="sibTrans" cxnId="{A4073A3E-BC43-4505-93F4-09ADC8DEDB41}">
      <dgm:prSet/>
      <dgm:spPr/>
      <dgm:t>
        <a:bodyPr/>
        <a:lstStyle/>
        <a:p>
          <a:endParaRPr lang="ru-RU"/>
        </a:p>
      </dgm:t>
    </dgm:pt>
    <dgm:pt modelId="{128D79E6-4CCA-4EDD-9FC2-935AEA4F4037}">
      <dgm:prSet phldrT="[Текст]" custT="1"/>
      <dgm:spPr/>
      <dgm:t>
        <a:bodyPr/>
        <a:lstStyle/>
        <a:p>
          <a:r>
            <a:rPr lang="ru-RU" sz="2000" dirty="0" smtClean="0"/>
            <a:t>для работников в возрасте от16 до 18 лет</a:t>
          </a:r>
          <a:endParaRPr lang="ru-RU" sz="2000" dirty="0"/>
        </a:p>
      </dgm:t>
    </dgm:pt>
    <dgm:pt modelId="{F4250020-66EC-4DC3-A843-017290A48734}" type="parTrans" cxnId="{82AD94B7-C63B-463B-A043-1108DA3F6C25}">
      <dgm:prSet/>
      <dgm:spPr/>
      <dgm:t>
        <a:bodyPr/>
        <a:lstStyle/>
        <a:p>
          <a:endParaRPr lang="ru-RU"/>
        </a:p>
      </dgm:t>
    </dgm:pt>
    <dgm:pt modelId="{AB092660-1C17-41AF-BEEE-5EC6A805B6C7}" type="sibTrans" cxnId="{82AD94B7-C63B-463B-A043-1108DA3F6C25}">
      <dgm:prSet/>
      <dgm:spPr/>
      <dgm:t>
        <a:bodyPr/>
        <a:lstStyle/>
        <a:p>
          <a:endParaRPr lang="ru-RU"/>
        </a:p>
      </dgm:t>
    </dgm:pt>
    <dgm:pt modelId="{3E4F343A-4066-4565-9471-137DCB7B291D}">
      <dgm:prSet phldrT="[Текст]" custT="1"/>
      <dgm:spPr/>
      <dgm:t>
        <a:bodyPr/>
        <a:lstStyle/>
        <a:p>
          <a:r>
            <a:rPr lang="ru-RU" sz="2000" dirty="0" smtClean="0"/>
            <a:t>для работников, являющимися инвалидами I и II группы</a:t>
          </a:r>
          <a:endParaRPr lang="ru-RU" sz="2000" dirty="0"/>
        </a:p>
      </dgm:t>
    </dgm:pt>
    <dgm:pt modelId="{E6041496-761B-4CA7-B8D3-97E6D19789B8}" type="parTrans" cxnId="{0668A488-63C6-4ADB-8C64-D6A6128A5672}">
      <dgm:prSet/>
      <dgm:spPr/>
      <dgm:t>
        <a:bodyPr/>
        <a:lstStyle/>
        <a:p>
          <a:endParaRPr lang="ru-RU"/>
        </a:p>
      </dgm:t>
    </dgm:pt>
    <dgm:pt modelId="{DFC4548E-4FE3-4BD5-980F-64DE04385D27}" type="sibTrans" cxnId="{0668A488-63C6-4ADB-8C64-D6A6128A5672}">
      <dgm:prSet/>
      <dgm:spPr/>
      <dgm:t>
        <a:bodyPr/>
        <a:lstStyle/>
        <a:p>
          <a:endParaRPr lang="ru-RU"/>
        </a:p>
      </dgm:t>
    </dgm:pt>
    <dgm:pt modelId="{BB4066C2-F8B2-4436-8086-3B9A14396A9D}">
      <dgm:prSet phldrT="[Текст]" custT="1"/>
      <dgm:spPr/>
      <dgm:t>
        <a:bodyPr/>
        <a:lstStyle/>
        <a:p>
          <a:r>
            <a:rPr lang="ru-RU" sz="2000" dirty="0" smtClean="0"/>
            <a:t>не более 35 часов в неделю</a:t>
          </a:r>
          <a:endParaRPr lang="ru-RU" sz="2000" dirty="0"/>
        </a:p>
      </dgm:t>
    </dgm:pt>
    <dgm:pt modelId="{863278FD-955B-48AF-ABD8-FC4AE6E1DF87}" type="parTrans" cxnId="{DD900127-02DC-481D-87E8-7EFE33EC9339}">
      <dgm:prSet/>
      <dgm:spPr/>
      <dgm:t>
        <a:bodyPr/>
        <a:lstStyle/>
        <a:p>
          <a:endParaRPr lang="ru-RU"/>
        </a:p>
      </dgm:t>
    </dgm:pt>
    <dgm:pt modelId="{1289466D-B42C-4CB6-9BBF-F474ED0F2C9C}" type="sibTrans" cxnId="{DD900127-02DC-481D-87E8-7EFE33EC9339}">
      <dgm:prSet/>
      <dgm:spPr/>
      <dgm:t>
        <a:bodyPr/>
        <a:lstStyle/>
        <a:p>
          <a:endParaRPr lang="ru-RU"/>
        </a:p>
      </dgm:t>
    </dgm:pt>
    <dgm:pt modelId="{D9D59972-977B-4767-AC1B-96D6798BE7BD}">
      <dgm:prSet phldrT="[Текст]" custT="1"/>
      <dgm:spPr/>
      <dgm:t>
        <a:bodyPr/>
        <a:lstStyle/>
        <a:p>
          <a:r>
            <a:rPr lang="ru-RU" sz="2000" dirty="0" smtClean="0"/>
            <a:t>для работников, занятых на работах с вредными и (или) опасными условиями труда</a:t>
          </a:r>
          <a:endParaRPr lang="ru-RU" sz="2000" dirty="0"/>
        </a:p>
      </dgm:t>
    </dgm:pt>
    <dgm:pt modelId="{8033E85C-AF4F-4633-9C75-E26B1CA97768}" type="parTrans" cxnId="{3E1861DC-46E3-4347-B425-18545D36C9F7}">
      <dgm:prSet/>
      <dgm:spPr/>
      <dgm:t>
        <a:bodyPr/>
        <a:lstStyle/>
        <a:p>
          <a:endParaRPr lang="ru-RU"/>
        </a:p>
      </dgm:t>
    </dgm:pt>
    <dgm:pt modelId="{1A087B2C-ED99-4730-838C-7EC316D33275}" type="sibTrans" cxnId="{3E1861DC-46E3-4347-B425-18545D36C9F7}">
      <dgm:prSet/>
      <dgm:spPr/>
      <dgm:t>
        <a:bodyPr/>
        <a:lstStyle/>
        <a:p>
          <a:endParaRPr lang="ru-RU"/>
        </a:p>
      </dgm:t>
    </dgm:pt>
    <dgm:pt modelId="{D0FA02BE-92E3-45CC-A6B2-9F6D814542F8}">
      <dgm:prSet phldrT="[Текст]" custT="1"/>
      <dgm:spPr/>
      <dgm:t>
        <a:bodyPr/>
        <a:lstStyle/>
        <a:p>
          <a:r>
            <a:rPr lang="ru-RU" sz="2000" dirty="0" smtClean="0"/>
            <a:t>не более 35 часов в неделю</a:t>
          </a:r>
          <a:endParaRPr lang="ru-RU" sz="2000" dirty="0"/>
        </a:p>
      </dgm:t>
    </dgm:pt>
    <dgm:pt modelId="{AB37589E-09C3-4D23-B1DC-7452934214CE}" type="parTrans" cxnId="{E35CC90A-D22C-4B58-9AE0-E72ABC8D24D0}">
      <dgm:prSet/>
      <dgm:spPr/>
      <dgm:t>
        <a:bodyPr/>
        <a:lstStyle/>
        <a:p>
          <a:endParaRPr lang="ru-RU"/>
        </a:p>
      </dgm:t>
    </dgm:pt>
    <dgm:pt modelId="{67C2B92D-5F80-4B51-973E-76371D44EFD3}" type="sibTrans" cxnId="{E35CC90A-D22C-4B58-9AE0-E72ABC8D24D0}">
      <dgm:prSet/>
      <dgm:spPr/>
      <dgm:t>
        <a:bodyPr/>
        <a:lstStyle/>
        <a:p>
          <a:endParaRPr lang="ru-RU"/>
        </a:p>
      </dgm:t>
    </dgm:pt>
    <dgm:pt modelId="{815ACAEE-4B06-4DA3-9FB2-BF60E1178D36}">
      <dgm:prSet phldrT="[Текст]" custT="1"/>
      <dgm:spPr/>
      <dgm:t>
        <a:bodyPr/>
        <a:lstStyle/>
        <a:p>
          <a:r>
            <a:rPr lang="ru-RU" sz="2000" dirty="0" smtClean="0"/>
            <a:t>не более 36 часов в неделю</a:t>
          </a:r>
          <a:endParaRPr lang="ru-RU" sz="2000" dirty="0"/>
        </a:p>
      </dgm:t>
    </dgm:pt>
    <dgm:pt modelId="{4F606952-112F-4B26-B5C8-109163619B6F}" type="parTrans" cxnId="{AC070BBF-404A-4203-BF24-D44E36C7FB36}">
      <dgm:prSet/>
      <dgm:spPr/>
      <dgm:t>
        <a:bodyPr/>
        <a:lstStyle/>
        <a:p>
          <a:endParaRPr lang="ru-RU"/>
        </a:p>
      </dgm:t>
    </dgm:pt>
    <dgm:pt modelId="{E9A3A3C7-2BA2-407D-80A0-A6701DC83BB3}" type="sibTrans" cxnId="{AC070BBF-404A-4203-BF24-D44E36C7FB36}">
      <dgm:prSet/>
      <dgm:spPr/>
      <dgm:t>
        <a:bodyPr/>
        <a:lstStyle/>
        <a:p>
          <a:endParaRPr lang="ru-RU"/>
        </a:p>
      </dgm:t>
    </dgm:pt>
    <dgm:pt modelId="{64DE096A-ED75-44CE-9984-A4EA2BD55A5C}" type="pres">
      <dgm:prSet presAssocID="{F5ED22FA-B3CC-4E57-8471-FDF024DE28F0}" presName="diagram" presStyleCnt="0">
        <dgm:presLayoutVars>
          <dgm:chPref val="1"/>
          <dgm:dir/>
          <dgm:animOne val="branch"/>
          <dgm:animLvl val="lvl"/>
          <dgm:resizeHandles val="exact"/>
        </dgm:presLayoutVars>
      </dgm:prSet>
      <dgm:spPr/>
      <dgm:t>
        <a:bodyPr/>
        <a:lstStyle/>
        <a:p>
          <a:endParaRPr lang="ru-RU"/>
        </a:p>
      </dgm:t>
    </dgm:pt>
    <dgm:pt modelId="{0CFE5941-7F96-4E4C-8006-8B712A339BC9}" type="pres">
      <dgm:prSet presAssocID="{708C83B9-9216-4DF6-B61F-300DF28EF7BE}" presName="root1" presStyleCnt="0"/>
      <dgm:spPr/>
    </dgm:pt>
    <dgm:pt modelId="{5B4ADD8E-99DA-4DE7-A2A4-130F3298EC6F}" type="pres">
      <dgm:prSet presAssocID="{708C83B9-9216-4DF6-B61F-300DF28EF7BE}" presName="LevelOneTextNode" presStyleLbl="node0" presStyleIdx="0" presStyleCnt="1">
        <dgm:presLayoutVars>
          <dgm:chPref val="3"/>
        </dgm:presLayoutVars>
      </dgm:prSet>
      <dgm:spPr/>
      <dgm:t>
        <a:bodyPr/>
        <a:lstStyle/>
        <a:p>
          <a:endParaRPr lang="ru-RU"/>
        </a:p>
      </dgm:t>
    </dgm:pt>
    <dgm:pt modelId="{9AE23303-78A9-49B1-8152-79359D77837F}" type="pres">
      <dgm:prSet presAssocID="{708C83B9-9216-4DF6-B61F-300DF28EF7BE}" presName="level2hierChild" presStyleCnt="0"/>
      <dgm:spPr/>
    </dgm:pt>
    <dgm:pt modelId="{6EA211E4-AB0C-4EDE-BBB3-164FE9B2895F}" type="pres">
      <dgm:prSet presAssocID="{AB909BBB-444A-42C1-AB79-359D2FFFD1FB}" presName="conn2-1" presStyleLbl="parChTrans1D2" presStyleIdx="0" presStyleCnt="4"/>
      <dgm:spPr/>
      <dgm:t>
        <a:bodyPr/>
        <a:lstStyle/>
        <a:p>
          <a:endParaRPr lang="ru-RU"/>
        </a:p>
      </dgm:t>
    </dgm:pt>
    <dgm:pt modelId="{8ADCDDBD-95CB-4222-8A95-9C6A465E73A5}" type="pres">
      <dgm:prSet presAssocID="{AB909BBB-444A-42C1-AB79-359D2FFFD1FB}" presName="connTx" presStyleLbl="parChTrans1D2" presStyleIdx="0" presStyleCnt="4"/>
      <dgm:spPr/>
      <dgm:t>
        <a:bodyPr/>
        <a:lstStyle/>
        <a:p>
          <a:endParaRPr lang="ru-RU"/>
        </a:p>
      </dgm:t>
    </dgm:pt>
    <dgm:pt modelId="{1322764D-FD52-404F-8806-0A18FD7A0849}" type="pres">
      <dgm:prSet presAssocID="{97F1014E-1CDD-4537-B16C-F7B456F40DCE}" presName="root2" presStyleCnt="0"/>
      <dgm:spPr/>
    </dgm:pt>
    <dgm:pt modelId="{7CFA25B4-C94C-469B-85A4-B12CEB1E1533}" type="pres">
      <dgm:prSet presAssocID="{97F1014E-1CDD-4537-B16C-F7B456F40DCE}" presName="LevelTwoTextNode" presStyleLbl="node2" presStyleIdx="0" presStyleCnt="4">
        <dgm:presLayoutVars>
          <dgm:chPref val="3"/>
        </dgm:presLayoutVars>
      </dgm:prSet>
      <dgm:spPr/>
      <dgm:t>
        <a:bodyPr/>
        <a:lstStyle/>
        <a:p>
          <a:endParaRPr lang="ru-RU"/>
        </a:p>
      </dgm:t>
    </dgm:pt>
    <dgm:pt modelId="{8D457EDA-05A3-4DA7-8D79-ECA77AA21B3A}" type="pres">
      <dgm:prSet presAssocID="{97F1014E-1CDD-4537-B16C-F7B456F40DCE}" presName="level3hierChild" presStyleCnt="0"/>
      <dgm:spPr/>
    </dgm:pt>
    <dgm:pt modelId="{F5D83962-1E17-46EA-BD0E-513ED545B76B}" type="pres">
      <dgm:prSet presAssocID="{61389A73-F8C3-4AB1-83A2-2BE79ABDFA4F}" presName="conn2-1" presStyleLbl="parChTrans1D3" presStyleIdx="0" presStyleCnt="4"/>
      <dgm:spPr/>
      <dgm:t>
        <a:bodyPr/>
        <a:lstStyle/>
        <a:p>
          <a:endParaRPr lang="ru-RU"/>
        </a:p>
      </dgm:t>
    </dgm:pt>
    <dgm:pt modelId="{C6C34EC3-2254-49EA-9B0C-C88301824FD7}" type="pres">
      <dgm:prSet presAssocID="{61389A73-F8C3-4AB1-83A2-2BE79ABDFA4F}" presName="connTx" presStyleLbl="parChTrans1D3" presStyleIdx="0" presStyleCnt="4"/>
      <dgm:spPr/>
      <dgm:t>
        <a:bodyPr/>
        <a:lstStyle/>
        <a:p>
          <a:endParaRPr lang="ru-RU"/>
        </a:p>
      </dgm:t>
    </dgm:pt>
    <dgm:pt modelId="{DA2C6E6F-0F30-40E9-9CDB-ACA29CC0C538}" type="pres">
      <dgm:prSet presAssocID="{5F420150-F3FE-4ED2-BEAA-2EC899CBD627}" presName="root2" presStyleCnt="0"/>
      <dgm:spPr/>
    </dgm:pt>
    <dgm:pt modelId="{05CA9FB7-EEA0-4F99-9332-12A2887C5D30}" type="pres">
      <dgm:prSet presAssocID="{5F420150-F3FE-4ED2-BEAA-2EC899CBD627}" presName="LevelTwoTextNode" presStyleLbl="node3" presStyleIdx="0" presStyleCnt="4">
        <dgm:presLayoutVars>
          <dgm:chPref val="3"/>
        </dgm:presLayoutVars>
      </dgm:prSet>
      <dgm:spPr/>
      <dgm:t>
        <a:bodyPr/>
        <a:lstStyle/>
        <a:p>
          <a:endParaRPr lang="ru-RU"/>
        </a:p>
      </dgm:t>
    </dgm:pt>
    <dgm:pt modelId="{4146BD94-B3EC-41C3-99AA-C676C30A73F9}" type="pres">
      <dgm:prSet presAssocID="{5F420150-F3FE-4ED2-BEAA-2EC899CBD627}" presName="level3hierChild" presStyleCnt="0"/>
      <dgm:spPr/>
    </dgm:pt>
    <dgm:pt modelId="{801DE6E7-DCB1-47FC-ACB2-EBA2B023EB42}" type="pres">
      <dgm:prSet presAssocID="{F4250020-66EC-4DC3-A843-017290A48734}" presName="conn2-1" presStyleLbl="parChTrans1D2" presStyleIdx="1" presStyleCnt="4"/>
      <dgm:spPr/>
      <dgm:t>
        <a:bodyPr/>
        <a:lstStyle/>
        <a:p>
          <a:endParaRPr lang="ru-RU"/>
        </a:p>
      </dgm:t>
    </dgm:pt>
    <dgm:pt modelId="{A52AFAC6-BE4B-4E7E-9128-E28C9E7EAF29}" type="pres">
      <dgm:prSet presAssocID="{F4250020-66EC-4DC3-A843-017290A48734}" presName="connTx" presStyleLbl="parChTrans1D2" presStyleIdx="1" presStyleCnt="4"/>
      <dgm:spPr/>
      <dgm:t>
        <a:bodyPr/>
        <a:lstStyle/>
        <a:p>
          <a:endParaRPr lang="ru-RU"/>
        </a:p>
      </dgm:t>
    </dgm:pt>
    <dgm:pt modelId="{FA214474-6695-4AE8-AA3F-38BEC80B35E3}" type="pres">
      <dgm:prSet presAssocID="{128D79E6-4CCA-4EDD-9FC2-935AEA4F4037}" presName="root2" presStyleCnt="0"/>
      <dgm:spPr/>
    </dgm:pt>
    <dgm:pt modelId="{4D17BD50-715E-4A42-AB7E-195FCC6AFC06}" type="pres">
      <dgm:prSet presAssocID="{128D79E6-4CCA-4EDD-9FC2-935AEA4F4037}" presName="LevelTwoTextNode" presStyleLbl="node2" presStyleIdx="1" presStyleCnt="4">
        <dgm:presLayoutVars>
          <dgm:chPref val="3"/>
        </dgm:presLayoutVars>
      </dgm:prSet>
      <dgm:spPr/>
      <dgm:t>
        <a:bodyPr/>
        <a:lstStyle/>
        <a:p>
          <a:endParaRPr lang="ru-RU"/>
        </a:p>
      </dgm:t>
    </dgm:pt>
    <dgm:pt modelId="{F790B672-5A00-44C0-AA86-8CBB005EFF8D}" type="pres">
      <dgm:prSet presAssocID="{128D79E6-4CCA-4EDD-9FC2-935AEA4F4037}" presName="level3hierChild" presStyleCnt="0"/>
      <dgm:spPr/>
    </dgm:pt>
    <dgm:pt modelId="{E0DD670C-A80B-4B9A-805C-B67D33F31C03}" type="pres">
      <dgm:prSet presAssocID="{863278FD-955B-48AF-ABD8-FC4AE6E1DF87}" presName="conn2-1" presStyleLbl="parChTrans1D3" presStyleIdx="1" presStyleCnt="4"/>
      <dgm:spPr/>
      <dgm:t>
        <a:bodyPr/>
        <a:lstStyle/>
        <a:p>
          <a:endParaRPr lang="ru-RU"/>
        </a:p>
      </dgm:t>
    </dgm:pt>
    <dgm:pt modelId="{86EE0526-5DD4-4CF8-99E7-D66535CB4504}" type="pres">
      <dgm:prSet presAssocID="{863278FD-955B-48AF-ABD8-FC4AE6E1DF87}" presName="connTx" presStyleLbl="parChTrans1D3" presStyleIdx="1" presStyleCnt="4"/>
      <dgm:spPr/>
      <dgm:t>
        <a:bodyPr/>
        <a:lstStyle/>
        <a:p>
          <a:endParaRPr lang="ru-RU"/>
        </a:p>
      </dgm:t>
    </dgm:pt>
    <dgm:pt modelId="{3ECB1E40-8B71-4284-A226-DFC10558B72F}" type="pres">
      <dgm:prSet presAssocID="{BB4066C2-F8B2-4436-8086-3B9A14396A9D}" presName="root2" presStyleCnt="0"/>
      <dgm:spPr/>
    </dgm:pt>
    <dgm:pt modelId="{AC63F298-581F-400C-88BC-9A550F707E47}" type="pres">
      <dgm:prSet presAssocID="{BB4066C2-F8B2-4436-8086-3B9A14396A9D}" presName="LevelTwoTextNode" presStyleLbl="node3" presStyleIdx="1" presStyleCnt="4">
        <dgm:presLayoutVars>
          <dgm:chPref val="3"/>
        </dgm:presLayoutVars>
      </dgm:prSet>
      <dgm:spPr/>
      <dgm:t>
        <a:bodyPr/>
        <a:lstStyle/>
        <a:p>
          <a:endParaRPr lang="ru-RU"/>
        </a:p>
      </dgm:t>
    </dgm:pt>
    <dgm:pt modelId="{C85B886C-1FE7-42D6-92B9-7439C9462EE7}" type="pres">
      <dgm:prSet presAssocID="{BB4066C2-F8B2-4436-8086-3B9A14396A9D}" presName="level3hierChild" presStyleCnt="0"/>
      <dgm:spPr/>
    </dgm:pt>
    <dgm:pt modelId="{52FEF721-DC09-4BDF-B5A0-E7CC6CCC5B3D}" type="pres">
      <dgm:prSet presAssocID="{E6041496-761B-4CA7-B8D3-97E6D19789B8}" presName="conn2-1" presStyleLbl="parChTrans1D2" presStyleIdx="2" presStyleCnt="4"/>
      <dgm:spPr/>
      <dgm:t>
        <a:bodyPr/>
        <a:lstStyle/>
        <a:p>
          <a:endParaRPr lang="ru-RU"/>
        </a:p>
      </dgm:t>
    </dgm:pt>
    <dgm:pt modelId="{062727A8-DD56-4E76-A848-EE44EC2FA5CD}" type="pres">
      <dgm:prSet presAssocID="{E6041496-761B-4CA7-B8D3-97E6D19789B8}" presName="connTx" presStyleLbl="parChTrans1D2" presStyleIdx="2" presStyleCnt="4"/>
      <dgm:spPr/>
      <dgm:t>
        <a:bodyPr/>
        <a:lstStyle/>
        <a:p>
          <a:endParaRPr lang="ru-RU"/>
        </a:p>
      </dgm:t>
    </dgm:pt>
    <dgm:pt modelId="{ECE8FFEC-603D-474B-92FA-B72DD49873F9}" type="pres">
      <dgm:prSet presAssocID="{3E4F343A-4066-4565-9471-137DCB7B291D}" presName="root2" presStyleCnt="0"/>
      <dgm:spPr/>
    </dgm:pt>
    <dgm:pt modelId="{E56D3402-4266-41E6-9FE7-ACF0F909B9F4}" type="pres">
      <dgm:prSet presAssocID="{3E4F343A-4066-4565-9471-137DCB7B291D}" presName="LevelTwoTextNode" presStyleLbl="node2" presStyleIdx="2" presStyleCnt="4">
        <dgm:presLayoutVars>
          <dgm:chPref val="3"/>
        </dgm:presLayoutVars>
      </dgm:prSet>
      <dgm:spPr/>
      <dgm:t>
        <a:bodyPr/>
        <a:lstStyle/>
        <a:p>
          <a:endParaRPr lang="ru-RU"/>
        </a:p>
      </dgm:t>
    </dgm:pt>
    <dgm:pt modelId="{435157E7-6818-402D-A95B-8455A551CA39}" type="pres">
      <dgm:prSet presAssocID="{3E4F343A-4066-4565-9471-137DCB7B291D}" presName="level3hierChild" presStyleCnt="0"/>
      <dgm:spPr/>
    </dgm:pt>
    <dgm:pt modelId="{28B80345-268C-4A9E-940D-C65CECABA9EB}" type="pres">
      <dgm:prSet presAssocID="{AB37589E-09C3-4D23-B1DC-7452934214CE}" presName="conn2-1" presStyleLbl="parChTrans1D3" presStyleIdx="2" presStyleCnt="4"/>
      <dgm:spPr/>
      <dgm:t>
        <a:bodyPr/>
        <a:lstStyle/>
        <a:p>
          <a:endParaRPr lang="ru-RU"/>
        </a:p>
      </dgm:t>
    </dgm:pt>
    <dgm:pt modelId="{853339EB-7171-4A9B-9D98-886DC9660603}" type="pres">
      <dgm:prSet presAssocID="{AB37589E-09C3-4D23-B1DC-7452934214CE}" presName="connTx" presStyleLbl="parChTrans1D3" presStyleIdx="2" presStyleCnt="4"/>
      <dgm:spPr/>
      <dgm:t>
        <a:bodyPr/>
        <a:lstStyle/>
        <a:p>
          <a:endParaRPr lang="ru-RU"/>
        </a:p>
      </dgm:t>
    </dgm:pt>
    <dgm:pt modelId="{CB637790-E6FB-477A-BC65-A93D3855241A}" type="pres">
      <dgm:prSet presAssocID="{D0FA02BE-92E3-45CC-A6B2-9F6D814542F8}" presName="root2" presStyleCnt="0"/>
      <dgm:spPr/>
    </dgm:pt>
    <dgm:pt modelId="{3449CAB3-9767-4550-A5BE-FF4141BDDCD7}" type="pres">
      <dgm:prSet presAssocID="{D0FA02BE-92E3-45CC-A6B2-9F6D814542F8}" presName="LevelTwoTextNode" presStyleLbl="node3" presStyleIdx="2" presStyleCnt="4">
        <dgm:presLayoutVars>
          <dgm:chPref val="3"/>
        </dgm:presLayoutVars>
      </dgm:prSet>
      <dgm:spPr/>
      <dgm:t>
        <a:bodyPr/>
        <a:lstStyle/>
        <a:p>
          <a:endParaRPr lang="ru-RU"/>
        </a:p>
      </dgm:t>
    </dgm:pt>
    <dgm:pt modelId="{6C75A7B9-3456-43CB-948C-6A16F1F6D5D3}" type="pres">
      <dgm:prSet presAssocID="{D0FA02BE-92E3-45CC-A6B2-9F6D814542F8}" presName="level3hierChild" presStyleCnt="0"/>
      <dgm:spPr/>
    </dgm:pt>
    <dgm:pt modelId="{E72EBFAE-6D6F-447A-97E2-7D6E74C8D705}" type="pres">
      <dgm:prSet presAssocID="{8033E85C-AF4F-4633-9C75-E26B1CA97768}" presName="conn2-1" presStyleLbl="parChTrans1D2" presStyleIdx="3" presStyleCnt="4"/>
      <dgm:spPr/>
      <dgm:t>
        <a:bodyPr/>
        <a:lstStyle/>
        <a:p>
          <a:endParaRPr lang="ru-RU"/>
        </a:p>
      </dgm:t>
    </dgm:pt>
    <dgm:pt modelId="{4A89360D-8012-40D9-BCDF-89098148AC53}" type="pres">
      <dgm:prSet presAssocID="{8033E85C-AF4F-4633-9C75-E26B1CA97768}" presName="connTx" presStyleLbl="parChTrans1D2" presStyleIdx="3" presStyleCnt="4"/>
      <dgm:spPr/>
      <dgm:t>
        <a:bodyPr/>
        <a:lstStyle/>
        <a:p>
          <a:endParaRPr lang="ru-RU"/>
        </a:p>
      </dgm:t>
    </dgm:pt>
    <dgm:pt modelId="{9463D948-8B1A-4B7A-9754-840B9AA228AC}" type="pres">
      <dgm:prSet presAssocID="{D9D59972-977B-4767-AC1B-96D6798BE7BD}" presName="root2" presStyleCnt="0"/>
      <dgm:spPr/>
    </dgm:pt>
    <dgm:pt modelId="{4CF4AA6D-DCB1-4F4B-B636-E788FF4A56AF}" type="pres">
      <dgm:prSet presAssocID="{D9D59972-977B-4767-AC1B-96D6798BE7BD}" presName="LevelTwoTextNode" presStyleLbl="node2" presStyleIdx="3" presStyleCnt="4">
        <dgm:presLayoutVars>
          <dgm:chPref val="3"/>
        </dgm:presLayoutVars>
      </dgm:prSet>
      <dgm:spPr/>
      <dgm:t>
        <a:bodyPr/>
        <a:lstStyle/>
        <a:p>
          <a:endParaRPr lang="ru-RU"/>
        </a:p>
      </dgm:t>
    </dgm:pt>
    <dgm:pt modelId="{E8F9CA52-75A1-4EB2-A211-63BB08AA72FF}" type="pres">
      <dgm:prSet presAssocID="{D9D59972-977B-4767-AC1B-96D6798BE7BD}" presName="level3hierChild" presStyleCnt="0"/>
      <dgm:spPr/>
    </dgm:pt>
    <dgm:pt modelId="{5BE78214-F4F3-4468-8477-6CA31F6DCE17}" type="pres">
      <dgm:prSet presAssocID="{4F606952-112F-4B26-B5C8-109163619B6F}" presName="conn2-1" presStyleLbl="parChTrans1D3" presStyleIdx="3" presStyleCnt="4"/>
      <dgm:spPr/>
      <dgm:t>
        <a:bodyPr/>
        <a:lstStyle/>
        <a:p>
          <a:endParaRPr lang="ru-RU"/>
        </a:p>
      </dgm:t>
    </dgm:pt>
    <dgm:pt modelId="{CFA702DB-E438-49EE-AAE5-A52E46D5C990}" type="pres">
      <dgm:prSet presAssocID="{4F606952-112F-4B26-B5C8-109163619B6F}" presName="connTx" presStyleLbl="parChTrans1D3" presStyleIdx="3" presStyleCnt="4"/>
      <dgm:spPr/>
      <dgm:t>
        <a:bodyPr/>
        <a:lstStyle/>
        <a:p>
          <a:endParaRPr lang="ru-RU"/>
        </a:p>
      </dgm:t>
    </dgm:pt>
    <dgm:pt modelId="{79095B65-FE0B-4BB4-8919-0989C9DDA30A}" type="pres">
      <dgm:prSet presAssocID="{815ACAEE-4B06-4DA3-9FB2-BF60E1178D36}" presName="root2" presStyleCnt="0"/>
      <dgm:spPr/>
    </dgm:pt>
    <dgm:pt modelId="{CC51A57A-0253-446A-B493-DF5C6B8B23C3}" type="pres">
      <dgm:prSet presAssocID="{815ACAEE-4B06-4DA3-9FB2-BF60E1178D36}" presName="LevelTwoTextNode" presStyleLbl="node3" presStyleIdx="3" presStyleCnt="4">
        <dgm:presLayoutVars>
          <dgm:chPref val="3"/>
        </dgm:presLayoutVars>
      </dgm:prSet>
      <dgm:spPr/>
      <dgm:t>
        <a:bodyPr/>
        <a:lstStyle/>
        <a:p>
          <a:endParaRPr lang="ru-RU"/>
        </a:p>
      </dgm:t>
    </dgm:pt>
    <dgm:pt modelId="{7E605AA3-4ECC-404D-83A6-046C9958F73E}" type="pres">
      <dgm:prSet presAssocID="{815ACAEE-4B06-4DA3-9FB2-BF60E1178D36}" presName="level3hierChild" presStyleCnt="0"/>
      <dgm:spPr/>
    </dgm:pt>
  </dgm:ptLst>
  <dgm:cxnLst>
    <dgm:cxn modelId="{821A300A-2852-4DA1-84DC-D7418BAEADB4}" type="presOf" srcId="{97F1014E-1CDD-4537-B16C-F7B456F40DCE}" destId="{7CFA25B4-C94C-469B-85A4-B12CEB1E1533}" srcOrd="0" destOrd="0" presId="urn:microsoft.com/office/officeart/2005/8/layout/hierarchy2"/>
    <dgm:cxn modelId="{CE1BF357-D9FF-42FA-81B9-0BCD578665D0}" type="presOf" srcId="{5F420150-F3FE-4ED2-BEAA-2EC899CBD627}" destId="{05CA9FB7-EEA0-4F99-9332-12A2887C5D30}" srcOrd="0" destOrd="0" presId="urn:microsoft.com/office/officeart/2005/8/layout/hierarchy2"/>
    <dgm:cxn modelId="{E35CC90A-D22C-4B58-9AE0-E72ABC8D24D0}" srcId="{3E4F343A-4066-4565-9471-137DCB7B291D}" destId="{D0FA02BE-92E3-45CC-A6B2-9F6D814542F8}" srcOrd="0" destOrd="0" parTransId="{AB37589E-09C3-4D23-B1DC-7452934214CE}" sibTransId="{67C2B92D-5F80-4B51-973E-76371D44EFD3}"/>
    <dgm:cxn modelId="{ADB96816-7649-40B9-BDB6-E52E9FF26F89}" type="presOf" srcId="{AB37589E-09C3-4D23-B1DC-7452934214CE}" destId="{853339EB-7171-4A9B-9D98-886DC9660603}" srcOrd="1" destOrd="0" presId="urn:microsoft.com/office/officeart/2005/8/layout/hierarchy2"/>
    <dgm:cxn modelId="{CB7F6D79-9F43-4B1C-9D44-64ADB7C7A1C5}" type="presOf" srcId="{E6041496-761B-4CA7-B8D3-97E6D19789B8}" destId="{52FEF721-DC09-4BDF-B5A0-E7CC6CCC5B3D}" srcOrd="0" destOrd="0" presId="urn:microsoft.com/office/officeart/2005/8/layout/hierarchy2"/>
    <dgm:cxn modelId="{F0E0FDF3-0F9D-4B7C-877A-E6512387223D}" type="presOf" srcId="{D0FA02BE-92E3-45CC-A6B2-9F6D814542F8}" destId="{3449CAB3-9767-4550-A5BE-FF4141BDDCD7}" srcOrd="0" destOrd="0" presId="urn:microsoft.com/office/officeart/2005/8/layout/hierarchy2"/>
    <dgm:cxn modelId="{748678ED-3C0D-43DD-B3A1-05FC1E5E8E5D}" type="presOf" srcId="{E6041496-761B-4CA7-B8D3-97E6D19789B8}" destId="{062727A8-DD56-4E76-A848-EE44EC2FA5CD}" srcOrd="1" destOrd="0" presId="urn:microsoft.com/office/officeart/2005/8/layout/hierarchy2"/>
    <dgm:cxn modelId="{76180642-1639-48A1-B328-630EBA26F6C9}" type="presOf" srcId="{AB909BBB-444A-42C1-AB79-359D2FFFD1FB}" destId="{6EA211E4-AB0C-4EDE-BBB3-164FE9B2895F}" srcOrd="0" destOrd="0" presId="urn:microsoft.com/office/officeart/2005/8/layout/hierarchy2"/>
    <dgm:cxn modelId="{A4073A3E-BC43-4505-93F4-09ADC8DEDB41}" srcId="{97F1014E-1CDD-4537-B16C-F7B456F40DCE}" destId="{5F420150-F3FE-4ED2-BEAA-2EC899CBD627}" srcOrd="0" destOrd="0" parTransId="{61389A73-F8C3-4AB1-83A2-2BE79ABDFA4F}" sibTransId="{32797B92-9962-4853-9E69-9E0E705D1F24}"/>
    <dgm:cxn modelId="{AC070BBF-404A-4203-BF24-D44E36C7FB36}" srcId="{D9D59972-977B-4767-AC1B-96D6798BE7BD}" destId="{815ACAEE-4B06-4DA3-9FB2-BF60E1178D36}" srcOrd="0" destOrd="0" parTransId="{4F606952-112F-4B26-B5C8-109163619B6F}" sibTransId="{E9A3A3C7-2BA2-407D-80A0-A6701DC83BB3}"/>
    <dgm:cxn modelId="{BF35A293-D58E-4F19-B3CD-52D172EB6842}" type="presOf" srcId="{128D79E6-4CCA-4EDD-9FC2-935AEA4F4037}" destId="{4D17BD50-715E-4A42-AB7E-195FCC6AFC06}" srcOrd="0" destOrd="0" presId="urn:microsoft.com/office/officeart/2005/8/layout/hierarchy2"/>
    <dgm:cxn modelId="{D06343FA-CF2B-4446-98E6-7F34A2FA6F65}" type="presOf" srcId="{863278FD-955B-48AF-ABD8-FC4AE6E1DF87}" destId="{E0DD670C-A80B-4B9A-805C-B67D33F31C03}" srcOrd="0" destOrd="0" presId="urn:microsoft.com/office/officeart/2005/8/layout/hierarchy2"/>
    <dgm:cxn modelId="{3E1861DC-46E3-4347-B425-18545D36C9F7}" srcId="{708C83B9-9216-4DF6-B61F-300DF28EF7BE}" destId="{D9D59972-977B-4767-AC1B-96D6798BE7BD}" srcOrd="3" destOrd="0" parTransId="{8033E85C-AF4F-4633-9C75-E26B1CA97768}" sibTransId="{1A087B2C-ED99-4730-838C-7EC316D33275}"/>
    <dgm:cxn modelId="{82AD94B7-C63B-463B-A043-1108DA3F6C25}" srcId="{708C83B9-9216-4DF6-B61F-300DF28EF7BE}" destId="{128D79E6-4CCA-4EDD-9FC2-935AEA4F4037}" srcOrd="1" destOrd="0" parTransId="{F4250020-66EC-4DC3-A843-017290A48734}" sibTransId="{AB092660-1C17-41AF-BEEE-5EC6A805B6C7}"/>
    <dgm:cxn modelId="{88EB79BD-72B4-42FD-9D19-44EBBF697B81}" type="presOf" srcId="{815ACAEE-4B06-4DA3-9FB2-BF60E1178D36}" destId="{CC51A57A-0253-446A-B493-DF5C6B8B23C3}" srcOrd="0" destOrd="0" presId="urn:microsoft.com/office/officeart/2005/8/layout/hierarchy2"/>
    <dgm:cxn modelId="{D397723C-6881-403F-897E-D23F56B0BA79}" type="presOf" srcId="{8033E85C-AF4F-4633-9C75-E26B1CA97768}" destId="{4A89360D-8012-40D9-BCDF-89098148AC53}" srcOrd="1" destOrd="0" presId="urn:microsoft.com/office/officeart/2005/8/layout/hierarchy2"/>
    <dgm:cxn modelId="{6B6049E8-30BC-42E3-8A97-5BAAF99A9499}" type="presOf" srcId="{3E4F343A-4066-4565-9471-137DCB7B291D}" destId="{E56D3402-4266-41E6-9FE7-ACF0F909B9F4}" srcOrd="0" destOrd="0" presId="urn:microsoft.com/office/officeart/2005/8/layout/hierarchy2"/>
    <dgm:cxn modelId="{2B4635DA-3C65-441C-B91A-7C4A99D2749B}" type="presOf" srcId="{AB909BBB-444A-42C1-AB79-359D2FFFD1FB}" destId="{8ADCDDBD-95CB-4222-8A95-9C6A465E73A5}" srcOrd="1" destOrd="0" presId="urn:microsoft.com/office/officeart/2005/8/layout/hierarchy2"/>
    <dgm:cxn modelId="{925DD336-F19B-4F53-92A3-7F7FE491A5EC}" type="presOf" srcId="{4F606952-112F-4B26-B5C8-109163619B6F}" destId="{5BE78214-F4F3-4468-8477-6CA31F6DCE17}" srcOrd="0" destOrd="0" presId="urn:microsoft.com/office/officeart/2005/8/layout/hierarchy2"/>
    <dgm:cxn modelId="{DD900127-02DC-481D-87E8-7EFE33EC9339}" srcId="{128D79E6-4CCA-4EDD-9FC2-935AEA4F4037}" destId="{BB4066C2-F8B2-4436-8086-3B9A14396A9D}" srcOrd="0" destOrd="0" parTransId="{863278FD-955B-48AF-ABD8-FC4AE6E1DF87}" sibTransId="{1289466D-B42C-4CB6-9BBF-F474ED0F2C9C}"/>
    <dgm:cxn modelId="{C5218EC5-CEEA-44B9-801D-71EF5D968FD1}" type="presOf" srcId="{F5ED22FA-B3CC-4E57-8471-FDF024DE28F0}" destId="{64DE096A-ED75-44CE-9984-A4EA2BD55A5C}" srcOrd="0" destOrd="0" presId="urn:microsoft.com/office/officeart/2005/8/layout/hierarchy2"/>
    <dgm:cxn modelId="{0668A488-63C6-4ADB-8C64-D6A6128A5672}" srcId="{708C83B9-9216-4DF6-B61F-300DF28EF7BE}" destId="{3E4F343A-4066-4565-9471-137DCB7B291D}" srcOrd="2" destOrd="0" parTransId="{E6041496-761B-4CA7-B8D3-97E6D19789B8}" sibTransId="{DFC4548E-4FE3-4BD5-980F-64DE04385D27}"/>
    <dgm:cxn modelId="{58267BBD-712B-4D54-9D1B-08BB8D12AD3C}" type="presOf" srcId="{AB37589E-09C3-4D23-B1DC-7452934214CE}" destId="{28B80345-268C-4A9E-940D-C65CECABA9EB}" srcOrd="0" destOrd="0" presId="urn:microsoft.com/office/officeart/2005/8/layout/hierarchy2"/>
    <dgm:cxn modelId="{BF3A589C-6112-4861-8794-A389DBFFFAF3}" type="presOf" srcId="{708C83B9-9216-4DF6-B61F-300DF28EF7BE}" destId="{5B4ADD8E-99DA-4DE7-A2A4-130F3298EC6F}" srcOrd="0" destOrd="0" presId="urn:microsoft.com/office/officeart/2005/8/layout/hierarchy2"/>
    <dgm:cxn modelId="{026BA86B-A1CE-47AE-B7FB-D96464EF4DE0}" type="presOf" srcId="{863278FD-955B-48AF-ABD8-FC4AE6E1DF87}" destId="{86EE0526-5DD4-4CF8-99E7-D66535CB4504}" srcOrd="1" destOrd="0" presId="urn:microsoft.com/office/officeart/2005/8/layout/hierarchy2"/>
    <dgm:cxn modelId="{F4B95C97-CC64-44C5-B7E6-765ECF89421F}" srcId="{F5ED22FA-B3CC-4E57-8471-FDF024DE28F0}" destId="{708C83B9-9216-4DF6-B61F-300DF28EF7BE}" srcOrd="0" destOrd="0" parTransId="{775C6AD2-878D-4876-B453-72DC1C935793}" sibTransId="{368F5A88-7F3D-48B2-B968-A8DA9C0DACF2}"/>
    <dgm:cxn modelId="{4A0BEE3D-FA22-4CDE-8C89-F53325285DCF}" type="presOf" srcId="{BB4066C2-F8B2-4436-8086-3B9A14396A9D}" destId="{AC63F298-581F-400C-88BC-9A550F707E47}" srcOrd="0" destOrd="0" presId="urn:microsoft.com/office/officeart/2005/8/layout/hierarchy2"/>
    <dgm:cxn modelId="{B348DAAF-A509-459D-AE1E-614AD6D6E037}" type="presOf" srcId="{F4250020-66EC-4DC3-A843-017290A48734}" destId="{A52AFAC6-BE4B-4E7E-9128-E28C9E7EAF29}" srcOrd="1" destOrd="0" presId="urn:microsoft.com/office/officeart/2005/8/layout/hierarchy2"/>
    <dgm:cxn modelId="{DEBAFE9B-2206-4B71-9419-D324AB5B9FFB}" srcId="{708C83B9-9216-4DF6-B61F-300DF28EF7BE}" destId="{97F1014E-1CDD-4537-B16C-F7B456F40DCE}" srcOrd="0" destOrd="0" parTransId="{AB909BBB-444A-42C1-AB79-359D2FFFD1FB}" sibTransId="{389F82A2-3BB9-4337-B968-E81F1B58AABE}"/>
    <dgm:cxn modelId="{8E29179F-3576-4740-AF5A-4E474F38EE32}" type="presOf" srcId="{4F606952-112F-4B26-B5C8-109163619B6F}" destId="{CFA702DB-E438-49EE-AAE5-A52E46D5C990}" srcOrd="1" destOrd="0" presId="urn:microsoft.com/office/officeart/2005/8/layout/hierarchy2"/>
    <dgm:cxn modelId="{DAE07E5E-D131-4F2B-880E-C9FB78C0668E}" type="presOf" srcId="{8033E85C-AF4F-4633-9C75-E26B1CA97768}" destId="{E72EBFAE-6D6F-447A-97E2-7D6E74C8D705}" srcOrd="0" destOrd="0" presId="urn:microsoft.com/office/officeart/2005/8/layout/hierarchy2"/>
    <dgm:cxn modelId="{52DB1530-8880-4C50-8665-1946457A31EE}" type="presOf" srcId="{F4250020-66EC-4DC3-A843-017290A48734}" destId="{801DE6E7-DCB1-47FC-ACB2-EBA2B023EB42}" srcOrd="0" destOrd="0" presId="urn:microsoft.com/office/officeart/2005/8/layout/hierarchy2"/>
    <dgm:cxn modelId="{3193C213-69AC-4B07-9501-CB6A81BF4732}" type="presOf" srcId="{61389A73-F8C3-4AB1-83A2-2BE79ABDFA4F}" destId="{C6C34EC3-2254-49EA-9B0C-C88301824FD7}" srcOrd="1" destOrd="0" presId="urn:microsoft.com/office/officeart/2005/8/layout/hierarchy2"/>
    <dgm:cxn modelId="{BF4369AC-C55E-4DBE-87F9-DEF5A84EA463}" type="presOf" srcId="{D9D59972-977B-4767-AC1B-96D6798BE7BD}" destId="{4CF4AA6D-DCB1-4F4B-B636-E788FF4A56AF}" srcOrd="0" destOrd="0" presId="urn:microsoft.com/office/officeart/2005/8/layout/hierarchy2"/>
    <dgm:cxn modelId="{C0AAFA87-D194-468B-BE9F-AC00A5B9BCDE}" type="presOf" srcId="{61389A73-F8C3-4AB1-83A2-2BE79ABDFA4F}" destId="{F5D83962-1E17-46EA-BD0E-513ED545B76B}" srcOrd="0" destOrd="0" presId="urn:microsoft.com/office/officeart/2005/8/layout/hierarchy2"/>
    <dgm:cxn modelId="{BDAF77D8-E91E-4646-8624-FF802CF05A67}" type="presParOf" srcId="{64DE096A-ED75-44CE-9984-A4EA2BD55A5C}" destId="{0CFE5941-7F96-4E4C-8006-8B712A339BC9}" srcOrd="0" destOrd="0" presId="urn:microsoft.com/office/officeart/2005/8/layout/hierarchy2"/>
    <dgm:cxn modelId="{230128F2-FADA-4CB2-A221-24C19A9A7238}" type="presParOf" srcId="{0CFE5941-7F96-4E4C-8006-8B712A339BC9}" destId="{5B4ADD8E-99DA-4DE7-A2A4-130F3298EC6F}" srcOrd="0" destOrd="0" presId="urn:microsoft.com/office/officeart/2005/8/layout/hierarchy2"/>
    <dgm:cxn modelId="{D355C304-9F39-4774-BF26-E9CF955E9708}" type="presParOf" srcId="{0CFE5941-7F96-4E4C-8006-8B712A339BC9}" destId="{9AE23303-78A9-49B1-8152-79359D77837F}" srcOrd="1" destOrd="0" presId="urn:microsoft.com/office/officeart/2005/8/layout/hierarchy2"/>
    <dgm:cxn modelId="{A4745CE8-8007-4392-BA61-3883E09149EF}" type="presParOf" srcId="{9AE23303-78A9-49B1-8152-79359D77837F}" destId="{6EA211E4-AB0C-4EDE-BBB3-164FE9B2895F}" srcOrd="0" destOrd="0" presId="urn:microsoft.com/office/officeart/2005/8/layout/hierarchy2"/>
    <dgm:cxn modelId="{E5C1780B-DE0A-455D-844F-3F284A43D2F2}" type="presParOf" srcId="{6EA211E4-AB0C-4EDE-BBB3-164FE9B2895F}" destId="{8ADCDDBD-95CB-4222-8A95-9C6A465E73A5}" srcOrd="0" destOrd="0" presId="urn:microsoft.com/office/officeart/2005/8/layout/hierarchy2"/>
    <dgm:cxn modelId="{9E86026E-2187-45FC-A6E7-93BBED8A266C}" type="presParOf" srcId="{9AE23303-78A9-49B1-8152-79359D77837F}" destId="{1322764D-FD52-404F-8806-0A18FD7A0849}" srcOrd="1" destOrd="0" presId="urn:microsoft.com/office/officeart/2005/8/layout/hierarchy2"/>
    <dgm:cxn modelId="{68EDD7D8-6F41-4596-A37C-D96DE29B3F48}" type="presParOf" srcId="{1322764D-FD52-404F-8806-0A18FD7A0849}" destId="{7CFA25B4-C94C-469B-85A4-B12CEB1E1533}" srcOrd="0" destOrd="0" presId="urn:microsoft.com/office/officeart/2005/8/layout/hierarchy2"/>
    <dgm:cxn modelId="{0494F024-9019-4BA5-A7DC-1326183CFB91}" type="presParOf" srcId="{1322764D-FD52-404F-8806-0A18FD7A0849}" destId="{8D457EDA-05A3-4DA7-8D79-ECA77AA21B3A}" srcOrd="1" destOrd="0" presId="urn:microsoft.com/office/officeart/2005/8/layout/hierarchy2"/>
    <dgm:cxn modelId="{D46A50A4-69A8-4A48-854B-5BA383890FB5}" type="presParOf" srcId="{8D457EDA-05A3-4DA7-8D79-ECA77AA21B3A}" destId="{F5D83962-1E17-46EA-BD0E-513ED545B76B}" srcOrd="0" destOrd="0" presId="urn:microsoft.com/office/officeart/2005/8/layout/hierarchy2"/>
    <dgm:cxn modelId="{665D928F-7CA0-42B5-BB4F-F96187A22A90}" type="presParOf" srcId="{F5D83962-1E17-46EA-BD0E-513ED545B76B}" destId="{C6C34EC3-2254-49EA-9B0C-C88301824FD7}" srcOrd="0" destOrd="0" presId="urn:microsoft.com/office/officeart/2005/8/layout/hierarchy2"/>
    <dgm:cxn modelId="{08B40960-C3CB-4682-805B-FF40E1696A61}" type="presParOf" srcId="{8D457EDA-05A3-4DA7-8D79-ECA77AA21B3A}" destId="{DA2C6E6F-0F30-40E9-9CDB-ACA29CC0C538}" srcOrd="1" destOrd="0" presId="urn:microsoft.com/office/officeart/2005/8/layout/hierarchy2"/>
    <dgm:cxn modelId="{61DD35E9-CA34-48A7-B505-DD580B11563C}" type="presParOf" srcId="{DA2C6E6F-0F30-40E9-9CDB-ACA29CC0C538}" destId="{05CA9FB7-EEA0-4F99-9332-12A2887C5D30}" srcOrd="0" destOrd="0" presId="urn:microsoft.com/office/officeart/2005/8/layout/hierarchy2"/>
    <dgm:cxn modelId="{92019F26-2A7B-4335-8CE2-4BB2D3B62981}" type="presParOf" srcId="{DA2C6E6F-0F30-40E9-9CDB-ACA29CC0C538}" destId="{4146BD94-B3EC-41C3-99AA-C676C30A73F9}" srcOrd="1" destOrd="0" presId="urn:microsoft.com/office/officeart/2005/8/layout/hierarchy2"/>
    <dgm:cxn modelId="{C49D1296-65EF-4839-B7AE-B108C09D6EAB}" type="presParOf" srcId="{9AE23303-78A9-49B1-8152-79359D77837F}" destId="{801DE6E7-DCB1-47FC-ACB2-EBA2B023EB42}" srcOrd="2" destOrd="0" presId="urn:microsoft.com/office/officeart/2005/8/layout/hierarchy2"/>
    <dgm:cxn modelId="{75328256-4799-4E45-B4CB-2FDFB8FA2B9B}" type="presParOf" srcId="{801DE6E7-DCB1-47FC-ACB2-EBA2B023EB42}" destId="{A52AFAC6-BE4B-4E7E-9128-E28C9E7EAF29}" srcOrd="0" destOrd="0" presId="urn:microsoft.com/office/officeart/2005/8/layout/hierarchy2"/>
    <dgm:cxn modelId="{1C3922EF-4459-4EC3-B75C-5D1A163BA4A6}" type="presParOf" srcId="{9AE23303-78A9-49B1-8152-79359D77837F}" destId="{FA214474-6695-4AE8-AA3F-38BEC80B35E3}" srcOrd="3" destOrd="0" presId="urn:microsoft.com/office/officeart/2005/8/layout/hierarchy2"/>
    <dgm:cxn modelId="{580CDE88-4B57-48E7-8894-AB4FDC30DD10}" type="presParOf" srcId="{FA214474-6695-4AE8-AA3F-38BEC80B35E3}" destId="{4D17BD50-715E-4A42-AB7E-195FCC6AFC06}" srcOrd="0" destOrd="0" presId="urn:microsoft.com/office/officeart/2005/8/layout/hierarchy2"/>
    <dgm:cxn modelId="{3F431A55-665A-4913-9781-45794CB10B64}" type="presParOf" srcId="{FA214474-6695-4AE8-AA3F-38BEC80B35E3}" destId="{F790B672-5A00-44C0-AA86-8CBB005EFF8D}" srcOrd="1" destOrd="0" presId="urn:microsoft.com/office/officeart/2005/8/layout/hierarchy2"/>
    <dgm:cxn modelId="{2D72806F-5DBD-4A42-A1D3-2D1500EA1BAD}" type="presParOf" srcId="{F790B672-5A00-44C0-AA86-8CBB005EFF8D}" destId="{E0DD670C-A80B-4B9A-805C-B67D33F31C03}" srcOrd="0" destOrd="0" presId="urn:microsoft.com/office/officeart/2005/8/layout/hierarchy2"/>
    <dgm:cxn modelId="{071BE8FC-52B8-48BC-847F-3D93E1D6A646}" type="presParOf" srcId="{E0DD670C-A80B-4B9A-805C-B67D33F31C03}" destId="{86EE0526-5DD4-4CF8-99E7-D66535CB4504}" srcOrd="0" destOrd="0" presId="urn:microsoft.com/office/officeart/2005/8/layout/hierarchy2"/>
    <dgm:cxn modelId="{B4DAF0D2-09BA-4C23-8E37-7B600A8E6AFF}" type="presParOf" srcId="{F790B672-5A00-44C0-AA86-8CBB005EFF8D}" destId="{3ECB1E40-8B71-4284-A226-DFC10558B72F}" srcOrd="1" destOrd="0" presId="urn:microsoft.com/office/officeart/2005/8/layout/hierarchy2"/>
    <dgm:cxn modelId="{27D5F782-798D-450F-A97F-757CB38C542E}" type="presParOf" srcId="{3ECB1E40-8B71-4284-A226-DFC10558B72F}" destId="{AC63F298-581F-400C-88BC-9A550F707E47}" srcOrd="0" destOrd="0" presId="urn:microsoft.com/office/officeart/2005/8/layout/hierarchy2"/>
    <dgm:cxn modelId="{6A1752AC-4FE4-4A82-8B52-B89D4BE22259}" type="presParOf" srcId="{3ECB1E40-8B71-4284-A226-DFC10558B72F}" destId="{C85B886C-1FE7-42D6-92B9-7439C9462EE7}" srcOrd="1" destOrd="0" presId="urn:microsoft.com/office/officeart/2005/8/layout/hierarchy2"/>
    <dgm:cxn modelId="{84FDF968-50CB-4F31-A354-32236DCDE255}" type="presParOf" srcId="{9AE23303-78A9-49B1-8152-79359D77837F}" destId="{52FEF721-DC09-4BDF-B5A0-E7CC6CCC5B3D}" srcOrd="4" destOrd="0" presId="urn:microsoft.com/office/officeart/2005/8/layout/hierarchy2"/>
    <dgm:cxn modelId="{B3F5392A-8138-4604-8FCB-11DE98E83876}" type="presParOf" srcId="{52FEF721-DC09-4BDF-B5A0-E7CC6CCC5B3D}" destId="{062727A8-DD56-4E76-A848-EE44EC2FA5CD}" srcOrd="0" destOrd="0" presId="urn:microsoft.com/office/officeart/2005/8/layout/hierarchy2"/>
    <dgm:cxn modelId="{624FD955-752A-4F1B-8072-515846B10CC8}" type="presParOf" srcId="{9AE23303-78A9-49B1-8152-79359D77837F}" destId="{ECE8FFEC-603D-474B-92FA-B72DD49873F9}" srcOrd="5" destOrd="0" presId="urn:microsoft.com/office/officeart/2005/8/layout/hierarchy2"/>
    <dgm:cxn modelId="{836F152F-6B87-4382-884E-26B235765E5B}" type="presParOf" srcId="{ECE8FFEC-603D-474B-92FA-B72DD49873F9}" destId="{E56D3402-4266-41E6-9FE7-ACF0F909B9F4}" srcOrd="0" destOrd="0" presId="urn:microsoft.com/office/officeart/2005/8/layout/hierarchy2"/>
    <dgm:cxn modelId="{A9F6CE10-7EC0-4F6E-99C0-00DA491FFFF1}" type="presParOf" srcId="{ECE8FFEC-603D-474B-92FA-B72DD49873F9}" destId="{435157E7-6818-402D-A95B-8455A551CA39}" srcOrd="1" destOrd="0" presId="urn:microsoft.com/office/officeart/2005/8/layout/hierarchy2"/>
    <dgm:cxn modelId="{BD6119C4-3074-4928-8770-03533A44C385}" type="presParOf" srcId="{435157E7-6818-402D-A95B-8455A551CA39}" destId="{28B80345-268C-4A9E-940D-C65CECABA9EB}" srcOrd="0" destOrd="0" presId="urn:microsoft.com/office/officeart/2005/8/layout/hierarchy2"/>
    <dgm:cxn modelId="{62A4D14B-119D-4353-9670-7D0DF751DAD2}" type="presParOf" srcId="{28B80345-268C-4A9E-940D-C65CECABA9EB}" destId="{853339EB-7171-4A9B-9D98-886DC9660603}" srcOrd="0" destOrd="0" presId="urn:microsoft.com/office/officeart/2005/8/layout/hierarchy2"/>
    <dgm:cxn modelId="{ED3B7A09-18C9-4702-961C-3AC1F0DABEED}" type="presParOf" srcId="{435157E7-6818-402D-A95B-8455A551CA39}" destId="{CB637790-E6FB-477A-BC65-A93D3855241A}" srcOrd="1" destOrd="0" presId="urn:microsoft.com/office/officeart/2005/8/layout/hierarchy2"/>
    <dgm:cxn modelId="{88ED661A-300C-49BC-9985-F79D48D2860D}" type="presParOf" srcId="{CB637790-E6FB-477A-BC65-A93D3855241A}" destId="{3449CAB3-9767-4550-A5BE-FF4141BDDCD7}" srcOrd="0" destOrd="0" presId="urn:microsoft.com/office/officeart/2005/8/layout/hierarchy2"/>
    <dgm:cxn modelId="{5727D324-F7C5-4096-9384-4EA6F1BBDFD7}" type="presParOf" srcId="{CB637790-E6FB-477A-BC65-A93D3855241A}" destId="{6C75A7B9-3456-43CB-948C-6A16F1F6D5D3}" srcOrd="1" destOrd="0" presId="urn:microsoft.com/office/officeart/2005/8/layout/hierarchy2"/>
    <dgm:cxn modelId="{331A60F9-26FB-4322-9E5B-EFBDB9078360}" type="presParOf" srcId="{9AE23303-78A9-49B1-8152-79359D77837F}" destId="{E72EBFAE-6D6F-447A-97E2-7D6E74C8D705}" srcOrd="6" destOrd="0" presId="urn:microsoft.com/office/officeart/2005/8/layout/hierarchy2"/>
    <dgm:cxn modelId="{905A175B-223F-4E6A-8CC3-BAD0CDDCD271}" type="presParOf" srcId="{E72EBFAE-6D6F-447A-97E2-7D6E74C8D705}" destId="{4A89360D-8012-40D9-BCDF-89098148AC53}" srcOrd="0" destOrd="0" presId="urn:microsoft.com/office/officeart/2005/8/layout/hierarchy2"/>
    <dgm:cxn modelId="{8C8B72C9-0CE3-447B-9B0C-9799BE63E3C6}" type="presParOf" srcId="{9AE23303-78A9-49B1-8152-79359D77837F}" destId="{9463D948-8B1A-4B7A-9754-840B9AA228AC}" srcOrd="7" destOrd="0" presId="urn:microsoft.com/office/officeart/2005/8/layout/hierarchy2"/>
    <dgm:cxn modelId="{6DDF1B10-3B19-4711-809E-80A2E1246053}" type="presParOf" srcId="{9463D948-8B1A-4B7A-9754-840B9AA228AC}" destId="{4CF4AA6D-DCB1-4F4B-B636-E788FF4A56AF}" srcOrd="0" destOrd="0" presId="urn:microsoft.com/office/officeart/2005/8/layout/hierarchy2"/>
    <dgm:cxn modelId="{971D96A5-021E-4C02-B578-BD44D0A6B352}" type="presParOf" srcId="{9463D948-8B1A-4B7A-9754-840B9AA228AC}" destId="{E8F9CA52-75A1-4EB2-A211-63BB08AA72FF}" srcOrd="1" destOrd="0" presId="urn:microsoft.com/office/officeart/2005/8/layout/hierarchy2"/>
    <dgm:cxn modelId="{061EEA5D-7001-408F-BACF-E0DCB9429CD2}" type="presParOf" srcId="{E8F9CA52-75A1-4EB2-A211-63BB08AA72FF}" destId="{5BE78214-F4F3-4468-8477-6CA31F6DCE17}" srcOrd="0" destOrd="0" presId="urn:microsoft.com/office/officeart/2005/8/layout/hierarchy2"/>
    <dgm:cxn modelId="{E1EA57E5-F92D-4CAD-A7F4-2537E7BF2DA4}" type="presParOf" srcId="{5BE78214-F4F3-4468-8477-6CA31F6DCE17}" destId="{CFA702DB-E438-49EE-AAE5-A52E46D5C990}" srcOrd="0" destOrd="0" presId="urn:microsoft.com/office/officeart/2005/8/layout/hierarchy2"/>
    <dgm:cxn modelId="{CDE71992-8C80-4C92-8D14-6C1A78098B20}" type="presParOf" srcId="{E8F9CA52-75A1-4EB2-A211-63BB08AA72FF}" destId="{79095B65-FE0B-4BB4-8919-0989C9DDA30A}" srcOrd="1" destOrd="0" presId="urn:microsoft.com/office/officeart/2005/8/layout/hierarchy2"/>
    <dgm:cxn modelId="{DE5D15AF-9AE6-4946-A608-D559D0194FC7}" type="presParOf" srcId="{79095B65-FE0B-4BB4-8919-0989C9DDA30A}" destId="{CC51A57A-0253-446A-B493-DF5C6B8B23C3}" srcOrd="0" destOrd="0" presId="urn:microsoft.com/office/officeart/2005/8/layout/hierarchy2"/>
    <dgm:cxn modelId="{643BA19B-4290-432E-8F06-2C2A489CBF84}" type="presParOf" srcId="{79095B65-FE0B-4BB4-8919-0989C9DDA30A}" destId="{7E605AA3-4ECC-404D-83A6-046C9958F73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A69AE5B-4981-418E-9928-A3D49AB57F3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9838A692-6E30-4C51-B5CB-63B4671AC0ED}">
      <dgm:prSet phldrT="[Текст]"/>
      <dgm:spPr/>
      <dgm:t>
        <a:bodyPr/>
        <a:lstStyle/>
        <a:p>
          <a:r>
            <a:rPr lang="ru-RU" dirty="0" smtClean="0"/>
            <a:t>Неполный рабочий день (неделя)</a:t>
          </a:r>
          <a:endParaRPr lang="ru-RU" dirty="0"/>
        </a:p>
      </dgm:t>
    </dgm:pt>
    <dgm:pt modelId="{C1EFCA4E-3398-4E8C-9871-F0359399A6FA}" type="parTrans" cxnId="{3262C1EA-2D23-4214-A748-A264182BE8CC}">
      <dgm:prSet/>
      <dgm:spPr/>
      <dgm:t>
        <a:bodyPr/>
        <a:lstStyle/>
        <a:p>
          <a:endParaRPr lang="ru-RU"/>
        </a:p>
      </dgm:t>
    </dgm:pt>
    <dgm:pt modelId="{B8D34314-A249-4F2C-AD4F-11799C197C3D}" type="sibTrans" cxnId="{3262C1EA-2D23-4214-A748-A264182BE8CC}">
      <dgm:prSet/>
      <dgm:spPr/>
      <dgm:t>
        <a:bodyPr/>
        <a:lstStyle/>
        <a:p>
          <a:endParaRPr lang="ru-RU"/>
        </a:p>
      </dgm:t>
    </dgm:pt>
    <dgm:pt modelId="{7BC7E102-7282-4AA4-BED7-9531A7593DE7}">
      <dgm:prSet phldrT="[Текст]"/>
      <dgm:spPr/>
      <dgm:t>
        <a:bodyPr/>
        <a:lstStyle/>
        <a:p>
          <a:r>
            <a:rPr lang="ru-RU" dirty="0" smtClean="0"/>
            <a:t>беременные женщины</a:t>
          </a:r>
          <a:endParaRPr lang="ru-RU" dirty="0"/>
        </a:p>
      </dgm:t>
    </dgm:pt>
    <dgm:pt modelId="{25F5EAF0-C787-43E8-BF3A-ECC93A22F5CC}" type="parTrans" cxnId="{6D2165F3-BCD1-496D-91CA-A8B5F4AB3C5D}">
      <dgm:prSet/>
      <dgm:spPr/>
      <dgm:t>
        <a:bodyPr/>
        <a:lstStyle/>
        <a:p>
          <a:endParaRPr lang="ru-RU"/>
        </a:p>
      </dgm:t>
    </dgm:pt>
    <dgm:pt modelId="{BF4AA1F8-3EE1-4C46-A460-59C9B578F2A5}" type="sibTrans" cxnId="{6D2165F3-BCD1-496D-91CA-A8B5F4AB3C5D}">
      <dgm:prSet/>
      <dgm:spPr/>
      <dgm:t>
        <a:bodyPr/>
        <a:lstStyle/>
        <a:p>
          <a:endParaRPr lang="ru-RU"/>
        </a:p>
      </dgm:t>
    </dgm:pt>
    <dgm:pt modelId="{3F2AD74F-C347-40B5-92E1-3E7FC0F11BD5}">
      <dgm:prSet phldrT="[Текст]"/>
      <dgm:spPr/>
      <dgm:t>
        <a:bodyPr/>
        <a:lstStyle/>
        <a:p>
          <a:r>
            <a:rPr lang="ru-RU" dirty="0" smtClean="0"/>
            <a:t>один из родителей (опекун, попечитель), имеющий ребенка в возрасте до 14 лет (ребенка-инвалида в возрасте до 18 лет)</a:t>
          </a:r>
          <a:endParaRPr lang="ru-RU" dirty="0"/>
        </a:p>
      </dgm:t>
    </dgm:pt>
    <dgm:pt modelId="{CAC4DC9B-BB3E-41A4-A111-AAA927D74A2F}" type="parTrans" cxnId="{55E0B614-6D2B-4819-B25E-765AAA055C5E}">
      <dgm:prSet/>
      <dgm:spPr/>
      <dgm:t>
        <a:bodyPr/>
        <a:lstStyle/>
        <a:p>
          <a:endParaRPr lang="ru-RU"/>
        </a:p>
      </dgm:t>
    </dgm:pt>
    <dgm:pt modelId="{53C41EB9-C5D0-4699-957E-975120B99045}" type="sibTrans" cxnId="{55E0B614-6D2B-4819-B25E-765AAA055C5E}">
      <dgm:prSet/>
      <dgm:spPr/>
      <dgm:t>
        <a:bodyPr/>
        <a:lstStyle/>
        <a:p>
          <a:endParaRPr lang="ru-RU"/>
        </a:p>
      </dgm:t>
    </dgm:pt>
    <dgm:pt modelId="{1A926411-5800-4947-9790-A246EF1EF024}">
      <dgm:prSet phldrT="[Текст]"/>
      <dgm:spPr/>
      <dgm:t>
        <a:bodyPr/>
        <a:lstStyle/>
        <a:p>
          <a:r>
            <a:rPr lang="ru-RU" dirty="0" smtClean="0"/>
            <a:t> лица, осуществляющие уход за больным членом семьи в соответствии с медицинским заключением</a:t>
          </a:r>
          <a:endParaRPr lang="ru-RU" dirty="0"/>
        </a:p>
      </dgm:t>
    </dgm:pt>
    <dgm:pt modelId="{4A185C33-A772-43F5-A7E4-6140E809984F}" type="parTrans" cxnId="{A4FE622B-0401-4EF0-AEF4-DA6B41A216AC}">
      <dgm:prSet/>
      <dgm:spPr/>
      <dgm:t>
        <a:bodyPr/>
        <a:lstStyle/>
        <a:p>
          <a:endParaRPr lang="ru-RU"/>
        </a:p>
      </dgm:t>
    </dgm:pt>
    <dgm:pt modelId="{459652C1-AC3B-4CF1-AB5F-326A6DCDA00B}" type="sibTrans" cxnId="{A4FE622B-0401-4EF0-AEF4-DA6B41A216AC}">
      <dgm:prSet/>
      <dgm:spPr/>
      <dgm:t>
        <a:bodyPr/>
        <a:lstStyle/>
        <a:p>
          <a:endParaRPr lang="ru-RU"/>
        </a:p>
      </dgm:t>
    </dgm:pt>
    <dgm:pt modelId="{D1DAA020-C156-4BC2-9C9F-BFDF8CBD3672}" type="pres">
      <dgm:prSet presAssocID="{6A69AE5B-4981-418E-9928-A3D49AB57F39}" presName="diagram" presStyleCnt="0">
        <dgm:presLayoutVars>
          <dgm:chPref val="1"/>
          <dgm:dir/>
          <dgm:animOne val="branch"/>
          <dgm:animLvl val="lvl"/>
          <dgm:resizeHandles val="exact"/>
        </dgm:presLayoutVars>
      </dgm:prSet>
      <dgm:spPr/>
      <dgm:t>
        <a:bodyPr/>
        <a:lstStyle/>
        <a:p>
          <a:endParaRPr lang="ru-RU"/>
        </a:p>
      </dgm:t>
    </dgm:pt>
    <dgm:pt modelId="{26C65643-CC80-4A5F-B6A2-1A2E37199B7E}" type="pres">
      <dgm:prSet presAssocID="{9838A692-6E30-4C51-B5CB-63B4671AC0ED}" presName="root1" presStyleCnt="0"/>
      <dgm:spPr/>
    </dgm:pt>
    <dgm:pt modelId="{32DD4C04-97F4-4919-8457-91D3E4F49165}" type="pres">
      <dgm:prSet presAssocID="{9838A692-6E30-4C51-B5CB-63B4671AC0ED}" presName="LevelOneTextNode" presStyleLbl="node0" presStyleIdx="0" presStyleCnt="1" custScaleX="72676" custLinFactNeighborX="-16674" custLinFactNeighborY="3088">
        <dgm:presLayoutVars>
          <dgm:chPref val="3"/>
        </dgm:presLayoutVars>
      </dgm:prSet>
      <dgm:spPr/>
      <dgm:t>
        <a:bodyPr/>
        <a:lstStyle/>
        <a:p>
          <a:endParaRPr lang="ru-RU"/>
        </a:p>
      </dgm:t>
    </dgm:pt>
    <dgm:pt modelId="{36EB5BE1-CEE2-43B7-88F5-ED18C4B7FC77}" type="pres">
      <dgm:prSet presAssocID="{9838A692-6E30-4C51-B5CB-63B4671AC0ED}" presName="level2hierChild" presStyleCnt="0"/>
      <dgm:spPr/>
    </dgm:pt>
    <dgm:pt modelId="{14A642C9-F19B-42AC-A727-72F3C7D3A729}" type="pres">
      <dgm:prSet presAssocID="{25F5EAF0-C787-43E8-BF3A-ECC93A22F5CC}" presName="conn2-1" presStyleLbl="parChTrans1D2" presStyleIdx="0" presStyleCnt="3"/>
      <dgm:spPr/>
      <dgm:t>
        <a:bodyPr/>
        <a:lstStyle/>
        <a:p>
          <a:endParaRPr lang="ru-RU"/>
        </a:p>
      </dgm:t>
    </dgm:pt>
    <dgm:pt modelId="{E1778703-0BB1-43A9-A4BF-5ACFFB04884C}" type="pres">
      <dgm:prSet presAssocID="{25F5EAF0-C787-43E8-BF3A-ECC93A22F5CC}" presName="connTx" presStyleLbl="parChTrans1D2" presStyleIdx="0" presStyleCnt="3"/>
      <dgm:spPr/>
      <dgm:t>
        <a:bodyPr/>
        <a:lstStyle/>
        <a:p>
          <a:endParaRPr lang="ru-RU"/>
        </a:p>
      </dgm:t>
    </dgm:pt>
    <dgm:pt modelId="{67EB5BAF-CE9A-49FC-8014-758D4A056EE2}" type="pres">
      <dgm:prSet presAssocID="{7BC7E102-7282-4AA4-BED7-9531A7593DE7}" presName="root2" presStyleCnt="0"/>
      <dgm:spPr/>
    </dgm:pt>
    <dgm:pt modelId="{B6CAD9C3-315D-4096-BDC2-144C428B24F0}" type="pres">
      <dgm:prSet presAssocID="{7BC7E102-7282-4AA4-BED7-9531A7593DE7}" presName="LevelTwoTextNode" presStyleLbl="node2" presStyleIdx="0" presStyleCnt="3">
        <dgm:presLayoutVars>
          <dgm:chPref val="3"/>
        </dgm:presLayoutVars>
      </dgm:prSet>
      <dgm:spPr/>
      <dgm:t>
        <a:bodyPr/>
        <a:lstStyle/>
        <a:p>
          <a:endParaRPr lang="ru-RU"/>
        </a:p>
      </dgm:t>
    </dgm:pt>
    <dgm:pt modelId="{AF1F078E-4583-40D3-BED0-C08A18EF7342}" type="pres">
      <dgm:prSet presAssocID="{7BC7E102-7282-4AA4-BED7-9531A7593DE7}" presName="level3hierChild" presStyleCnt="0"/>
      <dgm:spPr/>
    </dgm:pt>
    <dgm:pt modelId="{9B41D89D-040D-4E35-984C-A638FEF79287}" type="pres">
      <dgm:prSet presAssocID="{CAC4DC9B-BB3E-41A4-A111-AAA927D74A2F}" presName="conn2-1" presStyleLbl="parChTrans1D2" presStyleIdx="1" presStyleCnt="3"/>
      <dgm:spPr/>
      <dgm:t>
        <a:bodyPr/>
        <a:lstStyle/>
        <a:p>
          <a:endParaRPr lang="ru-RU"/>
        </a:p>
      </dgm:t>
    </dgm:pt>
    <dgm:pt modelId="{61A32934-49AB-41E4-9C1E-BC6332515DD7}" type="pres">
      <dgm:prSet presAssocID="{CAC4DC9B-BB3E-41A4-A111-AAA927D74A2F}" presName="connTx" presStyleLbl="parChTrans1D2" presStyleIdx="1" presStyleCnt="3"/>
      <dgm:spPr/>
      <dgm:t>
        <a:bodyPr/>
        <a:lstStyle/>
        <a:p>
          <a:endParaRPr lang="ru-RU"/>
        </a:p>
      </dgm:t>
    </dgm:pt>
    <dgm:pt modelId="{1A441619-DECF-4350-B8F3-EA3DE88B8132}" type="pres">
      <dgm:prSet presAssocID="{3F2AD74F-C347-40B5-92E1-3E7FC0F11BD5}" presName="root2" presStyleCnt="0"/>
      <dgm:spPr/>
    </dgm:pt>
    <dgm:pt modelId="{A2AB0857-2E5C-42E3-BAE6-DC186D37BEED}" type="pres">
      <dgm:prSet presAssocID="{3F2AD74F-C347-40B5-92E1-3E7FC0F11BD5}" presName="LevelTwoTextNode" presStyleLbl="node2" presStyleIdx="1" presStyleCnt="3">
        <dgm:presLayoutVars>
          <dgm:chPref val="3"/>
        </dgm:presLayoutVars>
      </dgm:prSet>
      <dgm:spPr/>
      <dgm:t>
        <a:bodyPr/>
        <a:lstStyle/>
        <a:p>
          <a:endParaRPr lang="ru-RU"/>
        </a:p>
      </dgm:t>
    </dgm:pt>
    <dgm:pt modelId="{BC3F8CA0-6D08-43C9-A130-6C2A3220E74F}" type="pres">
      <dgm:prSet presAssocID="{3F2AD74F-C347-40B5-92E1-3E7FC0F11BD5}" presName="level3hierChild" presStyleCnt="0"/>
      <dgm:spPr/>
    </dgm:pt>
    <dgm:pt modelId="{E7D29832-483D-456D-A349-5616C0644358}" type="pres">
      <dgm:prSet presAssocID="{4A185C33-A772-43F5-A7E4-6140E809984F}" presName="conn2-1" presStyleLbl="parChTrans1D2" presStyleIdx="2" presStyleCnt="3"/>
      <dgm:spPr/>
      <dgm:t>
        <a:bodyPr/>
        <a:lstStyle/>
        <a:p>
          <a:endParaRPr lang="ru-RU"/>
        </a:p>
      </dgm:t>
    </dgm:pt>
    <dgm:pt modelId="{AA7E5E20-D8EF-41FD-BB37-28D0334E73FC}" type="pres">
      <dgm:prSet presAssocID="{4A185C33-A772-43F5-A7E4-6140E809984F}" presName="connTx" presStyleLbl="parChTrans1D2" presStyleIdx="2" presStyleCnt="3"/>
      <dgm:spPr/>
      <dgm:t>
        <a:bodyPr/>
        <a:lstStyle/>
        <a:p>
          <a:endParaRPr lang="ru-RU"/>
        </a:p>
      </dgm:t>
    </dgm:pt>
    <dgm:pt modelId="{DAB89314-2688-4EC6-BFCE-4C78157DA7C3}" type="pres">
      <dgm:prSet presAssocID="{1A926411-5800-4947-9790-A246EF1EF024}" presName="root2" presStyleCnt="0"/>
      <dgm:spPr/>
    </dgm:pt>
    <dgm:pt modelId="{82CB7221-5888-495E-85C9-F36CD20F5406}" type="pres">
      <dgm:prSet presAssocID="{1A926411-5800-4947-9790-A246EF1EF024}" presName="LevelTwoTextNode" presStyleLbl="node2" presStyleIdx="2" presStyleCnt="3">
        <dgm:presLayoutVars>
          <dgm:chPref val="3"/>
        </dgm:presLayoutVars>
      </dgm:prSet>
      <dgm:spPr/>
      <dgm:t>
        <a:bodyPr/>
        <a:lstStyle/>
        <a:p>
          <a:endParaRPr lang="ru-RU"/>
        </a:p>
      </dgm:t>
    </dgm:pt>
    <dgm:pt modelId="{4F5E0954-E0C6-4F22-AE11-9725552DAAED}" type="pres">
      <dgm:prSet presAssocID="{1A926411-5800-4947-9790-A246EF1EF024}" presName="level3hierChild" presStyleCnt="0"/>
      <dgm:spPr/>
    </dgm:pt>
  </dgm:ptLst>
  <dgm:cxnLst>
    <dgm:cxn modelId="{55E0B614-6D2B-4819-B25E-765AAA055C5E}" srcId="{9838A692-6E30-4C51-B5CB-63B4671AC0ED}" destId="{3F2AD74F-C347-40B5-92E1-3E7FC0F11BD5}" srcOrd="1" destOrd="0" parTransId="{CAC4DC9B-BB3E-41A4-A111-AAA927D74A2F}" sibTransId="{53C41EB9-C5D0-4699-957E-975120B99045}"/>
    <dgm:cxn modelId="{9CEC8D9E-60F1-4E6B-8B07-02575199CD84}" type="presOf" srcId="{25F5EAF0-C787-43E8-BF3A-ECC93A22F5CC}" destId="{E1778703-0BB1-43A9-A4BF-5ACFFB04884C}" srcOrd="1" destOrd="0" presId="urn:microsoft.com/office/officeart/2005/8/layout/hierarchy2"/>
    <dgm:cxn modelId="{913B0988-B948-4689-8213-977DC198C474}" type="presOf" srcId="{1A926411-5800-4947-9790-A246EF1EF024}" destId="{82CB7221-5888-495E-85C9-F36CD20F5406}" srcOrd="0" destOrd="0" presId="urn:microsoft.com/office/officeart/2005/8/layout/hierarchy2"/>
    <dgm:cxn modelId="{3262C1EA-2D23-4214-A748-A264182BE8CC}" srcId="{6A69AE5B-4981-418E-9928-A3D49AB57F39}" destId="{9838A692-6E30-4C51-B5CB-63B4671AC0ED}" srcOrd="0" destOrd="0" parTransId="{C1EFCA4E-3398-4E8C-9871-F0359399A6FA}" sibTransId="{B8D34314-A249-4F2C-AD4F-11799C197C3D}"/>
    <dgm:cxn modelId="{E7390943-9525-4C9A-BD3B-A58591B5543E}" type="presOf" srcId="{7BC7E102-7282-4AA4-BED7-9531A7593DE7}" destId="{B6CAD9C3-315D-4096-BDC2-144C428B24F0}" srcOrd="0" destOrd="0" presId="urn:microsoft.com/office/officeart/2005/8/layout/hierarchy2"/>
    <dgm:cxn modelId="{AC97DC47-7A9A-4225-86CA-2E80697AC864}" type="presOf" srcId="{25F5EAF0-C787-43E8-BF3A-ECC93A22F5CC}" destId="{14A642C9-F19B-42AC-A727-72F3C7D3A729}" srcOrd="0" destOrd="0" presId="urn:microsoft.com/office/officeart/2005/8/layout/hierarchy2"/>
    <dgm:cxn modelId="{F6BA376C-0AB0-43C6-B33F-F591E3DDC094}" type="presOf" srcId="{4A185C33-A772-43F5-A7E4-6140E809984F}" destId="{AA7E5E20-D8EF-41FD-BB37-28D0334E73FC}" srcOrd="1" destOrd="0" presId="urn:microsoft.com/office/officeart/2005/8/layout/hierarchy2"/>
    <dgm:cxn modelId="{A4FE622B-0401-4EF0-AEF4-DA6B41A216AC}" srcId="{9838A692-6E30-4C51-B5CB-63B4671AC0ED}" destId="{1A926411-5800-4947-9790-A246EF1EF024}" srcOrd="2" destOrd="0" parTransId="{4A185C33-A772-43F5-A7E4-6140E809984F}" sibTransId="{459652C1-AC3B-4CF1-AB5F-326A6DCDA00B}"/>
    <dgm:cxn modelId="{160023B9-F936-43A4-B238-7AD739FD08B2}" type="presOf" srcId="{9838A692-6E30-4C51-B5CB-63B4671AC0ED}" destId="{32DD4C04-97F4-4919-8457-91D3E4F49165}" srcOrd="0" destOrd="0" presId="urn:microsoft.com/office/officeart/2005/8/layout/hierarchy2"/>
    <dgm:cxn modelId="{46ADCC83-331B-483A-90F1-D5FFFFBFCEAE}" type="presOf" srcId="{CAC4DC9B-BB3E-41A4-A111-AAA927D74A2F}" destId="{61A32934-49AB-41E4-9C1E-BC6332515DD7}" srcOrd="1" destOrd="0" presId="urn:microsoft.com/office/officeart/2005/8/layout/hierarchy2"/>
    <dgm:cxn modelId="{8D22CF91-7BD4-4279-BB82-0C3EEE839F34}" type="presOf" srcId="{CAC4DC9B-BB3E-41A4-A111-AAA927D74A2F}" destId="{9B41D89D-040D-4E35-984C-A638FEF79287}" srcOrd="0" destOrd="0" presId="urn:microsoft.com/office/officeart/2005/8/layout/hierarchy2"/>
    <dgm:cxn modelId="{6D2165F3-BCD1-496D-91CA-A8B5F4AB3C5D}" srcId="{9838A692-6E30-4C51-B5CB-63B4671AC0ED}" destId="{7BC7E102-7282-4AA4-BED7-9531A7593DE7}" srcOrd="0" destOrd="0" parTransId="{25F5EAF0-C787-43E8-BF3A-ECC93A22F5CC}" sibTransId="{BF4AA1F8-3EE1-4C46-A460-59C9B578F2A5}"/>
    <dgm:cxn modelId="{6E6D45B9-3A89-4975-83E8-9C7573C6CCC0}" type="presOf" srcId="{6A69AE5B-4981-418E-9928-A3D49AB57F39}" destId="{D1DAA020-C156-4BC2-9C9F-BFDF8CBD3672}" srcOrd="0" destOrd="0" presId="urn:microsoft.com/office/officeart/2005/8/layout/hierarchy2"/>
    <dgm:cxn modelId="{CC159FB6-E2CF-4F2F-965F-6FC31C296B4F}" type="presOf" srcId="{4A185C33-A772-43F5-A7E4-6140E809984F}" destId="{E7D29832-483D-456D-A349-5616C0644358}" srcOrd="0" destOrd="0" presId="urn:microsoft.com/office/officeart/2005/8/layout/hierarchy2"/>
    <dgm:cxn modelId="{648018F7-CB4A-47B8-A7DD-44ECCB545AD3}" type="presOf" srcId="{3F2AD74F-C347-40B5-92E1-3E7FC0F11BD5}" destId="{A2AB0857-2E5C-42E3-BAE6-DC186D37BEED}" srcOrd="0" destOrd="0" presId="urn:microsoft.com/office/officeart/2005/8/layout/hierarchy2"/>
    <dgm:cxn modelId="{0A7147EF-962D-461D-BD96-BF4D4DC58DAB}" type="presParOf" srcId="{D1DAA020-C156-4BC2-9C9F-BFDF8CBD3672}" destId="{26C65643-CC80-4A5F-B6A2-1A2E37199B7E}" srcOrd="0" destOrd="0" presId="urn:microsoft.com/office/officeart/2005/8/layout/hierarchy2"/>
    <dgm:cxn modelId="{32F8A288-904E-4350-9CD2-3F10CB0D0C93}" type="presParOf" srcId="{26C65643-CC80-4A5F-B6A2-1A2E37199B7E}" destId="{32DD4C04-97F4-4919-8457-91D3E4F49165}" srcOrd="0" destOrd="0" presId="urn:microsoft.com/office/officeart/2005/8/layout/hierarchy2"/>
    <dgm:cxn modelId="{E4312049-46B7-46CA-A8B8-7C1AEF19634E}" type="presParOf" srcId="{26C65643-CC80-4A5F-B6A2-1A2E37199B7E}" destId="{36EB5BE1-CEE2-43B7-88F5-ED18C4B7FC77}" srcOrd="1" destOrd="0" presId="urn:microsoft.com/office/officeart/2005/8/layout/hierarchy2"/>
    <dgm:cxn modelId="{456CB83A-F3E3-4A7A-B5FD-D918D4F17EA5}" type="presParOf" srcId="{36EB5BE1-CEE2-43B7-88F5-ED18C4B7FC77}" destId="{14A642C9-F19B-42AC-A727-72F3C7D3A729}" srcOrd="0" destOrd="0" presId="urn:microsoft.com/office/officeart/2005/8/layout/hierarchy2"/>
    <dgm:cxn modelId="{6C299926-57FE-45B5-BC84-C5D155E9435C}" type="presParOf" srcId="{14A642C9-F19B-42AC-A727-72F3C7D3A729}" destId="{E1778703-0BB1-43A9-A4BF-5ACFFB04884C}" srcOrd="0" destOrd="0" presId="urn:microsoft.com/office/officeart/2005/8/layout/hierarchy2"/>
    <dgm:cxn modelId="{F39C7EF7-062A-4960-BD21-E077F20A9D01}" type="presParOf" srcId="{36EB5BE1-CEE2-43B7-88F5-ED18C4B7FC77}" destId="{67EB5BAF-CE9A-49FC-8014-758D4A056EE2}" srcOrd="1" destOrd="0" presId="urn:microsoft.com/office/officeart/2005/8/layout/hierarchy2"/>
    <dgm:cxn modelId="{FECF2385-9038-445B-934A-C792391ABB2D}" type="presParOf" srcId="{67EB5BAF-CE9A-49FC-8014-758D4A056EE2}" destId="{B6CAD9C3-315D-4096-BDC2-144C428B24F0}" srcOrd="0" destOrd="0" presId="urn:microsoft.com/office/officeart/2005/8/layout/hierarchy2"/>
    <dgm:cxn modelId="{7523C8BA-193B-4AF8-A495-01971B0767FB}" type="presParOf" srcId="{67EB5BAF-CE9A-49FC-8014-758D4A056EE2}" destId="{AF1F078E-4583-40D3-BED0-C08A18EF7342}" srcOrd="1" destOrd="0" presId="urn:microsoft.com/office/officeart/2005/8/layout/hierarchy2"/>
    <dgm:cxn modelId="{1E51AB8C-D4A4-46A0-ABB8-DC3ECF1ADD5D}" type="presParOf" srcId="{36EB5BE1-CEE2-43B7-88F5-ED18C4B7FC77}" destId="{9B41D89D-040D-4E35-984C-A638FEF79287}" srcOrd="2" destOrd="0" presId="urn:microsoft.com/office/officeart/2005/8/layout/hierarchy2"/>
    <dgm:cxn modelId="{65439D45-EEFF-4900-9A33-F8E9C4DC755E}" type="presParOf" srcId="{9B41D89D-040D-4E35-984C-A638FEF79287}" destId="{61A32934-49AB-41E4-9C1E-BC6332515DD7}" srcOrd="0" destOrd="0" presId="urn:microsoft.com/office/officeart/2005/8/layout/hierarchy2"/>
    <dgm:cxn modelId="{95146E67-FA63-4A2E-93AE-55C105F2DE30}" type="presParOf" srcId="{36EB5BE1-CEE2-43B7-88F5-ED18C4B7FC77}" destId="{1A441619-DECF-4350-B8F3-EA3DE88B8132}" srcOrd="3" destOrd="0" presId="urn:microsoft.com/office/officeart/2005/8/layout/hierarchy2"/>
    <dgm:cxn modelId="{C479FAAD-1281-4851-B9F4-80352A36358D}" type="presParOf" srcId="{1A441619-DECF-4350-B8F3-EA3DE88B8132}" destId="{A2AB0857-2E5C-42E3-BAE6-DC186D37BEED}" srcOrd="0" destOrd="0" presId="urn:microsoft.com/office/officeart/2005/8/layout/hierarchy2"/>
    <dgm:cxn modelId="{DE46CDD0-E740-4669-B93C-CB6AA05847D1}" type="presParOf" srcId="{1A441619-DECF-4350-B8F3-EA3DE88B8132}" destId="{BC3F8CA0-6D08-43C9-A130-6C2A3220E74F}" srcOrd="1" destOrd="0" presId="urn:microsoft.com/office/officeart/2005/8/layout/hierarchy2"/>
    <dgm:cxn modelId="{972E199B-6E37-4D29-990B-865EA0D090C8}" type="presParOf" srcId="{36EB5BE1-CEE2-43B7-88F5-ED18C4B7FC77}" destId="{E7D29832-483D-456D-A349-5616C0644358}" srcOrd="4" destOrd="0" presId="urn:microsoft.com/office/officeart/2005/8/layout/hierarchy2"/>
    <dgm:cxn modelId="{9E8A7AB4-763E-467F-BC12-4B06B08A58D4}" type="presParOf" srcId="{E7D29832-483D-456D-A349-5616C0644358}" destId="{AA7E5E20-D8EF-41FD-BB37-28D0334E73FC}" srcOrd="0" destOrd="0" presId="urn:microsoft.com/office/officeart/2005/8/layout/hierarchy2"/>
    <dgm:cxn modelId="{7DD3B93B-A091-48BB-AF3F-7A49599629DB}" type="presParOf" srcId="{36EB5BE1-CEE2-43B7-88F5-ED18C4B7FC77}" destId="{DAB89314-2688-4EC6-BFCE-4C78157DA7C3}" srcOrd="5" destOrd="0" presId="urn:microsoft.com/office/officeart/2005/8/layout/hierarchy2"/>
    <dgm:cxn modelId="{B6AB6CD4-CAFE-4FAA-A1F5-500A6E4E26DB}" type="presParOf" srcId="{DAB89314-2688-4EC6-BFCE-4C78157DA7C3}" destId="{82CB7221-5888-495E-85C9-F36CD20F5406}" srcOrd="0" destOrd="0" presId="urn:microsoft.com/office/officeart/2005/8/layout/hierarchy2"/>
    <dgm:cxn modelId="{DD15BE23-C668-433A-B5A2-D075A679BB8E}" type="presParOf" srcId="{DAB89314-2688-4EC6-BFCE-4C78157DA7C3}" destId="{4F5E0954-E0C6-4F22-AE11-9725552DAAE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5ED22FA-B3CC-4E57-8471-FDF024DE28F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708C83B9-9216-4DF6-B61F-300DF28EF7BE}">
      <dgm:prSet phldrT="[Текст]" custT="1"/>
      <dgm:spPr/>
      <dgm:t>
        <a:bodyPr/>
        <a:lstStyle/>
        <a:p>
          <a:r>
            <a:rPr lang="ru-RU" sz="1600" dirty="0" smtClean="0"/>
            <a:t>Продолжительность ежедневной работы (смены) </a:t>
          </a:r>
          <a:endParaRPr lang="ru-RU" sz="1600" dirty="0"/>
        </a:p>
      </dgm:t>
    </dgm:pt>
    <dgm:pt modelId="{775C6AD2-878D-4876-B453-72DC1C935793}" type="parTrans" cxnId="{F4B95C97-CC64-44C5-B7E6-765ECF89421F}">
      <dgm:prSet/>
      <dgm:spPr/>
      <dgm:t>
        <a:bodyPr/>
        <a:lstStyle/>
        <a:p>
          <a:endParaRPr lang="ru-RU"/>
        </a:p>
      </dgm:t>
    </dgm:pt>
    <dgm:pt modelId="{368F5A88-7F3D-48B2-B968-A8DA9C0DACF2}" type="sibTrans" cxnId="{F4B95C97-CC64-44C5-B7E6-765ECF89421F}">
      <dgm:prSet/>
      <dgm:spPr/>
      <dgm:t>
        <a:bodyPr/>
        <a:lstStyle/>
        <a:p>
          <a:endParaRPr lang="ru-RU"/>
        </a:p>
      </dgm:t>
    </dgm:pt>
    <dgm:pt modelId="{97F1014E-1CDD-4537-B16C-F7B456F40DCE}">
      <dgm:prSet phldrT="[Текст]" custT="1"/>
      <dgm:spPr/>
      <dgm:t>
        <a:bodyPr/>
        <a:lstStyle/>
        <a:p>
          <a:r>
            <a:rPr lang="ru-RU" sz="1600" dirty="0" smtClean="0"/>
            <a:t>для работников в возрасте от 15 до 16 лет </a:t>
          </a:r>
          <a:endParaRPr lang="ru-RU" sz="1600" dirty="0"/>
        </a:p>
      </dgm:t>
    </dgm:pt>
    <dgm:pt modelId="{AB909BBB-444A-42C1-AB79-359D2FFFD1FB}" type="parTrans" cxnId="{DEBAFE9B-2206-4B71-9419-D324AB5B9FFB}">
      <dgm:prSet/>
      <dgm:spPr/>
      <dgm:t>
        <a:bodyPr/>
        <a:lstStyle/>
        <a:p>
          <a:endParaRPr lang="ru-RU"/>
        </a:p>
      </dgm:t>
    </dgm:pt>
    <dgm:pt modelId="{389F82A2-3BB9-4337-B968-E81F1B58AABE}" type="sibTrans" cxnId="{DEBAFE9B-2206-4B71-9419-D324AB5B9FFB}">
      <dgm:prSet/>
      <dgm:spPr/>
      <dgm:t>
        <a:bodyPr/>
        <a:lstStyle/>
        <a:p>
          <a:endParaRPr lang="ru-RU"/>
        </a:p>
      </dgm:t>
    </dgm:pt>
    <dgm:pt modelId="{5F420150-F3FE-4ED2-BEAA-2EC899CBD627}">
      <dgm:prSet phldrT="[Текст]" custT="1"/>
      <dgm:spPr/>
      <dgm:t>
        <a:bodyPr/>
        <a:lstStyle/>
        <a:p>
          <a:r>
            <a:rPr lang="ru-RU" sz="1600" dirty="0" smtClean="0"/>
            <a:t>5 часов</a:t>
          </a:r>
          <a:endParaRPr lang="ru-RU" sz="1600" dirty="0"/>
        </a:p>
      </dgm:t>
    </dgm:pt>
    <dgm:pt modelId="{61389A73-F8C3-4AB1-83A2-2BE79ABDFA4F}" type="parTrans" cxnId="{A4073A3E-BC43-4505-93F4-09ADC8DEDB41}">
      <dgm:prSet/>
      <dgm:spPr/>
      <dgm:t>
        <a:bodyPr/>
        <a:lstStyle/>
        <a:p>
          <a:endParaRPr lang="ru-RU"/>
        </a:p>
      </dgm:t>
    </dgm:pt>
    <dgm:pt modelId="{32797B92-9962-4853-9E69-9E0E705D1F24}" type="sibTrans" cxnId="{A4073A3E-BC43-4505-93F4-09ADC8DEDB41}">
      <dgm:prSet/>
      <dgm:spPr/>
      <dgm:t>
        <a:bodyPr/>
        <a:lstStyle/>
        <a:p>
          <a:endParaRPr lang="ru-RU"/>
        </a:p>
      </dgm:t>
    </dgm:pt>
    <dgm:pt modelId="{128D79E6-4CCA-4EDD-9FC2-935AEA4F4037}">
      <dgm:prSet phldrT="[Текст]" custT="1"/>
      <dgm:spPr/>
      <dgm:t>
        <a:bodyPr/>
        <a:lstStyle/>
        <a:p>
          <a:r>
            <a:rPr lang="ru-RU" sz="1600" dirty="0" smtClean="0"/>
            <a:t>для работников в возрасте от16 до 18 лет</a:t>
          </a:r>
          <a:endParaRPr lang="ru-RU" sz="1600" dirty="0"/>
        </a:p>
      </dgm:t>
    </dgm:pt>
    <dgm:pt modelId="{F4250020-66EC-4DC3-A843-017290A48734}" type="parTrans" cxnId="{82AD94B7-C63B-463B-A043-1108DA3F6C25}">
      <dgm:prSet/>
      <dgm:spPr/>
      <dgm:t>
        <a:bodyPr/>
        <a:lstStyle/>
        <a:p>
          <a:endParaRPr lang="ru-RU"/>
        </a:p>
      </dgm:t>
    </dgm:pt>
    <dgm:pt modelId="{AB092660-1C17-41AF-BEEE-5EC6A805B6C7}" type="sibTrans" cxnId="{82AD94B7-C63B-463B-A043-1108DA3F6C25}">
      <dgm:prSet/>
      <dgm:spPr/>
      <dgm:t>
        <a:bodyPr/>
        <a:lstStyle/>
        <a:p>
          <a:endParaRPr lang="ru-RU"/>
        </a:p>
      </dgm:t>
    </dgm:pt>
    <dgm:pt modelId="{3E4F343A-4066-4565-9471-137DCB7B291D}">
      <dgm:prSet phldrT="[Текст]" custT="1"/>
      <dgm:spPr/>
      <dgm:t>
        <a:bodyPr/>
        <a:lstStyle/>
        <a:p>
          <a:r>
            <a:rPr lang="ru-RU" sz="1600" dirty="0" smtClean="0"/>
            <a:t>для учащихся, совмещающих работу с учебой, в возрасте 14-16 лет</a:t>
          </a:r>
          <a:endParaRPr lang="ru-RU" sz="1600" dirty="0"/>
        </a:p>
      </dgm:t>
    </dgm:pt>
    <dgm:pt modelId="{E6041496-761B-4CA7-B8D3-97E6D19789B8}" type="parTrans" cxnId="{0668A488-63C6-4ADB-8C64-D6A6128A5672}">
      <dgm:prSet/>
      <dgm:spPr/>
      <dgm:t>
        <a:bodyPr/>
        <a:lstStyle/>
        <a:p>
          <a:endParaRPr lang="ru-RU"/>
        </a:p>
      </dgm:t>
    </dgm:pt>
    <dgm:pt modelId="{DFC4548E-4FE3-4BD5-980F-64DE04385D27}" type="sibTrans" cxnId="{0668A488-63C6-4ADB-8C64-D6A6128A5672}">
      <dgm:prSet/>
      <dgm:spPr/>
      <dgm:t>
        <a:bodyPr/>
        <a:lstStyle/>
        <a:p>
          <a:endParaRPr lang="ru-RU"/>
        </a:p>
      </dgm:t>
    </dgm:pt>
    <dgm:pt modelId="{BB4066C2-F8B2-4436-8086-3B9A14396A9D}">
      <dgm:prSet phldrT="[Текст]" custT="1"/>
      <dgm:spPr/>
      <dgm:t>
        <a:bodyPr/>
        <a:lstStyle/>
        <a:p>
          <a:r>
            <a:rPr lang="ru-RU" sz="1600" dirty="0" smtClean="0"/>
            <a:t>7 часов</a:t>
          </a:r>
          <a:endParaRPr lang="ru-RU" sz="1600" dirty="0"/>
        </a:p>
      </dgm:t>
    </dgm:pt>
    <dgm:pt modelId="{863278FD-955B-48AF-ABD8-FC4AE6E1DF87}" type="parTrans" cxnId="{DD900127-02DC-481D-87E8-7EFE33EC9339}">
      <dgm:prSet/>
      <dgm:spPr/>
      <dgm:t>
        <a:bodyPr/>
        <a:lstStyle/>
        <a:p>
          <a:endParaRPr lang="ru-RU"/>
        </a:p>
      </dgm:t>
    </dgm:pt>
    <dgm:pt modelId="{1289466D-B42C-4CB6-9BBF-F474ED0F2C9C}" type="sibTrans" cxnId="{DD900127-02DC-481D-87E8-7EFE33EC9339}">
      <dgm:prSet/>
      <dgm:spPr/>
      <dgm:t>
        <a:bodyPr/>
        <a:lstStyle/>
        <a:p>
          <a:endParaRPr lang="ru-RU"/>
        </a:p>
      </dgm:t>
    </dgm:pt>
    <dgm:pt modelId="{D9D59972-977B-4767-AC1B-96D6798BE7BD}">
      <dgm:prSet phldrT="[Текст]" custT="1"/>
      <dgm:spPr/>
      <dgm:t>
        <a:bodyPr/>
        <a:lstStyle/>
        <a:p>
          <a:r>
            <a:rPr lang="ru-RU" sz="1600" dirty="0" smtClean="0"/>
            <a:t>для работников, занятых на работах с вредными и (или) опасными условиями труда</a:t>
          </a:r>
          <a:endParaRPr lang="ru-RU" sz="1600" dirty="0"/>
        </a:p>
      </dgm:t>
    </dgm:pt>
    <dgm:pt modelId="{8033E85C-AF4F-4633-9C75-E26B1CA97768}" type="parTrans" cxnId="{3E1861DC-46E3-4347-B425-18545D36C9F7}">
      <dgm:prSet/>
      <dgm:spPr/>
      <dgm:t>
        <a:bodyPr/>
        <a:lstStyle/>
        <a:p>
          <a:endParaRPr lang="ru-RU"/>
        </a:p>
      </dgm:t>
    </dgm:pt>
    <dgm:pt modelId="{1A087B2C-ED99-4730-838C-7EC316D33275}" type="sibTrans" cxnId="{3E1861DC-46E3-4347-B425-18545D36C9F7}">
      <dgm:prSet/>
      <dgm:spPr/>
      <dgm:t>
        <a:bodyPr/>
        <a:lstStyle/>
        <a:p>
          <a:endParaRPr lang="ru-RU"/>
        </a:p>
      </dgm:t>
    </dgm:pt>
    <dgm:pt modelId="{815ACAEE-4B06-4DA3-9FB2-BF60E1178D36}">
      <dgm:prSet phldrT="[Текст]" custT="1"/>
      <dgm:spPr/>
      <dgm:t>
        <a:bodyPr/>
        <a:lstStyle/>
        <a:p>
          <a:r>
            <a:rPr lang="ru-RU" sz="1600" dirty="0" smtClean="0"/>
            <a:t>при 36-часовой рабочей неделе</a:t>
          </a:r>
          <a:endParaRPr lang="ru-RU" sz="1600" dirty="0"/>
        </a:p>
      </dgm:t>
    </dgm:pt>
    <dgm:pt modelId="{4F606952-112F-4B26-B5C8-109163619B6F}" type="parTrans" cxnId="{AC070BBF-404A-4203-BF24-D44E36C7FB36}">
      <dgm:prSet/>
      <dgm:spPr/>
      <dgm:t>
        <a:bodyPr/>
        <a:lstStyle/>
        <a:p>
          <a:endParaRPr lang="ru-RU"/>
        </a:p>
      </dgm:t>
    </dgm:pt>
    <dgm:pt modelId="{E9A3A3C7-2BA2-407D-80A0-A6701DC83BB3}" type="sibTrans" cxnId="{AC070BBF-404A-4203-BF24-D44E36C7FB36}">
      <dgm:prSet/>
      <dgm:spPr/>
      <dgm:t>
        <a:bodyPr/>
        <a:lstStyle/>
        <a:p>
          <a:endParaRPr lang="ru-RU"/>
        </a:p>
      </dgm:t>
    </dgm:pt>
    <dgm:pt modelId="{BB566BE8-12B6-441F-8703-19227ACE83F2}">
      <dgm:prSet phldrT="[Текст]" custT="1"/>
      <dgm:spPr/>
      <dgm:t>
        <a:bodyPr/>
        <a:lstStyle/>
        <a:p>
          <a:r>
            <a:rPr lang="ru-RU" sz="1600" dirty="0" smtClean="0"/>
            <a:t>для учащихся, совмещающих работу с учебой, в возрасте 16-18 лет</a:t>
          </a:r>
          <a:endParaRPr lang="ru-RU" sz="1600" dirty="0"/>
        </a:p>
      </dgm:t>
    </dgm:pt>
    <dgm:pt modelId="{9C47AB0C-A56D-4123-AF68-7DD6E9C8D80E}" type="parTrans" cxnId="{EB578D81-A834-47FB-86DB-DF019DDC6511}">
      <dgm:prSet/>
      <dgm:spPr/>
      <dgm:t>
        <a:bodyPr/>
        <a:lstStyle/>
        <a:p>
          <a:endParaRPr lang="ru-RU"/>
        </a:p>
      </dgm:t>
    </dgm:pt>
    <dgm:pt modelId="{B6FE416C-2578-4D5D-8247-7E4111C08FE4}" type="sibTrans" cxnId="{EB578D81-A834-47FB-86DB-DF019DDC6511}">
      <dgm:prSet/>
      <dgm:spPr/>
      <dgm:t>
        <a:bodyPr/>
        <a:lstStyle/>
        <a:p>
          <a:endParaRPr lang="ru-RU"/>
        </a:p>
      </dgm:t>
    </dgm:pt>
    <dgm:pt modelId="{BA3B0558-6453-46E5-80DB-0B3678E7E219}">
      <dgm:prSet phldrT="[Текст]" custT="1"/>
      <dgm:spPr/>
      <dgm:t>
        <a:bodyPr/>
        <a:lstStyle/>
        <a:p>
          <a:r>
            <a:rPr lang="ru-RU" sz="1600" dirty="0" smtClean="0"/>
            <a:t> 2,5 часа</a:t>
          </a:r>
          <a:endParaRPr lang="ru-RU" sz="1600" dirty="0"/>
        </a:p>
      </dgm:t>
    </dgm:pt>
    <dgm:pt modelId="{50604B14-F2D1-42FF-9CAA-B5B9DF20E1DA}" type="parTrans" cxnId="{D1891589-3C6A-45C5-A3F3-868F15BFF3A4}">
      <dgm:prSet/>
      <dgm:spPr/>
      <dgm:t>
        <a:bodyPr/>
        <a:lstStyle/>
        <a:p>
          <a:endParaRPr lang="ru-RU"/>
        </a:p>
      </dgm:t>
    </dgm:pt>
    <dgm:pt modelId="{8BF76DFF-59DA-414B-B483-B4C99418CD95}" type="sibTrans" cxnId="{D1891589-3C6A-45C5-A3F3-868F15BFF3A4}">
      <dgm:prSet/>
      <dgm:spPr/>
      <dgm:t>
        <a:bodyPr/>
        <a:lstStyle/>
        <a:p>
          <a:endParaRPr lang="ru-RU"/>
        </a:p>
      </dgm:t>
    </dgm:pt>
    <dgm:pt modelId="{F97DC549-2322-483F-ACEC-F8C5A197A423}">
      <dgm:prSet phldrT="[Текст]" custT="1"/>
      <dgm:spPr/>
      <dgm:t>
        <a:bodyPr/>
        <a:lstStyle/>
        <a:p>
          <a:r>
            <a:rPr lang="ru-RU" sz="1600" dirty="0" smtClean="0"/>
            <a:t>4 часа</a:t>
          </a:r>
          <a:endParaRPr lang="ru-RU" sz="1600" dirty="0"/>
        </a:p>
      </dgm:t>
    </dgm:pt>
    <dgm:pt modelId="{BA9762F2-7CD2-4371-BB37-896F52D20C10}" type="parTrans" cxnId="{0DBC7B22-17FA-4805-9D4A-C919CAED8FAD}">
      <dgm:prSet/>
      <dgm:spPr/>
      <dgm:t>
        <a:bodyPr/>
        <a:lstStyle/>
        <a:p>
          <a:endParaRPr lang="ru-RU"/>
        </a:p>
      </dgm:t>
    </dgm:pt>
    <dgm:pt modelId="{FE1310C2-27F9-4782-B332-F193C0C78BF0}" type="sibTrans" cxnId="{0DBC7B22-17FA-4805-9D4A-C919CAED8FAD}">
      <dgm:prSet/>
      <dgm:spPr/>
      <dgm:t>
        <a:bodyPr/>
        <a:lstStyle/>
        <a:p>
          <a:endParaRPr lang="ru-RU"/>
        </a:p>
      </dgm:t>
    </dgm:pt>
    <dgm:pt modelId="{B0E50AE5-7DB0-4DCB-8B97-4FCAC439CFAB}">
      <dgm:prSet phldrT="[Текст]" custT="1"/>
      <dgm:spPr/>
      <dgm:t>
        <a:bodyPr/>
        <a:lstStyle/>
        <a:p>
          <a:r>
            <a:rPr lang="ru-RU" sz="1600" dirty="0" smtClean="0"/>
            <a:t>для инвалидов</a:t>
          </a:r>
          <a:endParaRPr lang="ru-RU" sz="1600" dirty="0"/>
        </a:p>
      </dgm:t>
    </dgm:pt>
    <dgm:pt modelId="{C5469CDD-B6AD-4F2D-8342-4C7343B9CEED}" type="parTrans" cxnId="{A4A4A82E-82B3-4BA2-B232-DC00AD052791}">
      <dgm:prSet/>
      <dgm:spPr/>
      <dgm:t>
        <a:bodyPr/>
        <a:lstStyle/>
        <a:p>
          <a:endParaRPr lang="ru-RU"/>
        </a:p>
      </dgm:t>
    </dgm:pt>
    <dgm:pt modelId="{2D126043-BB39-4624-A4BB-DB8D478C8BB9}" type="sibTrans" cxnId="{A4A4A82E-82B3-4BA2-B232-DC00AD052791}">
      <dgm:prSet/>
      <dgm:spPr/>
      <dgm:t>
        <a:bodyPr/>
        <a:lstStyle/>
        <a:p>
          <a:endParaRPr lang="ru-RU"/>
        </a:p>
      </dgm:t>
    </dgm:pt>
    <dgm:pt modelId="{722AAC1C-0B83-4807-BD5F-3FE134032FF7}">
      <dgm:prSet phldrT="[Текст]" custT="1"/>
      <dgm:spPr/>
      <dgm:t>
        <a:bodyPr/>
        <a:lstStyle/>
        <a:p>
          <a:r>
            <a:rPr lang="ru-RU" sz="1600" dirty="0" smtClean="0"/>
            <a:t>в соответствии с медицинским заключением</a:t>
          </a:r>
          <a:endParaRPr lang="ru-RU" sz="1600" dirty="0"/>
        </a:p>
      </dgm:t>
    </dgm:pt>
    <dgm:pt modelId="{9416BB06-8AED-4654-B16B-35F35BB0CB21}" type="parTrans" cxnId="{AD54A2DB-0486-4C32-9A35-648168ACA7D8}">
      <dgm:prSet/>
      <dgm:spPr/>
      <dgm:t>
        <a:bodyPr/>
        <a:lstStyle/>
        <a:p>
          <a:endParaRPr lang="ru-RU"/>
        </a:p>
      </dgm:t>
    </dgm:pt>
    <dgm:pt modelId="{EEF4F3E7-742F-497E-B004-3DC6AA7D6E92}" type="sibTrans" cxnId="{AD54A2DB-0486-4C32-9A35-648168ACA7D8}">
      <dgm:prSet/>
      <dgm:spPr/>
      <dgm:t>
        <a:bodyPr/>
        <a:lstStyle/>
        <a:p>
          <a:endParaRPr lang="ru-RU"/>
        </a:p>
      </dgm:t>
    </dgm:pt>
    <dgm:pt modelId="{B2E91A51-44C0-4215-BBC1-A9934B55C4D1}">
      <dgm:prSet phldrT="[Текст]" custT="1"/>
      <dgm:spPr/>
      <dgm:t>
        <a:bodyPr/>
        <a:lstStyle/>
        <a:p>
          <a:r>
            <a:rPr lang="ru-RU" sz="1600" dirty="0" smtClean="0"/>
            <a:t> 8 часов</a:t>
          </a:r>
          <a:endParaRPr lang="ru-RU" sz="1600" dirty="0"/>
        </a:p>
      </dgm:t>
    </dgm:pt>
    <dgm:pt modelId="{EA0D27C5-EB24-4DAC-8E6D-3AB06C6DC732}" type="parTrans" cxnId="{A4BDF364-8C73-4F9E-AF76-1FF3B828E099}">
      <dgm:prSet/>
      <dgm:spPr/>
      <dgm:t>
        <a:bodyPr/>
        <a:lstStyle/>
        <a:p>
          <a:endParaRPr lang="ru-RU"/>
        </a:p>
      </dgm:t>
    </dgm:pt>
    <dgm:pt modelId="{1B3EAA24-E91D-4222-83EB-E52417966F7D}" type="sibTrans" cxnId="{A4BDF364-8C73-4F9E-AF76-1FF3B828E099}">
      <dgm:prSet/>
      <dgm:spPr/>
      <dgm:t>
        <a:bodyPr/>
        <a:lstStyle/>
        <a:p>
          <a:endParaRPr lang="ru-RU"/>
        </a:p>
      </dgm:t>
    </dgm:pt>
    <dgm:pt modelId="{094F1FC6-B948-4618-BE7D-F57B744DDF0A}">
      <dgm:prSet phldrT="[Текст]" custT="1"/>
      <dgm:spPr/>
      <dgm:t>
        <a:bodyPr/>
        <a:lstStyle/>
        <a:p>
          <a:r>
            <a:rPr lang="ru-RU" sz="1600" dirty="0" smtClean="0"/>
            <a:t>6 часов</a:t>
          </a:r>
          <a:endParaRPr lang="ru-RU" sz="2000" dirty="0"/>
        </a:p>
      </dgm:t>
    </dgm:pt>
    <dgm:pt modelId="{6AE85F70-E398-4600-B388-580148ED3421}" type="parTrans" cxnId="{9E09F90E-F515-48F6-A418-1538757D0EBC}">
      <dgm:prSet/>
      <dgm:spPr/>
      <dgm:t>
        <a:bodyPr/>
        <a:lstStyle/>
        <a:p>
          <a:endParaRPr lang="ru-RU"/>
        </a:p>
      </dgm:t>
    </dgm:pt>
    <dgm:pt modelId="{253D6D2D-2C81-4707-8BB0-841A32FE1821}" type="sibTrans" cxnId="{9E09F90E-F515-48F6-A418-1538757D0EBC}">
      <dgm:prSet/>
      <dgm:spPr/>
      <dgm:t>
        <a:bodyPr/>
        <a:lstStyle/>
        <a:p>
          <a:endParaRPr lang="ru-RU"/>
        </a:p>
      </dgm:t>
    </dgm:pt>
    <dgm:pt modelId="{08672B8A-E3F0-42FE-BCE7-38A3A40B09F1}">
      <dgm:prSet phldrT="[Текст]" custT="1"/>
      <dgm:spPr/>
      <dgm:t>
        <a:bodyPr/>
        <a:lstStyle/>
        <a:p>
          <a:r>
            <a:rPr lang="ru-RU" sz="1600" dirty="0" smtClean="0"/>
            <a:t>при 30-часовой рабочей неделе и менее </a:t>
          </a:r>
          <a:endParaRPr lang="ru-RU" sz="1600" dirty="0"/>
        </a:p>
      </dgm:t>
    </dgm:pt>
    <dgm:pt modelId="{01E45979-D1A2-4570-AAFD-AE35207108DF}" type="parTrans" cxnId="{4F74E969-19DE-4ED0-A0A9-FAA45F1E968F}">
      <dgm:prSet/>
      <dgm:spPr/>
      <dgm:t>
        <a:bodyPr/>
        <a:lstStyle/>
        <a:p>
          <a:endParaRPr lang="ru-RU"/>
        </a:p>
      </dgm:t>
    </dgm:pt>
    <dgm:pt modelId="{98CE1BDB-0E2C-4BFD-ABE7-E7C7B0982EB4}" type="sibTrans" cxnId="{4F74E969-19DE-4ED0-A0A9-FAA45F1E968F}">
      <dgm:prSet/>
      <dgm:spPr/>
      <dgm:t>
        <a:bodyPr/>
        <a:lstStyle/>
        <a:p>
          <a:endParaRPr lang="ru-RU"/>
        </a:p>
      </dgm:t>
    </dgm:pt>
    <dgm:pt modelId="{64DE096A-ED75-44CE-9984-A4EA2BD55A5C}" type="pres">
      <dgm:prSet presAssocID="{F5ED22FA-B3CC-4E57-8471-FDF024DE28F0}" presName="diagram" presStyleCnt="0">
        <dgm:presLayoutVars>
          <dgm:chPref val="1"/>
          <dgm:dir/>
          <dgm:animOne val="branch"/>
          <dgm:animLvl val="lvl"/>
          <dgm:resizeHandles val="exact"/>
        </dgm:presLayoutVars>
      </dgm:prSet>
      <dgm:spPr/>
      <dgm:t>
        <a:bodyPr/>
        <a:lstStyle/>
        <a:p>
          <a:endParaRPr lang="ru-RU"/>
        </a:p>
      </dgm:t>
    </dgm:pt>
    <dgm:pt modelId="{0CFE5941-7F96-4E4C-8006-8B712A339BC9}" type="pres">
      <dgm:prSet presAssocID="{708C83B9-9216-4DF6-B61F-300DF28EF7BE}" presName="root1" presStyleCnt="0"/>
      <dgm:spPr/>
    </dgm:pt>
    <dgm:pt modelId="{5B4ADD8E-99DA-4DE7-A2A4-130F3298EC6F}" type="pres">
      <dgm:prSet presAssocID="{708C83B9-9216-4DF6-B61F-300DF28EF7BE}" presName="LevelOneTextNode" presStyleLbl="node0" presStyleIdx="0" presStyleCnt="1" custScaleX="123815" custLinFactNeighborX="-19373" custLinFactNeighborY="4151">
        <dgm:presLayoutVars>
          <dgm:chPref val="3"/>
        </dgm:presLayoutVars>
      </dgm:prSet>
      <dgm:spPr/>
      <dgm:t>
        <a:bodyPr/>
        <a:lstStyle/>
        <a:p>
          <a:endParaRPr lang="ru-RU"/>
        </a:p>
      </dgm:t>
    </dgm:pt>
    <dgm:pt modelId="{9AE23303-78A9-49B1-8152-79359D77837F}" type="pres">
      <dgm:prSet presAssocID="{708C83B9-9216-4DF6-B61F-300DF28EF7BE}" presName="level2hierChild" presStyleCnt="0"/>
      <dgm:spPr/>
    </dgm:pt>
    <dgm:pt modelId="{6EA211E4-AB0C-4EDE-BBB3-164FE9B2895F}" type="pres">
      <dgm:prSet presAssocID="{AB909BBB-444A-42C1-AB79-359D2FFFD1FB}" presName="conn2-1" presStyleLbl="parChTrans1D2" presStyleIdx="0" presStyleCnt="6"/>
      <dgm:spPr/>
      <dgm:t>
        <a:bodyPr/>
        <a:lstStyle/>
        <a:p>
          <a:endParaRPr lang="ru-RU"/>
        </a:p>
      </dgm:t>
    </dgm:pt>
    <dgm:pt modelId="{8ADCDDBD-95CB-4222-8A95-9C6A465E73A5}" type="pres">
      <dgm:prSet presAssocID="{AB909BBB-444A-42C1-AB79-359D2FFFD1FB}" presName="connTx" presStyleLbl="parChTrans1D2" presStyleIdx="0" presStyleCnt="6"/>
      <dgm:spPr/>
      <dgm:t>
        <a:bodyPr/>
        <a:lstStyle/>
        <a:p>
          <a:endParaRPr lang="ru-RU"/>
        </a:p>
      </dgm:t>
    </dgm:pt>
    <dgm:pt modelId="{1322764D-FD52-404F-8806-0A18FD7A0849}" type="pres">
      <dgm:prSet presAssocID="{97F1014E-1CDD-4537-B16C-F7B456F40DCE}" presName="root2" presStyleCnt="0"/>
      <dgm:spPr/>
    </dgm:pt>
    <dgm:pt modelId="{7CFA25B4-C94C-469B-85A4-B12CEB1E1533}" type="pres">
      <dgm:prSet presAssocID="{97F1014E-1CDD-4537-B16C-F7B456F40DCE}" presName="LevelTwoTextNode" presStyleLbl="node2" presStyleIdx="0" presStyleCnt="6" custScaleX="125871">
        <dgm:presLayoutVars>
          <dgm:chPref val="3"/>
        </dgm:presLayoutVars>
      </dgm:prSet>
      <dgm:spPr/>
      <dgm:t>
        <a:bodyPr/>
        <a:lstStyle/>
        <a:p>
          <a:endParaRPr lang="ru-RU"/>
        </a:p>
      </dgm:t>
    </dgm:pt>
    <dgm:pt modelId="{8D457EDA-05A3-4DA7-8D79-ECA77AA21B3A}" type="pres">
      <dgm:prSet presAssocID="{97F1014E-1CDD-4537-B16C-F7B456F40DCE}" presName="level3hierChild" presStyleCnt="0"/>
      <dgm:spPr/>
    </dgm:pt>
    <dgm:pt modelId="{F5D83962-1E17-46EA-BD0E-513ED545B76B}" type="pres">
      <dgm:prSet presAssocID="{61389A73-F8C3-4AB1-83A2-2BE79ABDFA4F}" presName="conn2-1" presStyleLbl="parChTrans1D3" presStyleIdx="0" presStyleCnt="7"/>
      <dgm:spPr/>
      <dgm:t>
        <a:bodyPr/>
        <a:lstStyle/>
        <a:p>
          <a:endParaRPr lang="ru-RU"/>
        </a:p>
      </dgm:t>
    </dgm:pt>
    <dgm:pt modelId="{C6C34EC3-2254-49EA-9B0C-C88301824FD7}" type="pres">
      <dgm:prSet presAssocID="{61389A73-F8C3-4AB1-83A2-2BE79ABDFA4F}" presName="connTx" presStyleLbl="parChTrans1D3" presStyleIdx="0" presStyleCnt="7"/>
      <dgm:spPr/>
      <dgm:t>
        <a:bodyPr/>
        <a:lstStyle/>
        <a:p>
          <a:endParaRPr lang="ru-RU"/>
        </a:p>
      </dgm:t>
    </dgm:pt>
    <dgm:pt modelId="{DA2C6E6F-0F30-40E9-9CDB-ACA29CC0C538}" type="pres">
      <dgm:prSet presAssocID="{5F420150-F3FE-4ED2-BEAA-2EC899CBD627}" presName="root2" presStyleCnt="0"/>
      <dgm:spPr/>
    </dgm:pt>
    <dgm:pt modelId="{05CA9FB7-EEA0-4F99-9332-12A2887C5D30}" type="pres">
      <dgm:prSet presAssocID="{5F420150-F3FE-4ED2-BEAA-2EC899CBD627}" presName="LevelTwoTextNode" presStyleLbl="node3" presStyleIdx="0" presStyleCnt="7" custLinFactNeighborX="68495" custLinFactNeighborY="630">
        <dgm:presLayoutVars>
          <dgm:chPref val="3"/>
        </dgm:presLayoutVars>
      </dgm:prSet>
      <dgm:spPr/>
      <dgm:t>
        <a:bodyPr/>
        <a:lstStyle/>
        <a:p>
          <a:endParaRPr lang="ru-RU"/>
        </a:p>
      </dgm:t>
    </dgm:pt>
    <dgm:pt modelId="{4146BD94-B3EC-41C3-99AA-C676C30A73F9}" type="pres">
      <dgm:prSet presAssocID="{5F420150-F3FE-4ED2-BEAA-2EC899CBD627}" presName="level3hierChild" presStyleCnt="0"/>
      <dgm:spPr/>
    </dgm:pt>
    <dgm:pt modelId="{801DE6E7-DCB1-47FC-ACB2-EBA2B023EB42}" type="pres">
      <dgm:prSet presAssocID="{F4250020-66EC-4DC3-A843-017290A48734}" presName="conn2-1" presStyleLbl="parChTrans1D2" presStyleIdx="1" presStyleCnt="6"/>
      <dgm:spPr/>
      <dgm:t>
        <a:bodyPr/>
        <a:lstStyle/>
        <a:p>
          <a:endParaRPr lang="ru-RU"/>
        </a:p>
      </dgm:t>
    </dgm:pt>
    <dgm:pt modelId="{A52AFAC6-BE4B-4E7E-9128-E28C9E7EAF29}" type="pres">
      <dgm:prSet presAssocID="{F4250020-66EC-4DC3-A843-017290A48734}" presName="connTx" presStyleLbl="parChTrans1D2" presStyleIdx="1" presStyleCnt="6"/>
      <dgm:spPr/>
      <dgm:t>
        <a:bodyPr/>
        <a:lstStyle/>
        <a:p>
          <a:endParaRPr lang="ru-RU"/>
        </a:p>
      </dgm:t>
    </dgm:pt>
    <dgm:pt modelId="{FA214474-6695-4AE8-AA3F-38BEC80B35E3}" type="pres">
      <dgm:prSet presAssocID="{128D79E6-4CCA-4EDD-9FC2-935AEA4F4037}" presName="root2" presStyleCnt="0"/>
      <dgm:spPr/>
    </dgm:pt>
    <dgm:pt modelId="{4D17BD50-715E-4A42-AB7E-195FCC6AFC06}" type="pres">
      <dgm:prSet presAssocID="{128D79E6-4CCA-4EDD-9FC2-935AEA4F4037}" presName="LevelTwoTextNode" presStyleLbl="node2" presStyleIdx="1" presStyleCnt="6" custScaleX="124488">
        <dgm:presLayoutVars>
          <dgm:chPref val="3"/>
        </dgm:presLayoutVars>
      </dgm:prSet>
      <dgm:spPr/>
      <dgm:t>
        <a:bodyPr/>
        <a:lstStyle/>
        <a:p>
          <a:endParaRPr lang="ru-RU"/>
        </a:p>
      </dgm:t>
    </dgm:pt>
    <dgm:pt modelId="{F790B672-5A00-44C0-AA86-8CBB005EFF8D}" type="pres">
      <dgm:prSet presAssocID="{128D79E6-4CCA-4EDD-9FC2-935AEA4F4037}" presName="level3hierChild" presStyleCnt="0"/>
      <dgm:spPr/>
    </dgm:pt>
    <dgm:pt modelId="{E0DD670C-A80B-4B9A-805C-B67D33F31C03}" type="pres">
      <dgm:prSet presAssocID="{863278FD-955B-48AF-ABD8-FC4AE6E1DF87}" presName="conn2-1" presStyleLbl="parChTrans1D3" presStyleIdx="1" presStyleCnt="7"/>
      <dgm:spPr/>
      <dgm:t>
        <a:bodyPr/>
        <a:lstStyle/>
        <a:p>
          <a:endParaRPr lang="ru-RU"/>
        </a:p>
      </dgm:t>
    </dgm:pt>
    <dgm:pt modelId="{86EE0526-5DD4-4CF8-99E7-D66535CB4504}" type="pres">
      <dgm:prSet presAssocID="{863278FD-955B-48AF-ABD8-FC4AE6E1DF87}" presName="connTx" presStyleLbl="parChTrans1D3" presStyleIdx="1" presStyleCnt="7"/>
      <dgm:spPr/>
      <dgm:t>
        <a:bodyPr/>
        <a:lstStyle/>
        <a:p>
          <a:endParaRPr lang="ru-RU"/>
        </a:p>
      </dgm:t>
    </dgm:pt>
    <dgm:pt modelId="{3ECB1E40-8B71-4284-A226-DFC10558B72F}" type="pres">
      <dgm:prSet presAssocID="{BB4066C2-F8B2-4436-8086-3B9A14396A9D}" presName="root2" presStyleCnt="0"/>
      <dgm:spPr/>
    </dgm:pt>
    <dgm:pt modelId="{AC63F298-581F-400C-88BC-9A550F707E47}" type="pres">
      <dgm:prSet presAssocID="{BB4066C2-F8B2-4436-8086-3B9A14396A9D}" presName="LevelTwoTextNode" presStyleLbl="node3" presStyleIdx="1" presStyleCnt="7" custLinFactNeighborX="63653">
        <dgm:presLayoutVars>
          <dgm:chPref val="3"/>
        </dgm:presLayoutVars>
      </dgm:prSet>
      <dgm:spPr/>
      <dgm:t>
        <a:bodyPr/>
        <a:lstStyle/>
        <a:p>
          <a:endParaRPr lang="ru-RU"/>
        </a:p>
      </dgm:t>
    </dgm:pt>
    <dgm:pt modelId="{C85B886C-1FE7-42D6-92B9-7439C9462EE7}" type="pres">
      <dgm:prSet presAssocID="{BB4066C2-F8B2-4436-8086-3B9A14396A9D}" presName="level3hierChild" presStyleCnt="0"/>
      <dgm:spPr/>
    </dgm:pt>
    <dgm:pt modelId="{52FEF721-DC09-4BDF-B5A0-E7CC6CCC5B3D}" type="pres">
      <dgm:prSet presAssocID="{E6041496-761B-4CA7-B8D3-97E6D19789B8}" presName="conn2-1" presStyleLbl="parChTrans1D2" presStyleIdx="2" presStyleCnt="6"/>
      <dgm:spPr/>
      <dgm:t>
        <a:bodyPr/>
        <a:lstStyle/>
        <a:p>
          <a:endParaRPr lang="ru-RU"/>
        </a:p>
      </dgm:t>
    </dgm:pt>
    <dgm:pt modelId="{062727A8-DD56-4E76-A848-EE44EC2FA5CD}" type="pres">
      <dgm:prSet presAssocID="{E6041496-761B-4CA7-B8D3-97E6D19789B8}" presName="connTx" presStyleLbl="parChTrans1D2" presStyleIdx="2" presStyleCnt="6"/>
      <dgm:spPr/>
      <dgm:t>
        <a:bodyPr/>
        <a:lstStyle/>
        <a:p>
          <a:endParaRPr lang="ru-RU"/>
        </a:p>
      </dgm:t>
    </dgm:pt>
    <dgm:pt modelId="{ECE8FFEC-603D-474B-92FA-B72DD49873F9}" type="pres">
      <dgm:prSet presAssocID="{3E4F343A-4066-4565-9471-137DCB7B291D}" presName="root2" presStyleCnt="0"/>
      <dgm:spPr/>
    </dgm:pt>
    <dgm:pt modelId="{E56D3402-4266-41E6-9FE7-ACF0F909B9F4}" type="pres">
      <dgm:prSet presAssocID="{3E4F343A-4066-4565-9471-137DCB7B291D}" presName="LevelTwoTextNode" presStyleLbl="node2" presStyleIdx="2" presStyleCnt="6" custScaleX="123104" custScaleY="118571">
        <dgm:presLayoutVars>
          <dgm:chPref val="3"/>
        </dgm:presLayoutVars>
      </dgm:prSet>
      <dgm:spPr/>
      <dgm:t>
        <a:bodyPr/>
        <a:lstStyle/>
        <a:p>
          <a:endParaRPr lang="ru-RU"/>
        </a:p>
      </dgm:t>
    </dgm:pt>
    <dgm:pt modelId="{435157E7-6818-402D-A95B-8455A551CA39}" type="pres">
      <dgm:prSet presAssocID="{3E4F343A-4066-4565-9471-137DCB7B291D}" presName="level3hierChild" presStyleCnt="0"/>
      <dgm:spPr/>
    </dgm:pt>
    <dgm:pt modelId="{24A0CDC4-B809-4164-824E-5324CF2CF100}" type="pres">
      <dgm:prSet presAssocID="{50604B14-F2D1-42FF-9CAA-B5B9DF20E1DA}" presName="conn2-1" presStyleLbl="parChTrans1D3" presStyleIdx="2" presStyleCnt="7"/>
      <dgm:spPr/>
      <dgm:t>
        <a:bodyPr/>
        <a:lstStyle/>
        <a:p>
          <a:endParaRPr lang="ru-RU"/>
        </a:p>
      </dgm:t>
    </dgm:pt>
    <dgm:pt modelId="{8F923479-E702-4648-AB52-8F87116D404A}" type="pres">
      <dgm:prSet presAssocID="{50604B14-F2D1-42FF-9CAA-B5B9DF20E1DA}" presName="connTx" presStyleLbl="parChTrans1D3" presStyleIdx="2" presStyleCnt="7"/>
      <dgm:spPr/>
      <dgm:t>
        <a:bodyPr/>
        <a:lstStyle/>
        <a:p>
          <a:endParaRPr lang="ru-RU"/>
        </a:p>
      </dgm:t>
    </dgm:pt>
    <dgm:pt modelId="{11EEC08A-B9DE-4BF5-9CA1-1103B31CC680}" type="pres">
      <dgm:prSet presAssocID="{BA3B0558-6453-46E5-80DB-0B3678E7E219}" presName="root2" presStyleCnt="0"/>
      <dgm:spPr/>
    </dgm:pt>
    <dgm:pt modelId="{AB219653-7FAE-48AD-8CE2-BCA9C50BC910}" type="pres">
      <dgm:prSet presAssocID="{BA3B0558-6453-46E5-80DB-0B3678E7E219}" presName="LevelTwoTextNode" presStyleLbl="node3" presStyleIdx="2" presStyleCnt="7" custLinFactNeighborX="69088" custLinFactNeighborY="-1439">
        <dgm:presLayoutVars>
          <dgm:chPref val="3"/>
        </dgm:presLayoutVars>
      </dgm:prSet>
      <dgm:spPr/>
      <dgm:t>
        <a:bodyPr/>
        <a:lstStyle/>
        <a:p>
          <a:endParaRPr lang="ru-RU"/>
        </a:p>
      </dgm:t>
    </dgm:pt>
    <dgm:pt modelId="{FC3A3C97-BA33-405C-9340-68696975C2E3}" type="pres">
      <dgm:prSet presAssocID="{BA3B0558-6453-46E5-80DB-0B3678E7E219}" presName="level3hierChild" presStyleCnt="0"/>
      <dgm:spPr/>
    </dgm:pt>
    <dgm:pt modelId="{DC83743A-B0A4-4536-A831-9D48433D98EB}" type="pres">
      <dgm:prSet presAssocID="{9C47AB0C-A56D-4123-AF68-7DD6E9C8D80E}" presName="conn2-1" presStyleLbl="parChTrans1D2" presStyleIdx="3" presStyleCnt="6"/>
      <dgm:spPr/>
      <dgm:t>
        <a:bodyPr/>
        <a:lstStyle/>
        <a:p>
          <a:endParaRPr lang="ru-RU"/>
        </a:p>
      </dgm:t>
    </dgm:pt>
    <dgm:pt modelId="{BBA0090B-2709-4802-88A6-1572760A3AD6}" type="pres">
      <dgm:prSet presAssocID="{9C47AB0C-A56D-4123-AF68-7DD6E9C8D80E}" presName="connTx" presStyleLbl="parChTrans1D2" presStyleIdx="3" presStyleCnt="6"/>
      <dgm:spPr/>
      <dgm:t>
        <a:bodyPr/>
        <a:lstStyle/>
        <a:p>
          <a:endParaRPr lang="ru-RU"/>
        </a:p>
      </dgm:t>
    </dgm:pt>
    <dgm:pt modelId="{9E9079BD-00D5-47AC-9A03-6CA74600DBAC}" type="pres">
      <dgm:prSet presAssocID="{BB566BE8-12B6-441F-8703-19227ACE83F2}" presName="root2" presStyleCnt="0"/>
      <dgm:spPr/>
    </dgm:pt>
    <dgm:pt modelId="{C7D4D94D-F97D-4CD4-B77C-A983FF3490D1}" type="pres">
      <dgm:prSet presAssocID="{BB566BE8-12B6-441F-8703-19227ACE83F2}" presName="LevelTwoTextNode" presStyleLbl="node2" presStyleIdx="3" presStyleCnt="6" custScaleX="121720" custScaleY="113883">
        <dgm:presLayoutVars>
          <dgm:chPref val="3"/>
        </dgm:presLayoutVars>
      </dgm:prSet>
      <dgm:spPr/>
      <dgm:t>
        <a:bodyPr/>
        <a:lstStyle/>
        <a:p>
          <a:endParaRPr lang="ru-RU"/>
        </a:p>
      </dgm:t>
    </dgm:pt>
    <dgm:pt modelId="{A40AD047-F489-4FA7-8E36-CC353E878C3B}" type="pres">
      <dgm:prSet presAssocID="{BB566BE8-12B6-441F-8703-19227ACE83F2}" presName="level3hierChild" presStyleCnt="0"/>
      <dgm:spPr/>
    </dgm:pt>
    <dgm:pt modelId="{7172070A-78BB-49BE-B44B-138AA8374A90}" type="pres">
      <dgm:prSet presAssocID="{BA9762F2-7CD2-4371-BB37-896F52D20C10}" presName="conn2-1" presStyleLbl="parChTrans1D3" presStyleIdx="3" presStyleCnt="7"/>
      <dgm:spPr/>
      <dgm:t>
        <a:bodyPr/>
        <a:lstStyle/>
        <a:p>
          <a:endParaRPr lang="ru-RU"/>
        </a:p>
      </dgm:t>
    </dgm:pt>
    <dgm:pt modelId="{9ED53964-2AB4-488C-A16A-1316720BA947}" type="pres">
      <dgm:prSet presAssocID="{BA9762F2-7CD2-4371-BB37-896F52D20C10}" presName="connTx" presStyleLbl="parChTrans1D3" presStyleIdx="3" presStyleCnt="7"/>
      <dgm:spPr/>
      <dgm:t>
        <a:bodyPr/>
        <a:lstStyle/>
        <a:p>
          <a:endParaRPr lang="ru-RU"/>
        </a:p>
      </dgm:t>
    </dgm:pt>
    <dgm:pt modelId="{E14B4C70-6363-45A4-9EBD-E84D716F572C}" type="pres">
      <dgm:prSet presAssocID="{F97DC549-2322-483F-ACEC-F8C5A197A423}" presName="root2" presStyleCnt="0"/>
      <dgm:spPr/>
    </dgm:pt>
    <dgm:pt modelId="{D3BF3CBA-4C7B-4E60-AD60-63D4AE1F7BFD}" type="pres">
      <dgm:prSet presAssocID="{F97DC549-2322-483F-ACEC-F8C5A197A423}" presName="LevelTwoTextNode" presStyleLbl="node3" presStyleIdx="3" presStyleCnt="7" custLinFactNeighborX="66209" custLinFactNeighborY="-4318">
        <dgm:presLayoutVars>
          <dgm:chPref val="3"/>
        </dgm:presLayoutVars>
      </dgm:prSet>
      <dgm:spPr/>
      <dgm:t>
        <a:bodyPr/>
        <a:lstStyle/>
        <a:p>
          <a:endParaRPr lang="ru-RU"/>
        </a:p>
      </dgm:t>
    </dgm:pt>
    <dgm:pt modelId="{5683A2C3-F25E-4784-A889-6D6855E7FC18}" type="pres">
      <dgm:prSet presAssocID="{F97DC549-2322-483F-ACEC-F8C5A197A423}" presName="level3hierChild" presStyleCnt="0"/>
      <dgm:spPr/>
    </dgm:pt>
    <dgm:pt modelId="{D0383B39-4B46-492D-9CA9-0D3469A3CBD3}" type="pres">
      <dgm:prSet presAssocID="{C5469CDD-B6AD-4F2D-8342-4C7343B9CEED}" presName="conn2-1" presStyleLbl="parChTrans1D2" presStyleIdx="4" presStyleCnt="6"/>
      <dgm:spPr/>
      <dgm:t>
        <a:bodyPr/>
        <a:lstStyle/>
        <a:p>
          <a:endParaRPr lang="ru-RU"/>
        </a:p>
      </dgm:t>
    </dgm:pt>
    <dgm:pt modelId="{02E1686C-2BAB-401F-9F7B-FEF937109F2A}" type="pres">
      <dgm:prSet presAssocID="{C5469CDD-B6AD-4F2D-8342-4C7343B9CEED}" presName="connTx" presStyleLbl="parChTrans1D2" presStyleIdx="4" presStyleCnt="6"/>
      <dgm:spPr/>
      <dgm:t>
        <a:bodyPr/>
        <a:lstStyle/>
        <a:p>
          <a:endParaRPr lang="ru-RU"/>
        </a:p>
      </dgm:t>
    </dgm:pt>
    <dgm:pt modelId="{4D1F50F3-7AC3-492F-8CFF-9C78A15E930B}" type="pres">
      <dgm:prSet presAssocID="{B0E50AE5-7DB0-4DCB-8B97-4FCAC439CFAB}" presName="root2" presStyleCnt="0"/>
      <dgm:spPr/>
    </dgm:pt>
    <dgm:pt modelId="{86CB38A5-7F22-40F1-9B9E-F16B2BC16D12}" type="pres">
      <dgm:prSet presAssocID="{B0E50AE5-7DB0-4DCB-8B97-4FCAC439CFAB}" presName="LevelTwoTextNode" presStyleLbl="node2" presStyleIdx="4" presStyleCnt="6" custScaleX="127347">
        <dgm:presLayoutVars>
          <dgm:chPref val="3"/>
        </dgm:presLayoutVars>
      </dgm:prSet>
      <dgm:spPr/>
      <dgm:t>
        <a:bodyPr/>
        <a:lstStyle/>
        <a:p>
          <a:endParaRPr lang="ru-RU"/>
        </a:p>
      </dgm:t>
    </dgm:pt>
    <dgm:pt modelId="{6E08C927-252A-4179-890D-37DB3B23AE6A}" type="pres">
      <dgm:prSet presAssocID="{B0E50AE5-7DB0-4DCB-8B97-4FCAC439CFAB}" presName="level3hierChild" presStyleCnt="0"/>
      <dgm:spPr/>
    </dgm:pt>
    <dgm:pt modelId="{D8EDA070-1848-45E2-AAD8-906CB61EE1F8}" type="pres">
      <dgm:prSet presAssocID="{9416BB06-8AED-4654-B16B-35F35BB0CB21}" presName="conn2-1" presStyleLbl="parChTrans1D3" presStyleIdx="4" presStyleCnt="7"/>
      <dgm:spPr/>
      <dgm:t>
        <a:bodyPr/>
        <a:lstStyle/>
        <a:p>
          <a:endParaRPr lang="ru-RU"/>
        </a:p>
      </dgm:t>
    </dgm:pt>
    <dgm:pt modelId="{4737594A-DB4B-4D2D-A313-3C58BE05085C}" type="pres">
      <dgm:prSet presAssocID="{9416BB06-8AED-4654-B16B-35F35BB0CB21}" presName="connTx" presStyleLbl="parChTrans1D3" presStyleIdx="4" presStyleCnt="7"/>
      <dgm:spPr/>
      <dgm:t>
        <a:bodyPr/>
        <a:lstStyle/>
        <a:p>
          <a:endParaRPr lang="ru-RU"/>
        </a:p>
      </dgm:t>
    </dgm:pt>
    <dgm:pt modelId="{27021204-17F3-4390-86B6-57E8914B1EDA}" type="pres">
      <dgm:prSet presAssocID="{722AAC1C-0B83-4807-BD5F-3FE134032FF7}" presName="root2" presStyleCnt="0"/>
      <dgm:spPr/>
    </dgm:pt>
    <dgm:pt modelId="{B3FFEED6-93DF-4553-B5ED-6F79C6A48272}" type="pres">
      <dgm:prSet presAssocID="{722AAC1C-0B83-4807-BD5F-3FE134032FF7}" presName="LevelTwoTextNode" presStyleLbl="node3" presStyleIdx="4" presStyleCnt="7" custLinFactNeighborX="62611" custLinFactNeighborY="-8636">
        <dgm:presLayoutVars>
          <dgm:chPref val="3"/>
        </dgm:presLayoutVars>
      </dgm:prSet>
      <dgm:spPr/>
      <dgm:t>
        <a:bodyPr/>
        <a:lstStyle/>
        <a:p>
          <a:endParaRPr lang="ru-RU"/>
        </a:p>
      </dgm:t>
    </dgm:pt>
    <dgm:pt modelId="{54E5DD3A-90A9-4DCB-8E88-E613EB9F393D}" type="pres">
      <dgm:prSet presAssocID="{722AAC1C-0B83-4807-BD5F-3FE134032FF7}" presName="level3hierChild" presStyleCnt="0"/>
      <dgm:spPr/>
    </dgm:pt>
    <dgm:pt modelId="{E72EBFAE-6D6F-447A-97E2-7D6E74C8D705}" type="pres">
      <dgm:prSet presAssocID="{8033E85C-AF4F-4633-9C75-E26B1CA97768}" presName="conn2-1" presStyleLbl="parChTrans1D2" presStyleIdx="5" presStyleCnt="6"/>
      <dgm:spPr/>
      <dgm:t>
        <a:bodyPr/>
        <a:lstStyle/>
        <a:p>
          <a:endParaRPr lang="ru-RU"/>
        </a:p>
      </dgm:t>
    </dgm:pt>
    <dgm:pt modelId="{4A89360D-8012-40D9-BCDF-89098148AC53}" type="pres">
      <dgm:prSet presAssocID="{8033E85C-AF4F-4633-9C75-E26B1CA97768}" presName="connTx" presStyleLbl="parChTrans1D2" presStyleIdx="5" presStyleCnt="6"/>
      <dgm:spPr/>
      <dgm:t>
        <a:bodyPr/>
        <a:lstStyle/>
        <a:p>
          <a:endParaRPr lang="ru-RU"/>
        </a:p>
      </dgm:t>
    </dgm:pt>
    <dgm:pt modelId="{9463D948-8B1A-4B7A-9754-840B9AA228AC}" type="pres">
      <dgm:prSet presAssocID="{D9D59972-977B-4767-AC1B-96D6798BE7BD}" presName="root2" presStyleCnt="0"/>
      <dgm:spPr/>
    </dgm:pt>
    <dgm:pt modelId="{4CF4AA6D-DCB1-4F4B-B636-E788FF4A56AF}" type="pres">
      <dgm:prSet presAssocID="{D9D59972-977B-4767-AC1B-96D6798BE7BD}" presName="LevelTwoTextNode" presStyleLbl="node2" presStyleIdx="5" presStyleCnt="6" custScaleX="117624" custScaleY="184782">
        <dgm:presLayoutVars>
          <dgm:chPref val="3"/>
        </dgm:presLayoutVars>
      </dgm:prSet>
      <dgm:spPr/>
      <dgm:t>
        <a:bodyPr/>
        <a:lstStyle/>
        <a:p>
          <a:endParaRPr lang="ru-RU"/>
        </a:p>
      </dgm:t>
    </dgm:pt>
    <dgm:pt modelId="{E8F9CA52-75A1-4EB2-A211-63BB08AA72FF}" type="pres">
      <dgm:prSet presAssocID="{D9D59972-977B-4767-AC1B-96D6798BE7BD}" presName="level3hierChild" presStyleCnt="0"/>
      <dgm:spPr/>
    </dgm:pt>
    <dgm:pt modelId="{5BE78214-F4F3-4468-8477-6CA31F6DCE17}" type="pres">
      <dgm:prSet presAssocID="{4F606952-112F-4B26-B5C8-109163619B6F}" presName="conn2-1" presStyleLbl="parChTrans1D3" presStyleIdx="5" presStyleCnt="7"/>
      <dgm:spPr/>
      <dgm:t>
        <a:bodyPr/>
        <a:lstStyle/>
        <a:p>
          <a:endParaRPr lang="ru-RU"/>
        </a:p>
      </dgm:t>
    </dgm:pt>
    <dgm:pt modelId="{CFA702DB-E438-49EE-AAE5-A52E46D5C990}" type="pres">
      <dgm:prSet presAssocID="{4F606952-112F-4B26-B5C8-109163619B6F}" presName="connTx" presStyleLbl="parChTrans1D3" presStyleIdx="5" presStyleCnt="7"/>
      <dgm:spPr/>
      <dgm:t>
        <a:bodyPr/>
        <a:lstStyle/>
        <a:p>
          <a:endParaRPr lang="ru-RU"/>
        </a:p>
      </dgm:t>
    </dgm:pt>
    <dgm:pt modelId="{79095B65-FE0B-4BB4-8919-0989C9DDA30A}" type="pres">
      <dgm:prSet presAssocID="{815ACAEE-4B06-4DA3-9FB2-BF60E1178D36}" presName="root2" presStyleCnt="0"/>
      <dgm:spPr/>
    </dgm:pt>
    <dgm:pt modelId="{CC51A57A-0253-446A-B493-DF5C6B8B23C3}" type="pres">
      <dgm:prSet presAssocID="{815ACAEE-4B06-4DA3-9FB2-BF60E1178D36}" presName="LevelTwoTextNode" presStyleLbl="node3" presStyleIdx="5" presStyleCnt="7">
        <dgm:presLayoutVars>
          <dgm:chPref val="3"/>
        </dgm:presLayoutVars>
      </dgm:prSet>
      <dgm:spPr/>
      <dgm:t>
        <a:bodyPr/>
        <a:lstStyle/>
        <a:p>
          <a:endParaRPr lang="ru-RU"/>
        </a:p>
      </dgm:t>
    </dgm:pt>
    <dgm:pt modelId="{7E605AA3-4ECC-404D-83A6-046C9958F73E}" type="pres">
      <dgm:prSet presAssocID="{815ACAEE-4B06-4DA3-9FB2-BF60E1178D36}" presName="level3hierChild" presStyleCnt="0"/>
      <dgm:spPr/>
    </dgm:pt>
    <dgm:pt modelId="{6F58E2E3-EB28-4B22-BF06-79E1EE7B36A3}" type="pres">
      <dgm:prSet presAssocID="{EA0D27C5-EB24-4DAC-8E6D-3AB06C6DC732}" presName="conn2-1" presStyleLbl="parChTrans1D4" presStyleIdx="0" presStyleCnt="2"/>
      <dgm:spPr/>
      <dgm:t>
        <a:bodyPr/>
        <a:lstStyle/>
        <a:p>
          <a:endParaRPr lang="ru-RU"/>
        </a:p>
      </dgm:t>
    </dgm:pt>
    <dgm:pt modelId="{854D1811-29D9-4E2F-A356-541BE58ACB46}" type="pres">
      <dgm:prSet presAssocID="{EA0D27C5-EB24-4DAC-8E6D-3AB06C6DC732}" presName="connTx" presStyleLbl="parChTrans1D4" presStyleIdx="0" presStyleCnt="2"/>
      <dgm:spPr/>
      <dgm:t>
        <a:bodyPr/>
        <a:lstStyle/>
        <a:p>
          <a:endParaRPr lang="ru-RU"/>
        </a:p>
      </dgm:t>
    </dgm:pt>
    <dgm:pt modelId="{33B73785-E834-48BF-AC62-75157588FDED}" type="pres">
      <dgm:prSet presAssocID="{B2E91A51-44C0-4215-BBC1-A9934B55C4D1}" presName="root2" presStyleCnt="0"/>
      <dgm:spPr/>
    </dgm:pt>
    <dgm:pt modelId="{970D5DE3-3F84-49C3-86B1-98C78B64BBC9}" type="pres">
      <dgm:prSet presAssocID="{B2E91A51-44C0-4215-BBC1-A9934B55C4D1}" presName="LevelTwoTextNode" presStyleLbl="node4" presStyleIdx="0" presStyleCnt="2">
        <dgm:presLayoutVars>
          <dgm:chPref val="3"/>
        </dgm:presLayoutVars>
      </dgm:prSet>
      <dgm:spPr/>
      <dgm:t>
        <a:bodyPr/>
        <a:lstStyle/>
        <a:p>
          <a:endParaRPr lang="ru-RU"/>
        </a:p>
      </dgm:t>
    </dgm:pt>
    <dgm:pt modelId="{3D33823E-3917-41C1-B1B4-F3058B74B443}" type="pres">
      <dgm:prSet presAssocID="{B2E91A51-44C0-4215-BBC1-A9934B55C4D1}" presName="level3hierChild" presStyleCnt="0"/>
      <dgm:spPr/>
    </dgm:pt>
    <dgm:pt modelId="{F9DDBF8C-E47B-495D-B47A-391F5107D450}" type="pres">
      <dgm:prSet presAssocID="{01E45979-D1A2-4570-AAFD-AE35207108DF}" presName="conn2-1" presStyleLbl="parChTrans1D3" presStyleIdx="6" presStyleCnt="7"/>
      <dgm:spPr/>
      <dgm:t>
        <a:bodyPr/>
        <a:lstStyle/>
        <a:p>
          <a:endParaRPr lang="ru-RU"/>
        </a:p>
      </dgm:t>
    </dgm:pt>
    <dgm:pt modelId="{D643EE19-A9DD-44AA-9DB2-BA06B0897678}" type="pres">
      <dgm:prSet presAssocID="{01E45979-D1A2-4570-AAFD-AE35207108DF}" presName="connTx" presStyleLbl="parChTrans1D3" presStyleIdx="6" presStyleCnt="7"/>
      <dgm:spPr/>
      <dgm:t>
        <a:bodyPr/>
        <a:lstStyle/>
        <a:p>
          <a:endParaRPr lang="ru-RU"/>
        </a:p>
      </dgm:t>
    </dgm:pt>
    <dgm:pt modelId="{92643CEF-C1AB-4DD5-8F25-A7CB0B73CE28}" type="pres">
      <dgm:prSet presAssocID="{08672B8A-E3F0-42FE-BCE7-38A3A40B09F1}" presName="root2" presStyleCnt="0"/>
      <dgm:spPr/>
    </dgm:pt>
    <dgm:pt modelId="{993526B1-1FAD-4B64-AF63-C412E3D33E20}" type="pres">
      <dgm:prSet presAssocID="{08672B8A-E3F0-42FE-BCE7-38A3A40B09F1}" presName="LevelTwoTextNode" presStyleLbl="node3" presStyleIdx="6" presStyleCnt="7">
        <dgm:presLayoutVars>
          <dgm:chPref val="3"/>
        </dgm:presLayoutVars>
      </dgm:prSet>
      <dgm:spPr/>
      <dgm:t>
        <a:bodyPr/>
        <a:lstStyle/>
        <a:p>
          <a:endParaRPr lang="ru-RU"/>
        </a:p>
      </dgm:t>
    </dgm:pt>
    <dgm:pt modelId="{CB180774-61CB-4624-A449-8685245B7D4A}" type="pres">
      <dgm:prSet presAssocID="{08672B8A-E3F0-42FE-BCE7-38A3A40B09F1}" presName="level3hierChild" presStyleCnt="0"/>
      <dgm:spPr/>
    </dgm:pt>
    <dgm:pt modelId="{42F11B00-C01D-4B42-9CA7-8B8F4A2F4730}" type="pres">
      <dgm:prSet presAssocID="{6AE85F70-E398-4600-B388-580148ED3421}" presName="conn2-1" presStyleLbl="parChTrans1D4" presStyleIdx="1" presStyleCnt="2"/>
      <dgm:spPr/>
      <dgm:t>
        <a:bodyPr/>
        <a:lstStyle/>
        <a:p>
          <a:endParaRPr lang="ru-RU"/>
        </a:p>
      </dgm:t>
    </dgm:pt>
    <dgm:pt modelId="{6D4C93A6-E8EE-4F6C-BFE5-0129808A2326}" type="pres">
      <dgm:prSet presAssocID="{6AE85F70-E398-4600-B388-580148ED3421}" presName="connTx" presStyleLbl="parChTrans1D4" presStyleIdx="1" presStyleCnt="2"/>
      <dgm:spPr/>
      <dgm:t>
        <a:bodyPr/>
        <a:lstStyle/>
        <a:p>
          <a:endParaRPr lang="ru-RU"/>
        </a:p>
      </dgm:t>
    </dgm:pt>
    <dgm:pt modelId="{14C1E3F8-A6EA-4A5B-B2C5-030280E4CDAC}" type="pres">
      <dgm:prSet presAssocID="{094F1FC6-B948-4618-BE7D-F57B744DDF0A}" presName="root2" presStyleCnt="0"/>
      <dgm:spPr/>
    </dgm:pt>
    <dgm:pt modelId="{AF67C592-7D01-4D6F-8375-0D601D6E5DAF}" type="pres">
      <dgm:prSet presAssocID="{094F1FC6-B948-4618-BE7D-F57B744DDF0A}" presName="LevelTwoTextNode" presStyleLbl="node4" presStyleIdx="1" presStyleCnt="2">
        <dgm:presLayoutVars>
          <dgm:chPref val="3"/>
        </dgm:presLayoutVars>
      </dgm:prSet>
      <dgm:spPr/>
      <dgm:t>
        <a:bodyPr/>
        <a:lstStyle/>
        <a:p>
          <a:endParaRPr lang="ru-RU"/>
        </a:p>
      </dgm:t>
    </dgm:pt>
    <dgm:pt modelId="{12732968-1BA8-4633-AF0E-C9D05326F779}" type="pres">
      <dgm:prSet presAssocID="{094F1FC6-B948-4618-BE7D-F57B744DDF0A}" presName="level3hierChild" presStyleCnt="0"/>
      <dgm:spPr/>
    </dgm:pt>
  </dgm:ptLst>
  <dgm:cxnLst>
    <dgm:cxn modelId="{623EFAA4-EDB0-41A9-93F4-BCC5FBFBAB27}" type="presOf" srcId="{BA3B0558-6453-46E5-80DB-0B3678E7E219}" destId="{AB219653-7FAE-48AD-8CE2-BCA9C50BC910}" srcOrd="0" destOrd="0" presId="urn:microsoft.com/office/officeart/2005/8/layout/hierarchy2"/>
    <dgm:cxn modelId="{89E5B5FC-584E-4611-9D4A-E69FF46E0289}" type="presOf" srcId="{E6041496-761B-4CA7-B8D3-97E6D19789B8}" destId="{062727A8-DD56-4E76-A848-EE44EC2FA5CD}" srcOrd="1" destOrd="0" presId="urn:microsoft.com/office/officeart/2005/8/layout/hierarchy2"/>
    <dgm:cxn modelId="{9E09F90E-F515-48F6-A418-1538757D0EBC}" srcId="{08672B8A-E3F0-42FE-BCE7-38A3A40B09F1}" destId="{094F1FC6-B948-4618-BE7D-F57B744DDF0A}" srcOrd="0" destOrd="0" parTransId="{6AE85F70-E398-4600-B388-580148ED3421}" sibTransId="{253D6D2D-2C81-4707-8BB0-841A32FE1821}"/>
    <dgm:cxn modelId="{4F74E969-19DE-4ED0-A0A9-FAA45F1E968F}" srcId="{D9D59972-977B-4767-AC1B-96D6798BE7BD}" destId="{08672B8A-E3F0-42FE-BCE7-38A3A40B09F1}" srcOrd="1" destOrd="0" parTransId="{01E45979-D1A2-4570-AAFD-AE35207108DF}" sibTransId="{98CE1BDB-0E2C-4BFD-ABE7-E7C7B0982EB4}"/>
    <dgm:cxn modelId="{90EDCB57-B1C0-49B4-9899-80E133DAB627}" type="presOf" srcId="{BA9762F2-7CD2-4371-BB37-896F52D20C10}" destId="{7172070A-78BB-49BE-B44B-138AA8374A90}" srcOrd="0" destOrd="0" presId="urn:microsoft.com/office/officeart/2005/8/layout/hierarchy2"/>
    <dgm:cxn modelId="{D9A16469-889A-485E-812B-12BF364B8873}" type="presOf" srcId="{9C47AB0C-A56D-4123-AF68-7DD6E9C8D80E}" destId="{DC83743A-B0A4-4536-A831-9D48433D98EB}" srcOrd="0" destOrd="0" presId="urn:microsoft.com/office/officeart/2005/8/layout/hierarchy2"/>
    <dgm:cxn modelId="{ADA328F2-29EF-437E-996E-656CBC3BC8E3}" type="presOf" srcId="{01E45979-D1A2-4570-AAFD-AE35207108DF}" destId="{D643EE19-A9DD-44AA-9DB2-BA06B0897678}" srcOrd="1" destOrd="0" presId="urn:microsoft.com/office/officeart/2005/8/layout/hierarchy2"/>
    <dgm:cxn modelId="{43B44B48-7843-4F15-9A2E-D479B099D5A1}" type="presOf" srcId="{9C47AB0C-A56D-4123-AF68-7DD6E9C8D80E}" destId="{BBA0090B-2709-4802-88A6-1572760A3AD6}" srcOrd="1" destOrd="0" presId="urn:microsoft.com/office/officeart/2005/8/layout/hierarchy2"/>
    <dgm:cxn modelId="{17D294E6-D8EB-4B98-9706-F04FD5B1DC12}" type="presOf" srcId="{50604B14-F2D1-42FF-9CAA-B5B9DF20E1DA}" destId="{24A0CDC4-B809-4164-824E-5324CF2CF100}" srcOrd="0" destOrd="0" presId="urn:microsoft.com/office/officeart/2005/8/layout/hierarchy2"/>
    <dgm:cxn modelId="{AC070BBF-404A-4203-BF24-D44E36C7FB36}" srcId="{D9D59972-977B-4767-AC1B-96D6798BE7BD}" destId="{815ACAEE-4B06-4DA3-9FB2-BF60E1178D36}" srcOrd="0" destOrd="0" parTransId="{4F606952-112F-4B26-B5C8-109163619B6F}" sibTransId="{E9A3A3C7-2BA2-407D-80A0-A6701DC83BB3}"/>
    <dgm:cxn modelId="{DD900127-02DC-481D-87E8-7EFE33EC9339}" srcId="{128D79E6-4CCA-4EDD-9FC2-935AEA4F4037}" destId="{BB4066C2-F8B2-4436-8086-3B9A14396A9D}" srcOrd="0" destOrd="0" parTransId="{863278FD-955B-48AF-ABD8-FC4AE6E1DF87}" sibTransId="{1289466D-B42C-4CB6-9BBF-F474ED0F2C9C}"/>
    <dgm:cxn modelId="{16A4D36D-8968-4520-BF20-D5311EE18CC4}" type="presOf" srcId="{BB566BE8-12B6-441F-8703-19227ACE83F2}" destId="{C7D4D94D-F97D-4CD4-B77C-A983FF3490D1}" srcOrd="0" destOrd="0" presId="urn:microsoft.com/office/officeart/2005/8/layout/hierarchy2"/>
    <dgm:cxn modelId="{82AD94B7-C63B-463B-A043-1108DA3F6C25}" srcId="{708C83B9-9216-4DF6-B61F-300DF28EF7BE}" destId="{128D79E6-4CCA-4EDD-9FC2-935AEA4F4037}" srcOrd="1" destOrd="0" parTransId="{F4250020-66EC-4DC3-A843-017290A48734}" sibTransId="{AB092660-1C17-41AF-BEEE-5EC6A805B6C7}"/>
    <dgm:cxn modelId="{A4BDF364-8C73-4F9E-AF76-1FF3B828E099}" srcId="{815ACAEE-4B06-4DA3-9FB2-BF60E1178D36}" destId="{B2E91A51-44C0-4215-BBC1-A9934B55C4D1}" srcOrd="0" destOrd="0" parTransId="{EA0D27C5-EB24-4DAC-8E6D-3AB06C6DC732}" sibTransId="{1B3EAA24-E91D-4222-83EB-E52417966F7D}"/>
    <dgm:cxn modelId="{90EF8BAC-3CC9-4488-8B9B-CE595A0D96C8}" type="presOf" srcId="{8033E85C-AF4F-4633-9C75-E26B1CA97768}" destId="{E72EBFAE-6D6F-447A-97E2-7D6E74C8D705}" srcOrd="0" destOrd="0" presId="urn:microsoft.com/office/officeart/2005/8/layout/hierarchy2"/>
    <dgm:cxn modelId="{505ED0A7-9B0F-438A-B295-0A991BD0487E}" type="presOf" srcId="{D9D59972-977B-4767-AC1B-96D6798BE7BD}" destId="{4CF4AA6D-DCB1-4F4B-B636-E788FF4A56AF}" srcOrd="0" destOrd="0" presId="urn:microsoft.com/office/officeart/2005/8/layout/hierarchy2"/>
    <dgm:cxn modelId="{44F5D49C-4A42-4BDA-921E-D3AFC0D70F64}" type="presOf" srcId="{8033E85C-AF4F-4633-9C75-E26B1CA97768}" destId="{4A89360D-8012-40D9-BCDF-89098148AC53}" srcOrd="1" destOrd="0" presId="urn:microsoft.com/office/officeart/2005/8/layout/hierarchy2"/>
    <dgm:cxn modelId="{F96E0765-C7FE-475B-91F9-C2D9040F9C74}" type="presOf" srcId="{5F420150-F3FE-4ED2-BEAA-2EC899CBD627}" destId="{05CA9FB7-EEA0-4F99-9332-12A2887C5D30}" srcOrd="0" destOrd="0" presId="urn:microsoft.com/office/officeart/2005/8/layout/hierarchy2"/>
    <dgm:cxn modelId="{8FAD81D8-9453-4F3A-96F7-F8348D530698}" type="presOf" srcId="{F4250020-66EC-4DC3-A843-017290A48734}" destId="{A52AFAC6-BE4B-4E7E-9128-E28C9E7EAF29}" srcOrd="1" destOrd="0" presId="urn:microsoft.com/office/officeart/2005/8/layout/hierarchy2"/>
    <dgm:cxn modelId="{93801E2E-9640-442B-A4DA-2D2FE58F8AE8}" type="presOf" srcId="{F4250020-66EC-4DC3-A843-017290A48734}" destId="{801DE6E7-DCB1-47FC-ACB2-EBA2B023EB42}" srcOrd="0" destOrd="0" presId="urn:microsoft.com/office/officeart/2005/8/layout/hierarchy2"/>
    <dgm:cxn modelId="{637F008F-22CA-4925-B92A-E6C00F320C26}" type="presOf" srcId="{C5469CDD-B6AD-4F2D-8342-4C7343B9CEED}" destId="{02E1686C-2BAB-401F-9F7B-FEF937109F2A}" srcOrd="1" destOrd="0" presId="urn:microsoft.com/office/officeart/2005/8/layout/hierarchy2"/>
    <dgm:cxn modelId="{0DBC7B22-17FA-4805-9D4A-C919CAED8FAD}" srcId="{BB566BE8-12B6-441F-8703-19227ACE83F2}" destId="{F97DC549-2322-483F-ACEC-F8C5A197A423}" srcOrd="0" destOrd="0" parTransId="{BA9762F2-7CD2-4371-BB37-896F52D20C10}" sibTransId="{FE1310C2-27F9-4782-B332-F193C0C78BF0}"/>
    <dgm:cxn modelId="{FB1AE987-80F6-453A-8724-22D5973948F0}" type="presOf" srcId="{61389A73-F8C3-4AB1-83A2-2BE79ABDFA4F}" destId="{F5D83962-1E17-46EA-BD0E-513ED545B76B}" srcOrd="0" destOrd="0" presId="urn:microsoft.com/office/officeart/2005/8/layout/hierarchy2"/>
    <dgm:cxn modelId="{72F2DBC6-8EE7-4E29-A385-CF05BE96858C}" type="presOf" srcId="{3E4F343A-4066-4565-9471-137DCB7B291D}" destId="{E56D3402-4266-41E6-9FE7-ACF0F909B9F4}" srcOrd="0" destOrd="0" presId="urn:microsoft.com/office/officeart/2005/8/layout/hierarchy2"/>
    <dgm:cxn modelId="{5169E219-C469-45F5-B00E-9586A49A8324}" type="presOf" srcId="{F5ED22FA-B3CC-4E57-8471-FDF024DE28F0}" destId="{64DE096A-ED75-44CE-9984-A4EA2BD55A5C}" srcOrd="0" destOrd="0" presId="urn:microsoft.com/office/officeart/2005/8/layout/hierarchy2"/>
    <dgm:cxn modelId="{A4A4A82E-82B3-4BA2-B232-DC00AD052791}" srcId="{708C83B9-9216-4DF6-B61F-300DF28EF7BE}" destId="{B0E50AE5-7DB0-4DCB-8B97-4FCAC439CFAB}" srcOrd="4" destOrd="0" parTransId="{C5469CDD-B6AD-4F2D-8342-4C7343B9CEED}" sibTransId="{2D126043-BB39-4624-A4BB-DB8D478C8BB9}"/>
    <dgm:cxn modelId="{236D6218-9B2A-41F8-B640-6E9409DDBBEF}" type="presOf" srcId="{50604B14-F2D1-42FF-9CAA-B5B9DF20E1DA}" destId="{8F923479-E702-4648-AB52-8F87116D404A}" srcOrd="1" destOrd="0" presId="urn:microsoft.com/office/officeart/2005/8/layout/hierarchy2"/>
    <dgm:cxn modelId="{3E1861DC-46E3-4347-B425-18545D36C9F7}" srcId="{708C83B9-9216-4DF6-B61F-300DF28EF7BE}" destId="{D9D59972-977B-4767-AC1B-96D6798BE7BD}" srcOrd="5" destOrd="0" parTransId="{8033E85C-AF4F-4633-9C75-E26B1CA97768}" sibTransId="{1A087B2C-ED99-4730-838C-7EC316D33275}"/>
    <dgm:cxn modelId="{2A558BBE-E8CF-4062-9ED8-6858F9EAE1B0}" type="presOf" srcId="{E6041496-761B-4CA7-B8D3-97E6D19789B8}" destId="{52FEF721-DC09-4BDF-B5A0-E7CC6CCC5B3D}" srcOrd="0" destOrd="0" presId="urn:microsoft.com/office/officeart/2005/8/layout/hierarchy2"/>
    <dgm:cxn modelId="{18BA3F7F-E006-4F41-9A62-4680265B3DD0}" type="presOf" srcId="{128D79E6-4CCA-4EDD-9FC2-935AEA4F4037}" destId="{4D17BD50-715E-4A42-AB7E-195FCC6AFC06}" srcOrd="0" destOrd="0" presId="urn:microsoft.com/office/officeart/2005/8/layout/hierarchy2"/>
    <dgm:cxn modelId="{52E7AA1B-2CEF-45DE-AC8D-103DEDC966C1}" type="presOf" srcId="{BB4066C2-F8B2-4436-8086-3B9A14396A9D}" destId="{AC63F298-581F-400C-88BC-9A550F707E47}" srcOrd="0" destOrd="0" presId="urn:microsoft.com/office/officeart/2005/8/layout/hierarchy2"/>
    <dgm:cxn modelId="{047DB5D7-9919-478E-B3EE-60541D9360F7}" type="presOf" srcId="{BA9762F2-7CD2-4371-BB37-896F52D20C10}" destId="{9ED53964-2AB4-488C-A16A-1316720BA947}" srcOrd="1" destOrd="0" presId="urn:microsoft.com/office/officeart/2005/8/layout/hierarchy2"/>
    <dgm:cxn modelId="{5B93A78A-07AE-4826-A104-2217F38142B2}" type="presOf" srcId="{F97DC549-2322-483F-ACEC-F8C5A197A423}" destId="{D3BF3CBA-4C7B-4E60-AD60-63D4AE1F7BFD}" srcOrd="0" destOrd="0" presId="urn:microsoft.com/office/officeart/2005/8/layout/hierarchy2"/>
    <dgm:cxn modelId="{F4FD0BC0-6119-403D-AF2D-2E6698472944}" type="presOf" srcId="{9416BB06-8AED-4654-B16B-35F35BB0CB21}" destId="{4737594A-DB4B-4D2D-A313-3C58BE05085C}" srcOrd="1" destOrd="0" presId="urn:microsoft.com/office/officeart/2005/8/layout/hierarchy2"/>
    <dgm:cxn modelId="{00B14B12-493D-4439-B02A-B2B1B40FCB6B}" type="presOf" srcId="{B2E91A51-44C0-4215-BBC1-A9934B55C4D1}" destId="{970D5DE3-3F84-49C3-86B1-98C78B64BBC9}" srcOrd="0" destOrd="0" presId="urn:microsoft.com/office/officeart/2005/8/layout/hierarchy2"/>
    <dgm:cxn modelId="{6C6C0420-08F4-439B-9644-8E442A36FD93}" type="presOf" srcId="{61389A73-F8C3-4AB1-83A2-2BE79ABDFA4F}" destId="{C6C34EC3-2254-49EA-9B0C-C88301824FD7}" srcOrd="1" destOrd="0" presId="urn:microsoft.com/office/officeart/2005/8/layout/hierarchy2"/>
    <dgm:cxn modelId="{0668A488-63C6-4ADB-8C64-D6A6128A5672}" srcId="{708C83B9-9216-4DF6-B61F-300DF28EF7BE}" destId="{3E4F343A-4066-4565-9471-137DCB7B291D}" srcOrd="2" destOrd="0" parTransId="{E6041496-761B-4CA7-B8D3-97E6D19789B8}" sibTransId="{DFC4548E-4FE3-4BD5-980F-64DE04385D27}"/>
    <dgm:cxn modelId="{DEEC3883-0FF1-46BD-BB19-C37B0E300AEF}" type="presOf" srcId="{EA0D27C5-EB24-4DAC-8E6D-3AB06C6DC732}" destId="{6F58E2E3-EB28-4B22-BF06-79E1EE7B36A3}" srcOrd="0" destOrd="0" presId="urn:microsoft.com/office/officeart/2005/8/layout/hierarchy2"/>
    <dgm:cxn modelId="{6665C4B5-8503-4382-BC04-6D92A2574F27}" type="presOf" srcId="{863278FD-955B-48AF-ABD8-FC4AE6E1DF87}" destId="{E0DD670C-A80B-4B9A-805C-B67D33F31C03}" srcOrd="0" destOrd="0" presId="urn:microsoft.com/office/officeart/2005/8/layout/hierarchy2"/>
    <dgm:cxn modelId="{B92AF83D-8C44-4D62-AA05-69BEE914F362}" type="presOf" srcId="{4F606952-112F-4B26-B5C8-109163619B6F}" destId="{5BE78214-F4F3-4468-8477-6CA31F6DCE17}" srcOrd="0" destOrd="0" presId="urn:microsoft.com/office/officeart/2005/8/layout/hierarchy2"/>
    <dgm:cxn modelId="{5009F9B2-A0AF-4FC4-9170-27008E93D859}" type="presOf" srcId="{863278FD-955B-48AF-ABD8-FC4AE6E1DF87}" destId="{86EE0526-5DD4-4CF8-99E7-D66535CB4504}" srcOrd="1" destOrd="0" presId="urn:microsoft.com/office/officeart/2005/8/layout/hierarchy2"/>
    <dgm:cxn modelId="{111268E3-83FC-46D6-B342-D33894842A29}" type="presOf" srcId="{EA0D27C5-EB24-4DAC-8E6D-3AB06C6DC732}" destId="{854D1811-29D9-4E2F-A356-541BE58ACB46}" srcOrd="1" destOrd="0" presId="urn:microsoft.com/office/officeart/2005/8/layout/hierarchy2"/>
    <dgm:cxn modelId="{FF6AD975-C71A-4008-BD0B-409BD206E4AE}" type="presOf" srcId="{6AE85F70-E398-4600-B388-580148ED3421}" destId="{42F11B00-C01D-4B42-9CA7-8B8F4A2F4730}" srcOrd="0" destOrd="0" presId="urn:microsoft.com/office/officeart/2005/8/layout/hierarchy2"/>
    <dgm:cxn modelId="{04BD851A-8B9C-4EF2-ADD9-097A77897734}" type="presOf" srcId="{97F1014E-1CDD-4537-B16C-F7B456F40DCE}" destId="{7CFA25B4-C94C-469B-85A4-B12CEB1E1533}" srcOrd="0" destOrd="0" presId="urn:microsoft.com/office/officeart/2005/8/layout/hierarchy2"/>
    <dgm:cxn modelId="{197D0321-8A83-4076-97A7-B1A590A885A4}" type="presOf" srcId="{9416BB06-8AED-4654-B16B-35F35BB0CB21}" destId="{D8EDA070-1848-45E2-AAD8-906CB61EE1F8}" srcOrd="0" destOrd="0" presId="urn:microsoft.com/office/officeart/2005/8/layout/hierarchy2"/>
    <dgm:cxn modelId="{249B3AC4-CE93-4171-AEB8-D060F8FFC71C}" type="presOf" srcId="{AB909BBB-444A-42C1-AB79-359D2FFFD1FB}" destId="{6EA211E4-AB0C-4EDE-BBB3-164FE9B2895F}" srcOrd="0" destOrd="0" presId="urn:microsoft.com/office/officeart/2005/8/layout/hierarchy2"/>
    <dgm:cxn modelId="{F4B95C97-CC64-44C5-B7E6-765ECF89421F}" srcId="{F5ED22FA-B3CC-4E57-8471-FDF024DE28F0}" destId="{708C83B9-9216-4DF6-B61F-300DF28EF7BE}" srcOrd="0" destOrd="0" parTransId="{775C6AD2-878D-4876-B453-72DC1C935793}" sibTransId="{368F5A88-7F3D-48B2-B968-A8DA9C0DACF2}"/>
    <dgm:cxn modelId="{FF155A28-F982-4DBB-854A-9599DF7FCE99}" type="presOf" srcId="{B0E50AE5-7DB0-4DCB-8B97-4FCAC439CFAB}" destId="{86CB38A5-7F22-40F1-9B9E-F16B2BC16D12}" srcOrd="0" destOrd="0" presId="urn:microsoft.com/office/officeart/2005/8/layout/hierarchy2"/>
    <dgm:cxn modelId="{AD54A2DB-0486-4C32-9A35-648168ACA7D8}" srcId="{B0E50AE5-7DB0-4DCB-8B97-4FCAC439CFAB}" destId="{722AAC1C-0B83-4807-BD5F-3FE134032FF7}" srcOrd="0" destOrd="0" parTransId="{9416BB06-8AED-4654-B16B-35F35BB0CB21}" sibTransId="{EEF4F3E7-742F-497E-B004-3DC6AA7D6E92}"/>
    <dgm:cxn modelId="{75EC16FE-8E26-4AE7-A4D8-F949310EBFC9}" type="presOf" srcId="{708C83B9-9216-4DF6-B61F-300DF28EF7BE}" destId="{5B4ADD8E-99DA-4DE7-A2A4-130F3298EC6F}" srcOrd="0" destOrd="0" presId="urn:microsoft.com/office/officeart/2005/8/layout/hierarchy2"/>
    <dgm:cxn modelId="{DB0B18D7-C8F0-41C3-A9A4-0AC38830E993}" type="presOf" srcId="{AB909BBB-444A-42C1-AB79-359D2FFFD1FB}" destId="{8ADCDDBD-95CB-4222-8A95-9C6A465E73A5}" srcOrd="1" destOrd="0" presId="urn:microsoft.com/office/officeart/2005/8/layout/hierarchy2"/>
    <dgm:cxn modelId="{607FBA2E-5A7F-406B-A5BF-922E752BFA3A}" type="presOf" srcId="{08672B8A-E3F0-42FE-BCE7-38A3A40B09F1}" destId="{993526B1-1FAD-4B64-AF63-C412E3D33E20}" srcOrd="0" destOrd="0" presId="urn:microsoft.com/office/officeart/2005/8/layout/hierarchy2"/>
    <dgm:cxn modelId="{D55FE34E-F028-4C49-9072-BD73B5E79D81}" type="presOf" srcId="{01E45979-D1A2-4570-AAFD-AE35207108DF}" destId="{F9DDBF8C-E47B-495D-B47A-391F5107D450}" srcOrd="0" destOrd="0" presId="urn:microsoft.com/office/officeart/2005/8/layout/hierarchy2"/>
    <dgm:cxn modelId="{DEBAFE9B-2206-4B71-9419-D324AB5B9FFB}" srcId="{708C83B9-9216-4DF6-B61F-300DF28EF7BE}" destId="{97F1014E-1CDD-4537-B16C-F7B456F40DCE}" srcOrd="0" destOrd="0" parTransId="{AB909BBB-444A-42C1-AB79-359D2FFFD1FB}" sibTransId="{389F82A2-3BB9-4337-B968-E81F1B58AABE}"/>
    <dgm:cxn modelId="{F67591CE-B3B5-403B-9535-30F88A626EB6}" type="presOf" srcId="{815ACAEE-4B06-4DA3-9FB2-BF60E1178D36}" destId="{CC51A57A-0253-446A-B493-DF5C6B8B23C3}" srcOrd="0" destOrd="0" presId="urn:microsoft.com/office/officeart/2005/8/layout/hierarchy2"/>
    <dgm:cxn modelId="{074E0AAE-CEB4-417F-84C8-1849F69127CD}" type="presOf" srcId="{094F1FC6-B948-4618-BE7D-F57B744DDF0A}" destId="{AF67C592-7D01-4D6F-8375-0D601D6E5DAF}" srcOrd="0" destOrd="0" presId="urn:microsoft.com/office/officeart/2005/8/layout/hierarchy2"/>
    <dgm:cxn modelId="{EB578D81-A834-47FB-86DB-DF019DDC6511}" srcId="{708C83B9-9216-4DF6-B61F-300DF28EF7BE}" destId="{BB566BE8-12B6-441F-8703-19227ACE83F2}" srcOrd="3" destOrd="0" parTransId="{9C47AB0C-A56D-4123-AF68-7DD6E9C8D80E}" sibTransId="{B6FE416C-2578-4D5D-8247-7E4111C08FE4}"/>
    <dgm:cxn modelId="{A4073A3E-BC43-4505-93F4-09ADC8DEDB41}" srcId="{97F1014E-1CDD-4537-B16C-F7B456F40DCE}" destId="{5F420150-F3FE-4ED2-BEAA-2EC899CBD627}" srcOrd="0" destOrd="0" parTransId="{61389A73-F8C3-4AB1-83A2-2BE79ABDFA4F}" sibTransId="{32797B92-9962-4853-9E69-9E0E705D1F24}"/>
    <dgm:cxn modelId="{8621125C-E6C3-4B85-8492-63F3657E3373}" type="presOf" srcId="{C5469CDD-B6AD-4F2D-8342-4C7343B9CEED}" destId="{D0383B39-4B46-492D-9CA9-0D3469A3CBD3}" srcOrd="0" destOrd="0" presId="urn:microsoft.com/office/officeart/2005/8/layout/hierarchy2"/>
    <dgm:cxn modelId="{6A195F12-AF2C-4423-A7B0-098CE2565858}" type="presOf" srcId="{722AAC1C-0B83-4807-BD5F-3FE134032FF7}" destId="{B3FFEED6-93DF-4553-B5ED-6F79C6A48272}" srcOrd="0" destOrd="0" presId="urn:microsoft.com/office/officeart/2005/8/layout/hierarchy2"/>
    <dgm:cxn modelId="{71DDC0CE-3E5D-4DCF-A5AA-B4EA42B909B2}" type="presOf" srcId="{6AE85F70-E398-4600-B388-580148ED3421}" destId="{6D4C93A6-E8EE-4F6C-BFE5-0129808A2326}" srcOrd="1" destOrd="0" presId="urn:microsoft.com/office/officeart/2005/8/layout/hierarchy2"/>
    <dgm:cxn modelId="{9EAC096B-7BF9-4A20-B34F-86DB160D9F59}" type="presOf" srcId="{4F606952-112F-4B26-B5C8-109163619B6F}" destId="{CFA702DB-E438-49EE-AAE5-A52E46D5C990}" srcOrd="1" destOrd="0" presId="urn:microsoft.com/office/officeart/2005/8/layout/hierarchy2"/>
    <dgm:cxn modelId="{D1891589-3C6A-45C5-A3F3-868F15BFF3A4}" srcId="{3E4F343A-4066-4565-9471-137DCB7B291D}" destId="{BA3B0558-6453-46E5-80DB-0B3678E7E219}" srcOrd="0" destOrd="0" parTransId="{50604B14-F2D1-42FF-9CAA-B5B9DF20E1DA}" sibTransId="{8BF76DFF-59DA-414B-B483-B4C99418CD95}"/>
    <dgm:cxn modelId="{AB5C19BD-1453-463A-B849-1881CE54D002}" type="presParOf" srcId="{64DE096A-ED75-44CE-9984-A4EA2BD55A5C}" destId="{0CFE5941-7F96-4E4C-8006-8B712A339BC9}" srcOrd="0" destOrd="0" presId="urn:microsoft.com/office/officeart/2005/8/layout/hierarchy2"/>
    <dgm:cxn modelId="{CE294E85-EE62-42F8-8025-F7496513BA64}" type="presParOf" srcId="{0CFE5941-7F96-4E4C-8006-8B712A339BC9}" destId="{5B4ADD8E-99DA-4DE7-A2A4-130F3298EC6F}" srcOrd="0" destOrd="0" presId="urn:microsoft.com/office/officeart/2005/8/layout/hierarchy2"/>
    <dgm:cxn modelId="{5194A453-FFF9-4120-B12C-8584E39D27C6}" type="presParOf" srcId="{0CFE5941-7F96-4E4C-8006-8B712A339BC9}" destId="{9AE23303-78A9-49B1-8152-79359D77837F}" srcOrd="1" destOrd="0" presId="urn:microsoft.com/office/officeart/2005/8/layout/hierarchy2"/>
    <dgm:cxn modelId="{AC13412C-3393-42A3-9256-1234E18FF57D}" type="presParOf" srcId="{9AE23303-78A9-49B1-8152-79359D77837F}" destId="{6EA211E4-AB0C-4EDE-BBB3-164FE9B2895F}" srcOrd="0" destOrd="0" presId="urn:microsoft.com/office/officeart/2005/8/layout/hierarchy2"/>
    <dgm:cxn modelId="{497779A7-F6BC-4C66-A106-7F3BB30C6CEF}" type="presParOf" srcId="{6EA211E4-AB0C-4EDE-BBB3-164FE9B2895F}" destId="{8ADCDDBD-95CB-4222-8A95-9C6A465E73A5}" srcOrd="0" destOrd="0" presId="urn:microsoft.com/office/officeart/2005/8/layout/hierarchy2"/>
    <dgm:cxn modelId="{0DA75B63-C64F-438B-BD0E-1B900B2FA430}" type="presParOf" srcId="{9AE23303-78A9-49B1-8152-79359D77837F}" destId="{1322764D-FD52-404F-8806-0A18FD7A0849}" srcOrd="1" destOrd="0" presId="urn:microsoft.com/office/officeart/2005/8/layout/hierarchy2"/>
    <dgm:cxn modelId="{86A1A71B-CFAC-48CB-9444-A7C2E35B0D73}" type="presParOf" srcId="{1322764D-FD52-404F-8806-0A18FD7A0849}" destId="{7CFA25B4-C94C-469B-85A4-B12CEB1E1533}" srcOrd="0" destOrd="0" presId="urn:microsoft.com/office/officeart/2005/8/layout/hierarchy2"/>
    <dgm:cxn modelId="{3926B062-B39C-462D-BD06-2A8835C104BF}" type="presParOf" srcId="{1322764D-FD52-404F-8806-0A18FD7A0849}" destId="{8D457EDA-05A3-4DA7-8D79-ECA77AA21B3A}" srcOrd="1" destOrd="0" presId="urn:microsoft.com/office/officeart/2005/8/layout/hierarchy2"/>
    <dgm:cxn modelId="{10A0397B-E394-421F-B439-5738602E0C12}" type="presParOf" srcId="{8D457EDA-05A3-4DA7-8D79-ECA77AA21B3A}" destId="{F5D83962-1E17-46EA-BD0E-513ED545B76B}" srcOrd="0" destOrd="0" presId="urn:microsoft.com/office/officeart/2005/8/layout/hierarchy2"/>
    <dgm:cxn modelId="{CBE451A9-1A4D-4237-90C6-F772914C4AF0}" type="presParOf" srcId="{F5D83962-1E17-46EA-BD0E-513ED545B76B}" destId="{C6C34EC3-2254-49EA-9B0C-C88301824FD7}" srcOrd="0" destOrd="0" presId="urn:microsoft.com/office/officeart/2005/8/layout/hierarchy2"/>
    <dgm:cxn modelId="{4096F1A7-1008-4E46-8378-6385B374F7E7}" type="presParOf" srcId="{8D457EDA-05A3-4DA7-8D79-ECA77AA21B3A}" destId="{DA2C6E6F-0F30-40E9-9CDB-ACA29CC0C538}" srcOrd="1" destOrd="0" presId="urn:microsoft.com/office/officeart/2005/8/layout/hierarchy2"/>
    <dgm:cxn modelId="{C0659AC6-F108-4414-98A2-0C10F232065C}" type="presParOf" srcId="{DA2C6E6F-0F30-40E9-9CDB-ACA29CC0C538}" destId="{05CA9FB7-EEA0-4F99-9332-12A2887C5D30}" srcOrd="0" destOrd="0" presId="urn:microsoft.com/office/officeart/2005/8/layout/hierarchy2"/>
    <dgm:cxn modelId="{EDE6A3AC-B768-4CA6-BBE5-9C2ED6D8C890}" type="presParOf" srcId="{DA2C6E6F-0F30-40E9-9CDB-ACA29CC0C538}" destId="{4146BD94-B3EC-41C3-99AA-C676C30A73F9}" srcOrd="1" destOrd="0" presId="urn:microsoft.com/office/officeart/2005/8/layout/hierarchy2"/>
    <dgm:cxn modelId="{F7C20AF7-330B-4914-846B-5E2FFCBEC6A2}" type="presParOf" srcId="{9AE23303-78A9-49B1-8152-79359D77837F}" destId="{801DE6E7-DCB1-47FC-ACB2-EBA2B023EB42}" srcOrd="2" destOrd="0" presId="urn:microsoft.com/office/officeart/2005/8/layout/hierarchy2"/>
    <dgm:cxn modelId="{989B3410-D128-4FF3-A9F4-EDA482B03CD0}" type="presParOf" srcId="{801DE6E7-DCB1-47FC-ACB2-EBA2B023EB42}" destId="{A52AFAC6-BE4B-4E7E-9128-E28C9E7EAF29}" srcOrd="0" destOrd="0" presId="urn:microsoft.com/office/officeart/2005/8/layout/hierarchy2"/>
    <dgm:cxn modelId="{33D0450C-4887-40A4-8C88-58858AA71519}" type="presParOf" srcId="{9AE23303-78A9-49B1-8152-79359D77837F}" destId="{FA214474-6695-4AE8-AA3F-38BEC80B35E3}" srcOrd="3" destOrd="0" presId="urn:microsoft.com/office/officeart/2005/8/layout/hierarchy2"/>
    <dgm:cxn modelId="{5DB76B40-3A24-4326-B81B-17B531A5779E}" type="presParOf" srcId="{FA214474-6695-4AE8-AA3F-38BEC80B35E3}" destId="{4D17BD50-715E-4A42-AB7E-195FCC6AFC06}" srcOrd="0" destOrd="0" presId="urn:microsoft.com/office/officeart/2005/8/layout/hierarchy2"/>
    <dgm:cxn modelId="{CE415204-1A17-4F51-BAC8-0F018334B064}" type="presParOf" srcId="{FA214474-6695-4AE8-AA3F-38BEC80B35E3}" destId="{F790B672-5A00-44C0-AA86-8CBB005EFF8D}" srcOrd="1" destOrd="0" presId="urn:microsoft.com/office/officeart/2005/8/layout/hierarchy2"/>
    <dgm:cxn modelId="{C492DA12-FD4A-4627-8F59-E57AEF35D3FE}" type="presParOf" srcId="{F790B672-5A00-44C0-AA86-8CBB005EFF8D}" destId="{E0DD670C-A80B-4B9A-805C-B67D33F31C03}" srcOrd="0" destOrd="0" presId="urn:microsoft.com/office/officeart/2005/8/layout/hierarchy2"/>
    <dgm:cxn modelId="{BF6898FD-0C90-4FE6-AEDC-36F1A6125931}" type="presParOf" srcId="{E0DD670C-A80B-4B9A-805C-B67D33F31C03}" destId="{86EE0526-5DD4-4CF8-99E7-D66535CB4504}" srcOrd="0" destOrd="0" presId="urn:microsoft.com/office/officeart/2005/8/layout/hierarchy2"/>
    <dgm:cxn modelId="{1FB388CC-A35A-4025-A88D-457A63E83703}" type="presParOf" srcId="{F790B672-5A00-44C0-AA86-8CBB005EFF8D}" destId="{3ECB1E40-8B71-4284-A226-DFC10558B72F}" srcOrd="1" destOrd="0" presId="urn:microsoft.com/office/officeart/2005/8/layout/hierarchy2"/>
    <dgm:cxn modelId="{694BD214-89FF-4648-9812-23B4E574D9A0}" type="presParOf" srcId="{3ECB1E40-8B71-4284-A226-DFC10558B72F}" destId="{AC63F298-581F-400C-88BC-9A550F707E47}" srcOrd="0" destOrd="0" presId="urn:microsoft.com/office/officeart/2005/8/layout/hierarchy2"/>
    <dgm:cxn modelId="{69FA3362-7A15-4FB9-9737-A7BF99A5D77A}" type="presParOf" srcId="{3ECB1E40-8B71-4284-A226-DFC10558B72F}" destId="{C85B886C-1FE7-42D6-92B9-7439C9462EE7}" srcOrd="1" destOrd="0" presId="urn:microsoft.com/office/officeart/2005/8/layout/hierarchy2"/>
    <dgm:cxn modelId="{0D0D273C-9C0E-4CFC-A439-7CB04C9F858D}" type="presParOf" srcId="{9AE23303-78A9-49B1-8152-79359D77837F}" destId="{52FEF721-DC09-4BDF-B5A0-E7CC6CCC5B3D}" srcOrd="4" destOrd="0" presId="urn:microsoft.com/office/officeart/2005/8/layout/hierarchy2"/>
    <dgm:cxn modelId="{CDC17F9E-2E8A-413D-BF50-8CF2C49F6DE4}" type="presParOf" srcId="{52FEF721-DC09-4BDF-B5A0-E7CC6CCC5B3D}" destId="{062727A8-DD56-4E76-A848-EE44EC2FA5CD}" srcOrd="0" destOrd="0" presId="urn:microsoft.com/office/officeart/2005/8/layout/hierarchy2"/>
    <dgm:cxn modelId="{1E021B1C-EEB7-412E-89BD-C854CA2D8377}" type="presParOf" srcId="{9AE23303-78A9-49B1-8152-79359D77837F}" destId="{ECE8FFEC-603D-474B-92FA-B72DD49873F9}" srcOrd="5" destOrd="0" presId="urn:microsoft.com/office/officeart/2005/8/layout/hierarchy2"/>
    <dgm:cxn modelId="{6245699E-DD06-41B4-9011-A2715814F5D2}" type="presParOf" srcId="{ECE8FFEC-603D-474B-92FA-B72DD49873F9}" destId="{E56D3402-4266-41E6-9FE7-ACF0F909B9F4}" srcOrd="0" destOrd="0" presId="urn:microsoft.com/office/officeart/2005/8/layout/hierarchy2"/>
    <dgm:cxn modelId="{720FB3D2-AF74-4EE7-A02E-F55DF6A8D51D}" type="presParOf" srcId="{ECE8FFEC-603D-474B-92FA-B72DD49873F9}" destId="{435157E7-6818-402D-A95B-8455A551CA39}" srcOrd="1" destOrd="0" presId="urn:microsoft.com/office/officeart/2005/8/layout/hierarchy2"/>
    <dgm:cxn modelId="{8B0C5304-F2B6-4BC4-8BEE-471F916186A7}" type="presParOf" srcId="{435157E7-6818-402D-A95B-8455A551CA39}" destId="{24A0CDC4-B809-4164-824E-5324CF2CF100}" srcOrd="0" destOrd="0" presId="urn:microsoft.com/office/officeart/2005/8/layout/hierarchy2"/>
    <dgm:cxn modelId="{762A591F-3365-46E9-86ED-4B52E4F6E385}" type="presParOf" srcId="{24A0CDC4-B809-4164-824E-5324CF2CF100}" destId="{8F923479-E702-4648-AB52-8F87116D404A}" srcOrd="0" destOrd="0" presId="urn:microsoft.com/office/officeart/2005/8/layout/hierarchy2"/>
    <dgm:cxn modelId="{200AB1FD-B479-455F-BDAD-3E8CFB960F42}" type="presParOf" srcId="{435157E7-6818-402D-A95B-8455A551CA39}" destId="{11EEC08A-B9DE-4BF5-9CA1-1103B31CC680}" srcOrd="1" destOrd="0" presId="urn:microsoft.com/office/officeart/2005/8/layout/hierarchy2"/>
    <dgm:cxn modelId="{E98B7CEB-BB4A-4297-A2C3-5D6333760796}" type="presParOf" srcId="{11EEC08A-B9DE-4BF5-9CA1-1103B31CC680}" destId="{AB219653-7FAE-48AD-8CE2-BCA9C50BC910}" srcOrd="0" destOrd="0" presId="urn:microsoft.com/office/officeart/2005/8/layout/hierarchy2"/>
    <dgm:cxn modelId="{13C3400B-8FC0-4B74-95B2-768850EDC9EE}" type="presParOf" srcId="{11EEC08A-B9DE-4BF5-9CA1-1103B31CC680}" destId="{FC3A3C97-BA33-405C-9340-68696975C2E3}" srcOrd="1" destOrd="0" presId="urn:microsoft.com/office/officeart/2005/8/layout/hierarchy2"/>
    <dgm:cxn modelId="{74833F25-7EC5-482D-8B44-F4C47707F3BA}" type="presParOf" srcId="{9AE23303-78A9-49B1-8152-79359D77837F}" destId="{DC83743A-B0A4-4536-A831-9D48433D98EB}" srcOrd="6" destOrd="0" presId="urn:microsoft.com/office/officeart/2005/8/layout/hierarchy2"/>
    <dgm:cxn modelId="{AC2EF38D-A8B9-46FE-BAF9-29EAC502773F}" type="presParOf" srcId="{DC83743A-B0A4-4536-A831-9D48433D98EB}" destId="{BBA0090B-2709-4802-88A6-1572760A3AD6}" srcOrd="0" destOrd="0" presId="urn:microsoft.com/office/officeart/2005/8/layout/hierarchy2"/>
    <dgm:cxn modelId="{7047FDB6-8793-4B64-B3E0-BAAD214F9405}" type="presParOf" srcId="{9AE23303-78A9-49B1-8152-79359D77837F}" destId="{9E9079BD-00D5-47AC-9A03-6CA74600DBAC}" srcOrd="7" destOrd="0" presId="urn:microsoft.com/office/officeart/2005/8/layout/hierarchy2"/>
    <dgm:cxn modelId="{3DF5257E-B794-4AC7-93F3-E99DCD842381}" type="presParOf" srcId="{9E9079BD-00D5-47AC-9A03-6CA74600DBAC}" destId="{C7D4D94D-F97D-4CD4-B77C-A983FF3490D1}" srcOrd="0" destOrd="0" presId="urn:microsoft.com/office/officeart/2005/8/layout/hierarchy2"/>
    <dgm:cxn modelId="{C6BE9880-62E4-41EC-A573-403AC6B28FDC}" type="presParOf" srcId="{9E9079BD-00D5-47AC-9A03-6CA74600DBAC}" destId="{A40AD047-F489-4FA7-8E36-CC353E878C3B}" srcOrd="1" destOrd="0" presId="urn:microsoft.com/office/officeart/2005/8/layout/hierarchy2"/>
    <dgm:cxn modelId="{C8F3A516-7838-48D9-9430-0A7332384E98}" type="presParOf" srcId="{A40AD047-F489-4FA7-8E36-CC353E878C3B}" destId="{7172070A-78BB-49BE-B44B-138AA8374A90}" srcOrd="0" destOrd="0" presId="urn:microsoft.com/office/officeart/2005/8/layout/hierarchy2"/>
    <dgm:cxn modelId="{FE77FB79-5C80-471A-B112-7259A6871401}" type="presParOf" srcId="{7172070A-78BB-49BE-B44B-138AA8374A90}" destId="{9ED53964-2AB4-488C-A16A-1316720BA947}" srcOrd="0" destOrd="0" presId="urn:microsoft.com/office/officeart/2005/8/layout/hierarchy2"/>
    <dgm:cxn modelId="{5E3B9A9C-B56E-4110-B2C6-D4F46805186C}" type="presParOf" srcId="{A40AD047-F489-4FA7-8E36-CC353E878C3B}" destId="{E14B4C70-6363-45A4-9EBD-E84D716F572C}" srcOrd="1" destOrd="0" presId="urn:microsoft.com/office/officeart/2005/8/layout/hierarchy2"/>
    <dgm:cxn modelId="{935101AD-310E-4F10-A06A-756473FA5E1E}" type="presParOf" srcId="{E14B4C70-6363-45A4-9EBD-E84D716F572C}" destId="{D3BF3CBA-4C7B-4E60-AD60-63D4AE1F7BFD}" srcOrd="0" destOrd="0" presId="urn:microsoft.com/office/officeart/2005/8/layout/hierarchy2"/>
    <dgm:cxn modelId="{7679F05D-2FCA-451E-843C-22D7BD45C859}" type="presParOf" srcId="{E14B4C70-6363-45A4-9EBD-E84D716F572C}" destId="{5683A2C3-F25E-4784-A889-6D6855E7FC18}" srcOrd="1" destOrd="0" presId="urn:microsoft.com/office/officeart/2005/8/layout/hierarchy2"/>
    <dgm:cxn modelId="{53F603D9-6787-4F5D-997D-1A9003257B66}" type="presParOf" srcId="{9AE23303-78A9-49B1-8152-79359D77837F}" destId="{D0383B39-4B46-492D-9CA9-0D3469A3CBD3}" srcOrd="8" destOrd="0" presId="urn:microsoft.com/office/officeart/2005/8/layout/hierarchy2"/>
    <dgm:cxn modelId="{3282870D-49F0-48C9-AD79-27F6CC246D8F}" type="presParOf" srcId="{D0383B39-4B46-492D-9CA9-0D3469A3CBD3}" destId="{02E1686C-2BAB-401F-9F7B-FEF937109F2A}" srcOrd="0" destOrd="0" presId="urn:microsoft.com/office/officeart/2005/8/layout/hierarchy2"/>
    <dgm:cxn modelId="{2B63B174-9A49-48C6-B35A-97B22D425FDB}" type="presParOf" srcId="{9AE23303-78A9-49B1-8152-79359D77837F}" destId="{4D1F50F3-7AC3-492F-8CFF-9C78A15E930B}" srcOrd="9" destOrd="0" presId="urn:microsoft.com/office/officeart/2005/8/layout/hierarchy2"/>
    <dgm:cxn modelId="{F0064D8E-E016-4009-85D0-BF63C830320B}" type="presParOf" srcId="{4D1F50F3-7AC3-492F-8CFF-9C78A15E930B}" destId="{86CB38A5-7F22-40F1-9B9E-F16B2BC16D12}" srcOrd="0" destOrd="0" presId="urn:microsoft.com/office/officeart/2005/8/layout/hierarchy2"/>
    <dgm:cxn modelId="{89F86274-4A56-4A95-89D4-63FD76F2FE4D}" type="presParOf" srcId="{4D1F50F3-7AC3-492F-8CFF-9C78A15E930B}" destId="{6E08C927-252A-4179-890D-37DB3B23AE6A}" srcOrd="1" destOrd="0" presId="urn:microsoft.com/office/officeart/2005/8/layout/hierarchy2"/>
    <dgm:cxn modelId="{A2264688-B21B-4296-B350-54FA2A8B6374}" type="presParOf" srcId="{6E08C927-252A-4179-890D-37DB3B23AE6A}" destId="{D8EDA070-1848-45E2-AAD8-906CB61EE1F8}" srcOrd="0" destOrd="0" presId="urn:microsoft.com/office/officeart/2005/8/layout/hierarchy2"/>
    <dgm:cxn modelId="{12768D7A-4B27-4B56-A9DF-0626D64A399D}" type="presParOf" srcId="{D8EDA070-1848-45E2-AAD8-906CB61EE1F8}" destId="{4737594A-DB4B-4D2D-A313-3C58BE05085C}" srcOrd="0" destOrd="0" presId="urn:microsoft.com/office/officeart/2005/8/layout/hierarchy2"/>
    <dgm:cxn modelId="{4C19770A-D1FC-4ED7-BBF9-81CFEA468177}" type="presParOf" srcId="{6E08C927-252A-4179-890D-37DB3B23AE6A}" destId="{27021204-17F3-4390-86B6-57E8914B1EDA}" srcOrd="1" destOrd="0" presId="urn:microsoft.com/office/officeart/2005/8/layout/hierarchy2"/>
    <dgm:cxn modelId="{1E3CE9D0-037A-46BF-983D-BE4A4B7E5DE7}" type="presParOf" srcId="{27021204-17F3-4390-86B6-57E8914B1EDA}" destId="{B3FFEED6-93DF-4553-B5ED-6F79C6A48272}" srcOrd="0" destOrd="0" presId="urn:microsoft.com/office/officeart/2005/8/layout/hierarchy2"/>
    <dgm:cxn modelId="{C430AAC6-3ABB-4B68-95E0-E1884223E874}" type="presParOf" srcId="{27021204-17F3-4390-86B6-57E8914B1EDA}" destId="{54E5DD3A-90A9-4DCB-8E88-E613EB9F393D}" srcOrd="1" destOrd="0" presId="urn:microsoft.com/office/officeart/2005/8/layout/hierarchy2"/>
    <dgm:cxn modelId="{45DBF17F-5EAA-499E-A0E0-9D1F6359DDAC}" type="presParOf" srcId="{9AE23303-78A9-49B1-8152-79359D77837F}" destId="{E72EBFAE-6D6F-447A-97E2-7D6E74C8D705}" srcOrd="10" destOrd="0" presId="urn:microsoft.com/office/officeart/2005/8/layout/hierarchy2"/>
    <dgm:cxn modelId="{B96E7970-3B03-4CC2-AE0B-FC07BB859374}" type="presParOf" srcId="{E72EBFAE-6D6F-447A-97E2-7D6E74C8D705}" destId="{4A89360D-8012-40D9-BCDF-89098148AC53}" srcOrd="0" destOrd="0" presId="urn:microsoft.com/office/officeart/2005/8/layout/hierarchy2"/>
    <dgm:cxn modelId="{5CECF727-E7A1-4C02-8537-814C2F062A7F}" type="presParOf" srcId="{9AE23303-78A9-49B1-8152-79359D77837F}" destId="{9463D948-8B1A-4B7A-9754-840B9AA228AC}" srcOrd="11" destOrd="0" presId="urn:microsoft.com/office/officeart/2005/8/layout/hierarchy2"/>
    <dgm:cxn modelId="{DE8FFEC1-D575-4A22-83BA-929F8DAD8865}" type="presParOf" srcId="{9463D948-8B1A-4B7A-9754-840B9AA228AC}" destId="{4CF4AA6D-DCB1-4F4B-B636-E788FF4A56AF}" srcOrd="0" destOrd="0" presId="urn:microsoft.com/office/officeart/2005/8/layout/hierarchy2"/>
    <dgm:cxn modelId="{6C2C68D4-E4D0-4063-A3CF-56D3174DF561}" type="presParOf" srcId="{9463D948-8B1A-4B7A-9754-840B9AA228AC}" destId="{E8F9CA52-75A1-4EB2-A211-63BB08AA72FF}" srcOrd="1" destOrd="0" presId="urn:microsoft.com/office/officeart/2005/8/layout/hierarchy2"/>
    <dgm:cxn modelId="{D5E3A312-EF1C-49CA-AD87-DA1A87E8AEB7}" type="presParOf" srcId="{E8F9CA52-75A1-4EB2-A211-63BB08AA72FF}" destId="{5BE78214-F4F3-4468-8477-6CA31F6DCE17}" srcOrd="0" destOrd="0" presId="urn:microsoft.com/office/officeart/2005/8/layout/hierarchy2"/>
    <dgm:cxn modelId="{3F43FCDE-A776-4D37-B653-5E6E673D3365}" type="presParOf" srcId="{5BE78214-F4F3-4468-8477-6CA31F6DCE17}" destId="{CFA702DB-E438-49EE-AAE5-A52E46D5C990}" srcOrd="0" destOrd="0" presId="urn:microsoft.com/office/officeart/2005/8/layout/hierarchy2"/>
    <dgm:cxn modelId="{90C20568-3D16-4FD3-AF8C-FFBF19B54D35}" type="presParOf" srcId="{E8F9CA52-75A1-4EB2-A211-63BB08AA72FF}" destId="{79095B65-FE0B-4BB4-8919-0989C9DDA30A}" srcOrd="1" destOrd="0" presId="urn:microsoft.com/office/officeart/2005/8/layout/hierarchy2"/>
    <dgm:cxn modelId="{82796FA5-7DAB-4E5B-AA77-A8F390B91F71}" type="presParOf" srcId="{79095B65-FE0B-4BB4-8919-0989C9DDA30A}" destId="{CC51A57A-0253-446A-B493-DF5C6B8B23C3}" srcOrd="0" destOrd="0" presId="urn:microsoft.com/office/officeart/2005/8/layout/hierarchy2"/>
    <dgm:cxn modelId="{D4212E2C-50D0-4157-9C21-B4213DCD2227}" type="presParOf" srcId="{79095B65-FE0B-4BB4-8919-0989C9DDA30A}" destId="{7E605AA3-4ECC-404D-83A6-046C9958F73E}" srcOrd="1" destOrd="0" presId="urn:microsoft.com/office/officeart/2005/8/layout/hierarchy2"/>
    <dgm:cxn modelId="{8C19E520-ED16-407B-BD66-78148F09DDC9}" type="presParOf" srcId="{7E605AA3-4ECC-404D-83A6-046C9958F73E}" destId="{6F58E2E3-EB28-4B22-BF06-79E1EE7B36A3}" srcOrd="0" destOrd="0" presId="urn:microsoft.com/office/officeart/2005/8/layout/hierarchy2"/>
    <dgm:cxn modelId="{98B34286-422F-48CD-812B-BC27018C2F1D}" type="presParOf" srcId="{6F58E2E3-EB28-4B22-BF06-79E1EE7B36A3}" destId="{854D1811-29D9-4E2F-A356-541BE58ACB46}" srcOrd="0" destOrd="0" presId="urn:microsoft.com/office/officeart/2005/8/layout/hierarchy2"/>
    <dgm:cxn modelId="{5670C9F6-CDE2-4069-A16F-0475A249B1D7}" type="presParOf" srcId="{7E605AA3-4ECC-404D-83A6-046C9958F73E}" destId="{33B73785-E834-48BF-AC62-75157588FDED}" srcOrd="1" destOrd="0" presId="urn:microsoft.com/office/officeart/2005/8/layout/hierarchy2"/>
    <dgm:cxn modelId="{7F9BC0FB-5C1A-4E2A-8325-004704CFAD5A}" type="presParOf" srcId="{33B73785-E834-48BF-AC62-75157588FDED}" destId="{970D5DE3-3F84-49C3-86B1-98C78B64BBC9}" srcOrd="0" destOrd="0" presId="urn:microsoft.com/office/officeart/2005/8/layout/hierarchy2"/>
    <dgm:cxn modelId="{6CEA6253-11AE-4171-AAD9-81FA99FE700C}" type="presParOf" srcId="{33B73785-E834-48BF-AC62-75157588FDED}" destId="{3D33823E-3917-41C1-B1B4-F3058B74B443}" srcOrd="1" destOrd="0" presId="urn:microsoft.com/office/officeart/2005/8/layout/hierarchy2"/>
    <dgm:cxn modelId="{9E2AE991-0D90-44F8-9219-C07A348935FC}" type="presParOf" srcId="{E8F9CA52-75A1-4EB2-A211-63BB08AA72FF}" destId="{F9DDBF8C-E47B-495D-B47A-391F5107D450}" srcOrd="2" destOrd="0" presId="urn:microsoft.com/office/officeart/2005/8/layout/hierarchy2"/>
    <dgm:cxn modelId="{2540B981-B14D-45AC-B656-D125E44A48A3}" type="presParOf" srcId="{F9DDBF8C-E47B-495D-B47A-391F5107D450}" destId="{D643EE19-A9DD-44AA-9DB2-BA06B0897678}" srcOrd="0" destOrd="0" presId="urn:microsoft.com/office/officeart/2005/8/layout/hierarchy2"/>
    <dgm:cxn modelId="{EB6D6D83-003A-4918-A2EE-8D8E0D3F1D7E}" type="presParOf" srcId="{E8F9CA52-75A1-4EB2-A211-63BB08AA72FF}" destId="{92643CEF-C1AB-4DD5-8F25-A7CB0B73CE28}" srcOrd="3" destOrd="0" presId="urn:microsoft.com/office/officeart/2005/8/layout/hierarchy2"/>
    <dgm:cxn modelId="{0965DFBC-020B-42F5-85D6-761FF16DD0BC}" type="presParOf" srcId="{92643CEF-C1AB-4DD5-8F25-A7CB0B73CE28}" destId="{993526B1-1FAD-4B64-AF63-C412E3D33E20}" srcOrd="0" destOrd="0" presId="urn:microsoft.com/office/officeart/2005/8/layout/hierarchy2"/>
    <dgm:cxn modelId="{8CD6CD21-2E52-414A-93FB-44F9E77727EA}" type="presParOf" srcId="{92643CEF-C1AB-4DD5-8F25-A7CB0B73CE28}" destId="{CB180774-61CB-4624-A449-8685245B7D4A}" srcOrd="1" destOrd="0" presId="urn:microsoft.com/office/officeart/2005/8/layout/hierarchy2"/>
    <dgm:cxn modelId="{8421B93D-5092-4D3F-A3EF-220194988474}" type="presParOf" srcId="{CB180774-61CB-4624-A449-8685245B7D4A}" destId="{42F11B00-C01D-4B42-9CA7-8B8F4A2F4730}" srcOrd="0" destOrd="0" presId="urn:microsoft.com/office/officeart/2005/8/layout/hierarchy2"/>
    <dgm:cxn modelId="{BBF9DF09-4A6F-440F-959C-0048DE0E58CC}" type="presParOf" srcId="{42F11B00-C01D-4B42-9CA7-8B8F4A2F4730}" destId="{6D4C93A6-E8EE-4F6C-BFE5-0129808A2326}" srcOrd="0" destOrd="0" presId="urn:microsoft.com/office/officeart/2005/8/layout/hierarchy2"/>
    <dgm:cxn modelId="{42B7A416-FEF5-4E1A-A7DA-702341A6B2CC}" type="presParOf" srcId="{CB180774-61CB-4624-A449-8685245B7D4A}" destId="{14C1E3F8-A6EA-4A5B-B2C5-030280E4CDAC}" srcOrd="1" destOrd="0" presId="urn:microsoft.com/office/officeart/2005/8/layout/hierarchy2"/>
    <dgm:cxn modelId="{0EBC2438-528F-4328-8DA7-02525A486A08}" type="presParOf" srcId="{14C1E3F8-A6EA-4A5B-B2C5-030280E4CDAC}" destId="{AF67C592-7D01-4D6F-8375-0D601D6E5DAF}" srcOrd="0" destOrd="0" presId="urn:microsoft.com/office/officeart/2005/8/layout/hierarchy2"/>
    <dgm:cxn modelId="{856E9004-1DEE-4FE8-B6F1-8A9FD2B861E3}" type="presParOf" srcId="{14C1E3F8-A6EA-4A5B-B2C5-030280E4CDAC}" destId="{12732968-1BA8-4633-AF0E-C9D05326F7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C0F0286-B77B-47CA-A944-4A3D10B3946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29E2D563-0CAF-4C41-86C4-5CB80EE63022}">
      <dgm:prSet phldrT="[Текст]"/>
      <dgm:spPr/>
      <dgm:t>
        <a:bodyPr/>
        <a:lstStyle/>
        <a:p>
          <a:r>
            <a:rPr lang="ru-RU" dirty="0" smtClean="0"/>
            <a:t>К работе в ночное время не допускаются</a:t>
          </a:r>
          <a:endParaRPr lang="ru-RU" dirty="0"/>
        </a:p>
      </dgm:t>
    </dgm:pt>
    <dgm:pt modelId="{2B46D9CA-4701-4995-94D3-84E514900BE7}" type="parTrans" cxnId="{BA05DBCB-2BB6-4835-A320-5FE30B262DAA}">
      <dgm:prSet/>
      <dgm:spPr/>
      <dgm:t>
        <a:bodyPr/>
        <a:lstStyle/>
        <a:p>
          <a:endParaRPr lang="ru-RU"/>
        </a:p>
      </dgm:t>
    </dgm:pt>
    <dgm:pt modelId="{0CFD6C06-D568-4EDE-ABA7-733993722E1E}" type="sibTrans" cxnId="{BA05DBCB-2BB6-4835-A320-5FE30B262DAA}">
      <dgm:prSet/>
      <dgm:spPr/>
      <dgm:t>
        <a:bodyPr/>
        <a:lstStyle/>
        <a:p>
          <a:endParaRPr lang="ru-RU"/>
        </a:p>
      </dgm:t>
    </dgm:pt>
    <dgm:pt modelId="{6F93EE3A-8F4B-4050-A98B-D1F4A1751EBB}">
      <dgm:prSet phldrT="[Текст]"/>
      <dgm:spPr/>
      <dgm:t>
        <a:bodyPr/>
        <a:lstStyle/>
        <a:p>
          <a:r>
            <a:rPr lang="ru-RU" dirty="0" smtClean="0"/>
            <a:t>беременные женщины;</a:t>
          </a:r>
          <a:endParaRPr lang="ru-RU" dirty="0"/>
        </a:p>
      </dgm:t>
    </dgm:pt>
    <dgm:pt modelId="{4A9F7E4A-A489-4882-AC84-06F8FAFA9A91}" type="parTrans" cxnId="{CDEA94A0-49CB-41B0-ACA8-55DA91EDCA31}">
      <dgm:prSet/>
      <dgm:spPr/>
      <dgm:t>
        <a:bodyPr/>
        <a:lstStyle/>
        <a:p>
          <a:endParaRPr lang="ru-RU"/>
        </a:p>
      </dgm:t>
    </dgm:pt>
    <dgm:pt modelId="{8ACD5363-E8E8-4553-B615-CEBBA173E505}" type="sibTrans" cxnId="{CDEA94A0-49CB-41B0-ACA8-55DA91EDCA31}">
      <dgm:prSet/>
      <dgm:spPr/>
      <dgm:t>
        <a:bodyPr/>
        <a:lstStyle/>
        <a:p>
          <a:endParaRPr lang="ru-RU"/>
        </a:p>
      </dgm:t>
    </dgm:pt>
    <dgm:pt modelId="{4295B286-648E-44D7-9F8C-26A61F6BFE26}">
      <dgm:prSet/>
      <dgm:spPr/>
      <dgm:t>
        <a:bodyPr/>
        <a:lstStyle/>
        <a:p>
          <a:r>
            <a:rPr lang="ru-RU" dirty="0" smtClean="0"/>
            <a:t>работники, не достигшие возраста 18 лет.</a:t>
          </a:r>
          <a:endParaRPr lang="ru-RU" dirty="0"/>
        </a:p>
      </dgm:t>
    </dgm:pt>
    <dgm:pt modelId="{5F168350-D3B2-4CC7-82D6-30AFE5A12476}" type="parTrans" cxnId="{CD3EC935-08C5-413F-9EF0-E9272F589B0C}">
      <dgm:prSet/>
      <dgm:spPr/>
      <dgm:t>
        <a:bodyPr/>
        <a:lstStyle/>
        <a:p>
          <a:endParaRPr lang="ru-RU"/>
        </a:p>
      </dgm:t>
    </dgm:pt>
    <dgm:pt modelId="{0BCD6332-3A2A-493E-A935-F98C59C50654}" type="sibTrans" cxnId="{CD3EC935-08C5-413F-9EF0-E9272F589B0C}">
      <dgm:prSet/>
      <dgm:spPr/>
      <dgm:t>
        <a:bodyPr/>
        <a:lstStyle/>
        <a:p>
          <a:endParaRPr lang="ru-RU"/>
        </a:p>
      </dgm:t>
    </dgm:pt>
    <dgm:pt modelId="{EE836823-98E6-4142-92FB-06856FF20EB1}" type="pres">
      <dgm:prSet presAssocID="{8C0F0286-B77B-47CA-A944-4A3D10B39467}" presName="cycle" presStyleCnt="0">
        <dgm:presLayoutVars>
          <dgm:chMax val="1"/>
          <dgm:dir/>
          <dgm:animLvl val="ctr"/>
          <dgm:resizeHandles val="exact"/>
        </dgm:presLayoutVars>
      </dgm:prSet>
      <dgm:spPr/>
      <dgm:t>
        <a:bodyPr/>
        <a:lstStyle/>
        <a:p>
          <a:endParaRPr lang="ru-RU"/>
        </a:p>
      </dgm:t>
    </dgm:pt>
    <dgm:pt modelId="{F4EA7BA2-0C53-4D95-9E75-808E50138831}" type="pres">
      <dgm:prSet presAssocID="{29E2D563-0CAF-4C41-86C4-5CB80EE63022}" presName="centerShape" presStyleLbl="node0" presStyleIdx="0" presStyleCnt="1" custLinFactNeighborX="-971" custLinFactNeighborY="-44655"/>
      <dgm:spPr/>
      <dgm:t>
        <a:bodyPr/>
        <a:lstStyle/>
        <a:p>
          <a:endParaRPr lang="ru-RU"/>
        </a:p>
      </dgm:t>
    </dgm:pt>
    <dgm:pt modelId="{92D1F21F-A186-45BC-A596-535FB8E052DC}" type="pres">
      <dgm:prSet presAssocID="{4A9F7E4A-A489-4882-AC84-06F8FAFA9A91}" presName="Name9" presStyleLbl="parChTrans1D2" presStyleIdx="0" presStyleCnt="2"/>
      <dgm:spPr/>
      <dgm:t>
        <a:bodyPr/>
        <a:lstStyle/>
        <a:p>
          <a:endParaRPr lang="ru-RU"/>
        </a:p>
      </dgm:t>
    </dgm:pt>
    <dgm:pt modelId="{707DF921-C3D4-4963-93A1-514B4BC277B5}" type="pres">
      <dgm:prSet presAssocID="{4A9F7E4A-A489-4882-AC84-06F8FAFA9A91}" presName="connTx" presStyleLbl="parChTrans1D2" presStyleIdx="0" presStyleCnt="2"/>
      <dgm:spPr/>
      <dgm:t>
        <a:bodyPr/>
        <a:lstStyle/>
        <a:p>
          <a:endParaRPr lang="ru-RU"/>
        </a:p>
      </dgm:t>
    </dgm:pt>
    <dgm:pt modelId="{202F2BBE-099F-4B7B-A908-F7B22FF0B624}" type="pres">
      <dgm:prSet presAssocID="{6F93EE3A-8F4B-4050-A98B-D1F4A1751EBB}" presName="node" presStyleLbl="node1" presStyleIdx="0" presStyleCnt="2" custRadScaleRad="117587" custRadScaleInc="-126219">
        <dgm:presLayoutVars>
          <dgm:bulletEnabled val="1"/>
        </dgm:presLayoutVars>
      </dgm:prSet>
      <dgm:spPr/>
      <dgm:t>
        <a:bodyPr/>
        <a:lstStyle/>
        <a:p>
          <a:endParaRPr lang="ru-RU"/>
        </a:p>
      </dgm:t>
    </dgm:pt>
    <dgm:pt modelId="{19B8AE3F-7BA3-47F0-8B51-E87200DD2936}" type="pres">
      <dgm:prSet presAssocID="{5F168350-D3B2-4CC7-82D6-30AFE5A12476}" presName="Name9" presStyleLbl="parChTrans1D2" presStyleIdx="1" presStyleCnt="2"/>
      <dgm:spPr/>
      <dgm:t>
        <a:bodyPr/>
        <a:lstStyle/>
        <a:p>
          <a:endParaRPr lang="ru-RU"/>
        </a:p>
      </dgm:t>
    </dgm:pt>
    <dgm:pt modelId="{E5434BC4-92E7-445E-9370-DF71415E0ED2}" type="pres">
      <dgm:prSet presAssocID="{5F168350-D3B2-4CC7-82D6-30AFE5A12476}" presName="connTx" presStyleLbl="parChTrans1D2" presStyleIdx="1" presStyleCnt="2"/>
      <dgm:spPr/>
      <dgm:t>
        <a:bodyPr/>
        <a:lstStyle/>
        <a:p>
          <a:endParaRPr lang="ru-RU"/>
        </a:p>
      </dgm:t>
    </dgm:pt>
    <dgm:pt modelId="{21FC3D0D-5968-473E-9650-ED395C67556A}" type="pres">
      <dgm:prSet presAssocID="{4295B286-648E-44D7-9F8C-26A61F6BFE26}" presName="node" presStyleLbl="node1" presStyleIdx="1" presStyleCnt="2" custRadScaleRad="119714" custRadScaleInc="-73134">
        <dgm:presLayoutVars>
          <dgm:bulletEnabled val="1"/>
        </dgm:presLayoutVars>
      </dgm:prSet>
      <dgm:spPr/>
      <dgm:t>
        <a:bodyPr/>
        <a:lstStyle/>
        <a:p>
          <a:endParaRPr lang="ru-RU"/>
        </a:p>
      </dgm:t>
    </dgm:pt>
  </dgm:ptLst>
  <dgm:cxnLst>
    <dgm:cxn modelId="{A42925E9-AA74-41A3-B4E9-8CDDFEB861CC}" type="presOf" srcId="{5F168350-D3B2-4CC7-82D6-30AFE5A12476}" destId="{E5434BC4-92E7-445E-9370-DF71415E0ED2}" srcOrd="1" destOrd="0" presId="urn:microsoft.com/office/officeart/2005/8/layout/radial1"/>
    <dgm:cxn modelId="{D05A2BE9-72CC-4F79-81CC-8705AB1C655D}" type="presOf" srcId="{4A9F7E4A-A489-4882-AC84-06F8FAFA9A91}" destId="{92D1F21F-A186-45BC-A596-535FB8E052DC}" srcOrd="0" destOrd="0" presId="urn:microsoft.com/office/officeart/2005/8/layout/radial1"/>
    <dgm:cxn modelId="{9B4B582E-C533-4F4F-91EA-9C8584191820}" type="presOf" srcId="{6F93EE3A-8F4B-4050-A98B-D1F4A1751EBB}" destId="{202F2BBE-099F-4B7B-A908-F7B22FF0B624}" srcOrd="0" destOrd="0" presId="urn:microsoft.com/office/officeart/2005/8/layout/radial1"/>
    <dgm:cxn modelId="{11A2EDEA-D408-4636-BB21-2A68E157EEEE}" type="presOf" srcId="{8C0F0286-B77B-47CA-A944-4A3D10B39467}" destId="{EE836823-98E6-4142-92FB-06856FF20EB1}" srcOrd="0" destOrd="0" presId="urn:microsoft.com/office/officeart/2005/8/layout/radial1"/>
    <dgm:cxn modelId="{BA05DBCB-2BB6-4835-A320-5FE30B262DAA}" srcId="{8C0F0286-B77B-47CA-A944-4A3D10B39467}" destId="{29E2D563-0CAF-4C41-86C4-5CB80EE63022}" srcOrd="0" destOrd="0" parTransId="{2B46D9CA-4701-4995-94D3-84E514900BE7}" sibTransId="{0CFD6C06-D568-4EDE-ABA7-733993722E1E}"/>
    <dgm:cxn modelId="{EFB5C7E5-8DBD-4D23-976C-867CDCAE554A}" type="presOf" srcId="{4295B286-648E-44D7-9F8C-26A61F6BFE26}" destId="{21FC3D0D-5968-473E-9650-ED395C67556A}" srcOrd="0" destOrd="0" presId="urn:microsoft.com/office/officeart/2005/8/layout/radial1"/>
    <dgm:cxn modelId="{CDEA94A0-49CB-41B0-ACA8-55DA91EDCA31}" srcId="{29E2D563-0CAF-4C41-86C4-5CB80EE63022}" destId="{6F93EE3A-8F4B-4050-A98B-D1F4A1751EBB}" srcOrd="0" destOrd="0" parTransId="{4A9F7E4A-A489-4882-AC84-06F8FAFA9A91}" sibTransId="{8ACD5363-E8E8-4553-B615-CEBBA173E505}"/>
    <dgm:cxn modelId="{CD3EC935-08C5-413F-9EF0-E9272F589B0C}" srcId="{29E2D563-0CAF-4C41-86C4-5CB80EE63022}" destId="{4295B286-648E-44D7-9F8C-26A61F6BFE26}" srcOrd="1" destOrd="0" parTransId="{5F168350-D3B2-4CC7-82D6-30AFE5A12476}" sibTransId="{0BCD6332-3A2A-493E-A935-F98C59C50654}"/>
    <dgm:cxn modelId="{EE867A5C-DE14-4E45-AF2A-998B776336FA}" type="presOf" srcId="{29E2D563-0CAF-4C41-86C4-5CB80EE63022}" destId="{F4EA7BA2-0C53-4D95-9E75-808E50138831}" srcOrd="0" destOrd="0" presId="urn:microsoft.com/office/officeart/2005/8/layout/radial1"/>
    <dgm:cxn modelId="{96A5915E-86BA-4EC0-9E9B-BD1140A6393C}" type="presOf" srcId="{5F168350-D3B2-4CC7-82D6-30AFE5A12476}" destId="{19B8AE3F-7BA3-47F0-8B51-E87200DD2936}" srcOrd="0" destOrd="0" presId="urn:microsoft.com/office/officeart/2005/8/layout/radial1"/>
    <dgm:cxn modelId="{5AA4F8D4-53E1-4EBA-AC9C-20136B9AF670}" type="presOf" srcId="{4A9F7E4A-A489-4882-AC84-06F8FAFA9A91}" destId="{707DF921-C3D4-4963-93A1-514B4BC277B5}" srcOrd="1" destOrd="0" presId="urn:microsoft.com/office/officeart/2005/8/layout/radial1"/>
    <dgm:cxn modelId="{E082751E-025E-425F-803E-6DDAE4666A82}" type="presParOf" srcId="{EE836823-98E6-4142-92FB-06856FF20EB1}" destId="{F4EA7BA2-0C53-4D95-9E75-808E50138831}" srcOrd="0" destOrd="0" presId="urn:microsoft.com/office/officeart/2005/8/layout/radial1"/>
    <dgm:cxn modelId="{B712D6BA-3BC3-4E18-B4BA-537B7DA4171D}" type="presParOf" srcId="{EE836823-98E6-4142-92FB-06856FF20EB1}" destId="{92D1F21F-A186-45BC-A596-535FB8E052DC}" srcOrd="1" destOrd="0" presId="urn:microsoft.com/office/officeart/2005/8/layout/radial1"/>
    <dgm:cxn modelId="{ED5B00EC-FC22-4649-AEA2-BABE39913A58}" type="presParOf" srcId="{92D1F21F-A186-45BC-A596-535FB8E052DC}" destId="{707DF921-C3D4-4963-93A1-514B4BC277B5}" srcOrd="0" destOrd="0" presId="urn:microsoft.com/office/officeart/2005/8/layout/radial1"/>
    <dgm:cxn modelId="{5B8B94C7-1A98-482B-9AD6-DACF2DBB73C5}" type="presParOf" srcId="{EE836823-98E6-4142-92FB-06856FF20EB1}" destId="{202F2BBE-099F-4B7B-A908-F7B22FF0B624}" srcOrd="2" destOrd="0" presId="urn:microsoft.com/office/officeart/2005/8/layout/radial1"/>
    <dgm:cxn modelId="{29C1E9B5-0938-4F31-ACD6-B023C6E7C844}" type="presParOf" srcId="{EE836823-98E6-4142-92FB-06856FF20EB1}" destId="{19B8AE3F-7BA3-47F0-8B51-E87200DD2936}" srcOrd="3" destOrd="0" presId="urn:microsoft.com/office/officeart/2005/8/layout/radial1"/>
    <dgm:cxn modelId="{5DFB9388-9FEE-47F2-A406-FCA3AAC31CA7}" type="presParOf" srcId="{19B8AE3F-7BA3-47F0-8B51-E87200DD2936}" destId="{E5434BC4-92E7-445E-9370-DF71415E0ED2}" srcOrd="0" destOrd="0" presId="urn:microsoft.com/office/officeart/2005/8/layout/radial1"/>
    <dgm:cxn modelId="{7727B75F-A167-413E-99E0-13ED7BB725F0}" type="presParOf" srcId="{EE836823-98E6-4142-92FB-06856FF20EB1}" destId="{21FC3D0D-5968-473E-9650-ED395C67556A}" srcOrd="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C0F0286-B77B-47CA-A944-4A3D10B39467}"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29E2D563-0CAF-4C41-86C4-5CB80EE63022}">
      <dgm:prSet phldrT="[Текст]" custT="1"/>
      <dgm:spPr/>
      <dgm:t>
        <a:bodyPr/>
        <a:lstStyle/>
        <a:p>
          <a:r>
            <a:rPr lang="ru-RU" sz="1800" dirty="0" smtClean="0"/>
            <a:t>К работе в ночное время привлекаются с их письменного согласия</a:t>
          </a:r>
          <a:endParaRPr lang="ru-RU" sz="1800" dirty="0"/>
        </a:p>
      </dgm:t>
    </dgm:pt>
    <dgm:pt modelId="{2B46D9CA-4701-4995-94D3-84E514900BE7}" type="parTrans" cxnId="{BA05DBCB-2BB6-4835-A320-5FE30B262DAA}">
      <dgm:prSet/>
      <dgm:spPr/>
      <dgm:t>
        <a:bodyPr/>
        <a:lstStyle/>
        <a:p>
          <a:endParaRPr lang="ru-RU"/>
        </a:p>
      </dgm:t>
    </dgm:pt>
    <dgm:pt modelId="{0CFD6C06-D568-4EDE-ABA7-733993722E1E}" type="sibTrans" cxnId="{BA05DBCB-2BB6-4835-A320-5FE30B262DAA}">
      <dgm:prSet/>
      <dgm:spPr/>
      <dgm:t>
        <a:bodyPr/>
        <a:lstStyle/>
        <a:p>
          <a:endParaRPr lang="ru-RU"/>
        </a:p>
      </dgm:t>
    </dgm:pt>
    <dgm:pt modelId="{10040B62-4D05-4CD7-A50D-88C26368E05C}">
      <dgm:prSet phldrT="[Текст]" custT="1"/>
      <dgm:spPr/>
      <dgm:t>
        <a:bodyPr/>
        <a:lstStyle/>
        <a:p>
          <a:r>
            <a:rPr lang="ru-RU" sz="1800" dirty="0" smtClean="0"/>
            <a:t>женщины, имеющие детей в возрасте до 3 лет</a:t>
          </a:r>
          <a:endParaRPr lang="ru-RU" sz="1800" dirty="0"/>
        </a:p>
      </dgm:t>
    </dgm:pt>
    <dgm:pt modelId="{2D2C92AA-6290-427F-93AB-5CE361F83BBB}" type="parTrans" cxnId="{E35A843E-3247-4EAF-B8FF-1C5937BBB6C6}">
      <dgm:prSet/>
      <dgm:spPr/>
      <dgm:t>
        <a:bodyPr/>
        <a:lstStyle/>
        <a:p>
          <a:endParaRPr lang="ru-RU"/>
        </a:p>
      </dgm:t>
    </dgm:pt>
    <dgm:pt modelId="{E6BEE05B-458F-4649-A2BE-1C1480D0DE46}" type="sibTrans" cxnId="{E35A843E-3247-4EAF-B8FF-1C5937BBB6C6}">
      <dgm:prSet/>
      <dgm:spPr/>
      <dgm:t>
        <a:bodyPr/>
        <a:lstStyle/>
        <a:p>
          <a:endParaRPr lang="ru-RU"/>
        </a:p>
      </dgm:t>
    </dgm:pt>
    <dgm:pt modelId="{3B306099-0DD1-4B46-8565-57318A39F1AE}">
      <dgm:prSet phldrT="[Текст]" custT="1"/>
      <dgm:spPr/>
      <dgm:t>
        <a:bodyPr/>
        <a:lstStyle/>
        <a:p>
          <a:r>
            <a:rPr lang="ru-RU" sz="1800" dirty="0" smtClean="0"/>
            <a:t>инвалиды</a:t>
          </a:r>
          <a:endParaRPr lang="ru-RU" sz="1800" dirty="0"/>
        </a:p>
      </dgm:t>
    </dgm:pt>
    <dgm:pt modelId="{D57C152A-838A-4F88-9CDA-D732E0E33B09}" type="parTrans" cxnId="{030832BE-6753-45D6-9D91-FFC43EA9ABF7}">
      <dgm:prSet/>
      <dgm:spPr/>
      <dgm:t>
        <a:bodyPr/>
        <a:lstStyle/>
        <a:p>
          <a:endParaRPr lang="ru-RU"/>
        </a:p>
      </dgm:t>
    </dgm:pt>
    <dgm:pt modelId="{D850E426-A46F-43DE-85DC-30B68BE895A7}" type="sibTrans" cxnId="{030832BE-6753-45D6-9D91-FFC43EA9ABF7}">
      <dgm:prSet/>
      <dgm:spPr/>
      <dgm:t>
        <a:bodyPr/>
        <a:lstStyle/>
        <a:p>
          <a:endParaRPr lang="ru-RU"/>
        </a:p>
      </dgm:t>
    </dgm:pt>
    <dgm:pt modelId="{F30655A5-191A-4BF0-81FA-3C3D35121C80}">
      <dgm:prSet phldrT="[Текст]" custT="1"/>
      <dgm:spPr/>
      <dgm:t>
        <a:bodyPr/>
        <a:lstStyle/>
        <a:p>
          <a:r>
            <a:rPr lang="ru-RU" sz="1800" dirty="0" smtClean="0"/>
            <a:t>работники, имеющие детей-инвалидов</a:t>
          </a:r>
          <a:endParaRPr lang="ru-RU" sz="1800" dirty="0"/>
        </a:p>
      </dgm:t>
    </dgm:pt>
    <dgm:pt modelId="{35A7BDBB-9871-419D-9021-4A8300BA7EA6}" type="parTrans" cxnId="{ADA12102-2CC4-448F-AF82-28BF45A0B56A}">
      <dgm:prSet/>
      <dgm:spPr/>
      <dgm:t>
        <a:bodyPr/>
        <a:lstStyle/>
        <a:p>
          <a:endParaRPr lang="ru-RU"/>
        </a:p>
      </dgm:t>
    </dgm:pt>
    <dgm:pt modelId="{C77CC63F-2277-42F4-B4A2-0E2F51779C1A}" type="sibTrans" cxnId="{ADA12102-2CC4-448F-AF82-28BF45A0B56A}">
      <dgm:prSet/>
      <dgm:spPr/>
      <dgm:t>
        <a:bodyPr/>
        <a:lstStyle/>
        <a:p>
          <a:endParaRPr lang="ru-RU"/>
        </a:p>
      </dgm:t>
    </dgm:pt>
    <dgm:pt modelId="{50E0B09A-E889-4737-9ED4-E5D3DBF3D64F}">
      <dgm:prSet custT="1"/>
      <dgm:spPr/>
      <dgm:t>
        <a:bodyPr/>
        <a:lstStyle/>
        <a:p>
          <a:r>
            <a:rPr lang="ru-RU" sz="1800" dirty="0" smtClean="0"/>
            <a:t>работники, осуществляющие уход за больными членами их семей в соответствии с медицинским заключением</a:t>
          </a:r>
          <a:endParaRPr lang="ru-RU" sz="1800" dirty="0"/>
        </a:p>
      </dgm:t>
    </dgm:pt>
    <dgm:pt modelId="{848EC737-78A1-4E5B-8AFB-577EA4D5FBC6}" type="parTrans" cxnId="{B8CCA5DB-D2F7-4493-9151-B824F0B271CF}">
      <dgm:prSet/>
      <dgm:spPr/>
      <dgm:t>
        <a:bodyPr/>
        <a:lstStyle/>
        <a:p>
          <a:endParaRPr lang="ru-RU"/>
        </a:p>
      </dgm:t>
    </dgm:pt>
    <dgm:pt modelId="{916D00A4-A9E0-464A-BDB8-9D5D4A38D45D}" type="sibTrans" cxnId="{B8CCA5DB-D2F7-4493-9151-B824F0B271CF}">
      <dgm:prSet/>
      <dgm:spPr/>
      <dgm:t>
        <a:bodyPr/>
        <a:lstStyle/>
        <a:p>
          <a:endParaRPr lang="ru-RU"/>
        </a:p>
      </dgm:t>
    </dgm:pt>
    <dgm:pt modelId="{3F50FAC1-31AC-4C59-BCA2-686DEE5BEEF8}">
      <dgm:prSet custT="1"/>
      <dgm:spPr/>
      <dgm:t>
        <a:bodyPr/>
        <a:lstStyle/>
        <a:p>
          <a:r>
            <a:rPr lang="ru-RU" sz="1800" dirty="0" smtClean="0"/>
            <a:t>матери и отцы (опекуны), воспитывающие без супруга (супруги) детей в возрасте до 5 лет</a:t>
          </a:r>
          <a:endParaRPr lang="ru-RU" sz="1800" dirty="0"/>
        </a:p>
      </dgm:t>
    </dgm:pt>
    <dgm:pt modelId="{654FC949-F84C-4852-AC9C-DFD1634B5EBE}" type="parTrans" cxnId="{95F39F95-6AAD-400D-B1A1-A515D3DC4786}">
      <dgm:prSet/>
      <dgm:spPr/>
      <dgm:t>
        <a:bodyPr/>
        <a:lstStyle/>
        <a:p>
          <a:endParaRPr lang="ru-RU"/>
        </a:p>
      </dgm:t>
    </dgm:pt>
    <dgm:pt modelId="{F75544DF-72F3-4B0B-9608-AE133AF15396}" type="sibTrans" cxnId="{95F39F95-6AAD-400D-B1A1-A515D3DC4786}">
      <dgm:prSet/>
      <dgm:spPr/>
      <dgm:t>
        <a:bodyPr/>
        <a:lstStyle/>
        <a:p>
          <a:endParaRPr lang="ru-RU"/>
        </a:p>
      </dgm:t>
    </dgm:pt>
    <dgm:pt modelId="{EE836823-98E6-4142-92FB-06856FF20EB1}" type="pres">
      <dgm:prSet presAssocID="{8C0F0286-B77B-47CA-A944-4A3D10B39467}" presName="cycle" presStyleCnt="0">
        <dgm:presLayoutVars>
          <dgm:chMax val="1"/>
          <dgm:dir/>
          <dgm:animLvl val="ctr"/>
          <dgm:resizeHandles val="exact"/>
        </dgm:presLayoutVars>
      </dgm:prSet>
      <dgm:spPr/>
      <dgm:t>
        <a:bodyPr/>
        <a:lstStyle/>
        <a:p>
          <a:endParaRPr lang="ru-RU"/>
        </a:p>
      </dgm:t>
    </dgm:pt>
    <dgm:pt modelId="{F4EA7BA2-0C53-4D95-9E75-808E50138831}" type="pres">
      <dgm:prSet presAssocID="{29E2D563-0CAF-4C41-86C4-5CB80EE63022}" presName="centerShape" presStyleLbl="node0" presStyleIdx="0" presStyleCnt="1" custScaleX="140916"/>
      <dgm:spPr/>
      <dgm:t>
        <a:bodyPr/>
        <a:lstStyle/>
        <a:p>
          <a:endParaRPr lang="ru-RU"/>
        </a:p>
      </dgm:t>
    </dgm:pt>
    <dgm:pt modelId="{638E5519-BAA8-46A3-AFF1-837865F4F11F}" type="pres">
      <dgm:prSet presAssocID="{2D2C92AA-6290-427F-93AB-5CE361F83BBB}" presName="Name9" presStyleLbl="parChTrans1D2" presStyleIdx="0" presStyleCnt="5"/>
      <dgm:spPr/>
      <dgm:t>
        <a:bodyPr/>
        <a:lstStyle/>
        <a:p>
          <a:endParaRPr lang="ru-RU"/>
        </a:p>
      </dgm:t>
    </dgm:pt>
    <dgm:pt modelId="{0C0519B2-3C1E-46D8-A7D9-2D81ADD00C1C}" type="pres">
      <dgm:prSet presAssocID="{2D2C92AA-6290-427F-93AB-5CE361F83BBB}" presName="connTx" presStyleLbl="parChTrans1D2" presStyleIdx="0" presStyleCnt="5"/>
      <dgm:spPr/>
      <dgm:t>
        <a:bodyPr/>
        <a:lstStyle/>
        <a:p>
          <a:endParaRPr lang="ru-RU"/>
        </a:p>
      </dgm:t>
    </dgm:pt>
    <dgm:pt modelId="{1D7BBAC0-ED2C-42C6-A614-9A9816917F14}" type="pres">
      <dgm:prSet presAssocID="{10040B62-4D05-4CD7-A50D-88C26368E05C}" presName="node" presStyleLbl="node1" presStyleIdx="0" presStyleCnt="5" custScaleX="129075">
        <dgm:presLayoutVars>
          <dgm:bulletEnabled val="1"/>
        </dgm:presLayoutVars>
      </dgm:prSet>
      <dgm:spPr/>
      <dgm:t>
        <a:bodyPr/>
        <a:lstStyle/>
        <a:p>
          <a:endParaRPr lang="ru-RU"/>
        </a:p>
      </dgm:t>
    </dgm:pt>
    <dgm:pt modelId="{657EA97E-0EB9-44D4-B98D-BEC25089446F}" type="pres">
      <dgm:prSet presAssocID="{D57C152A-838A-4F88-9CDA-D732E0E33B09}" presName="Name9" presStyleLbl="parChTrans1D2" presStyleIdx="1" presStyleCnt="5"/>
      <dgm:spPr/>
      <dgm:t>
        <a:bodyPr/>
        <a:lstStyle/>
        <a:p>
          <a:endParaRPr lang="ru-RU"/>
        </a:p>
      </dgm:t>
    </dgm:pt>
    <dgm:pt modelId="{AECC73A4-BD0D-4764-A5A4-A1549E127C49}" type="pres">
      <dgm:prSet presAssocID="{D57C152A-838A-4F88-9CDA-D732E0E33B09}" presName="connTx" presStyleLbl="parChTrans1D2" presStyleIdx="1" presStyleCnt="5"/>
      <dgm:spPr/>
      <dgm:t>
        <a:bodyPr/>
        <a:lstStyle/>
        <a:p>
          <a:endParaRPr lang="ru-RU"/>
        </a:p>
      </dgm:t>
    </dgm:pt>
    <dgm:pt modelId="{5EA530BD-1884-409D-86AD-2B737E5281AF}" type="pres">
      <dgm:prSet presAssocID="{3B306099-0DD1-4B46-8565-57318A39F1AE}" presName="node" presStyleLbl="node1" presStyleIdx="1" presStyleCnt="5" custRadScaleRad="156048" custRadScaleInc="-23541">
        <dgm:presLayoutVars>
          <dgm:bulletEnabled val="1"/>
        </dgm:presLayoutVars>
      </dgm:prSet>
      <dgm:spPr/>
      <dgm:t>
        <a:bodyPr/>
        <a:lstStyle/>
        <a:p>
          <a:endParaRPr lang="ru-RU"/>
        </a:p>
      </dgm:t>
    </dgm:pt>
    <dgm:pt modelId="{D18B8A39-8A4F-4567-8C61-B1294AC87D18}" type="pres">
      <dgm:prSet presAssocID="{35A7BDBB-9871-419D-9021-4A8300BA7EA6}" presName="Name9" presStyleLbl="parChTrans1D2" presStyleIdx="2" presStyleCnt="5"/>
      <dgm:spPr/>
      <dgm:t>
        <a:bodyPr/>
        <a:lstStyle/>
        <a:p>
          <a:endParaRPr lang="ru-RU"/>
        </a:p>
      </dgm:t>
    </dgm:pt>
    <dgm:pt modelId="{5F398D18-D708-47B2-A34B-4C8191B9CC5E}" type="pres">
      <dgm:prSet presAssocID="{35A7BDBB-9871-419D-9021-4A8300BA7EA6}" presName="connTx" presStyleLbl="parChTrans1D2" presStyleIdx="2" presStyleCnt="5"/>
      <dgm:spPr/>
      <dgm:t>
        <a:bodyPr/>
        <a:lstStyle/>
        <a:p>
          <a:endParaRPr lang="ru-RU"/>
        </a:p>
      </dgm:t>
    </dgm:pt>
    <dgm:pt modelId="{7FA3EB1B-AF02-4C05-9EFD-94657F7E4469}" type="pres">
      <dgm:prSet presAssocID="{F30655A5-191A-4BF0-81FA-3C3D35121C80}" presName="node" presStyleLbl="node1" presStyleIdx="2" presStyleCnt="5" custScaleX="136093" custRadScaleRad="127378" custRadScaleInc="-52613">
        <dgm:presLayoutVars>
          <dgm:bulletEnabled val="1"/>
        </dgm:presLayoutVars>
      </dgm:prSet>
      <dgm:spPr/>
      <dgm:t>
        <a:bodyPr/>
        <a:lstStyle/>
        <a:p>
          <a:endParaRPr lang="ru-RU"/>
        </a:p>
      </dgm:t>
    </dgm:pt>
    <dgm:pt modelId="{372BC443-7F11-42E3-8BCD-6A96254ADBBA}" type="pres">
      <dgm:prSet presAssocID="{848EC737-78A1-4E5B-8AFB-577EA4D5FBC6}" presName="Name9" presStyleLbl="parChTrans1D2" presStyleIdx="3" presStyleCnt="5"/>
      <dgm:spPr/>
      <dgm:t>
        <a:bodyPr/>
        <a:lstStyle/>
        <a:p>
          <a:endParaRPr lang="ru-RU"/>
        </a:p>
      </dgm:t>
    </dgm:pt>
    <dgm:pt modelId="{8BD480F5-E2BD-4C81-B6B5-766FE98673F0}" type="pres">
      <dgm:prSet presAssocID="{848EC737-78A1-4E5B-8AFB-577EA4D5FBC6}" presName="connTx" presStyleLbl="parChTrans1D2" presStyleIdx="3" presStyleCnt="5"/>
      <dgm:spPr/>
      <dgm:t>
        <a:bodyPr/>
        <a:lstStyle/>
        <a:p>
          <a:endParaRPr lang="ru-RU"/>
        </a:p>
      </dgm:t>
    </dgm:pt>
    <dgm:pt modelId="{49B55A3F-C6C0-4523-90A8-5A308B3CB6C6}" type="pres">
      <dgm:prSet presAssocID="{50E0B09A-E889-4737-9ED4-E5D3DBF3D64F}" presName="node" presStyleLbl="node1" presStyleIdx="3" presStyleCnt="5" custScaleX="199695" custRadScaleRad="131001" custRadScaleInc="57011">
        <dgm:presLayoutVars>
          <dgm:bulletEnabled val="1"/>
        </dgm:presLayoutVars>
      </dgm:prSet>
      <dgm:spPr/>
      <dgm:t>
        <a:bodyPr/>
        <a:lstStyle/>
        <a:p>
          <a:endParaRPr lang="ru-RU"/>
        </a:p>
      </dgm:t>
    </dgm:pt>
    <dgm:pt modelId="{9CF88C7C-3BEF-4544-B2D4-F4F26FB6056D}" type="pres">
      <dgm:prSet presAssocID="{654FC949-F84C-4852-AC9C-DFD1634B5EBE}" presName="Name9" presStyleLbl="parChTrans1D2" presStyleIdx="4" presStyleCnt="5"/>
      <dgm:spPr/>
      <dgm:t>
        <a:bodyPr/>
        <a:lstStyle/>
        <a:p>
          <a:endParaRPr lang="ru-RU"/>
        </a:p>
      </dgm:t>
    </dgm:pt>
    <dgm:pt modelId="{D4E088E0-F925-49C3-BE5D-F6EF08A201D1}" type="pres">
      <dgm:prSet presAssocID="{654FC949-F84C-4852-AC9C-DFD1634B5EBE}" presName="connTx" presStyleLbl="parChTrans1D2" presStyleIdx="4" presStyleCnt="5"/>
      <dgm:spPr/>
      <dgm:t>
        <a:bodyPr/>
        <a:lstStyle/>
        <a:p>
          <a:endParaRPr lang="ru-RU"/>
        </a:p>
      </dgm:t>
    </dgm:pt>
    <dgm:pt modelId="{56FBB7E9-7C85-4907-9005-C88C8965E09A}" type="pres">
      <dgm:prSet presAssocID="{3F50FAC1-31AC-4C59-BCA2-686DEE5BEEF8}" presName="node" presStyleLbl="node1" presStyleIdx="4" presStyleCnt="5" custScaleX="156497" custRadScaleRad="152930" custRadScaleInc="8055">
        <dgm:presLayoutVars>
          <dgm:bulletEnabled val="1"/>
        </dgm:presLayoutVars>
      </dgm:prSet>
      <dgm:spPr/>
      <dgm:t>
        <a:bodyPr/>
        <a:lstStyle/>
        <a:p>
          <a:endParaRPr lang="ru-RU"/>
        </a:p>
      </dgm:t>
    </dgm:pt>
  </dgm:ptLst>
  <dgm:cxnLst>
    <dgm:cxn modelId="{ADA12102-2CC4-448F-AF82-28BF45A0B56A}" srcId="{29E2D563-0CAF-4C41-86C4-5CB80EE63022}" destId="{F30655A5-191A-4BF0-81FA-3C3D35121C80}" srcOrd="2" destOrd="0" parTransId="{35A7BDBB-9871-419D-9021-4A8300BA7EA6}" sibTransId="{C77CC63F-2277-42F4-B4A2-0E2F51779C1A}"/>
    <dgm:cxn modelId="{3CA63B98-193A-4B25-8BCB-EC236CDFC3AF}" type="presOf" srcId="{35A7BDBB-9871-419D-9021-4A8300BA7EA6}" destId="{D18B8A39-8A4F-4567-8C61-B1294AC87D18}" srcOrd="0" destOrd="0" presId="urn:microsoft.com/office/officeart/2005/8/layout/radial1"/>
    <dgm:cxn modelId="{88D0BD5F-7EA5-4924-8ACC-527075B57E49}" type="presOf" srcId="{654FC949-F84C-4852-AC9C-DFD1634B5EBE}" destId="{9CF88C7C-3BEF-4544-B2D4-F4F26FB6056D}" srcOrd="0" destOrd="0" presId="urn:microsoft.com/office/officeart/2005/8/layout/radial1"/>
    <dgm:cxn modelId="{B8CCA5DB-D2F7-4493-9151-B824F0B271CF}" srcId="{29E2D563-0CAF-4C41-86C4-5CB80EE63022}" destId="{50E0B09A-E889-4737-9ED4-E5D3DBF3D64F}" srcOrd="3" destOrd="0" parTransId="{848EC737-78A1-4E5B-8AFB-577EA4D5FBC6}" sibTransId="{916D00A4-A9E0-464A-BDB8-9D5D4A38D45D}"/>
    <dgm:cxn modelId="{0DAE1B3F-BA26-4840-BEA4-57EC1AC8A9C0}" type="presOf" srcId="{3B306099-0DD1-4B46-8565-57318A39F1AE}" destId="{5EA530BD-1884-409D-86AD-2B737E5281AF}" srcOrd="0" destOrd="0" presId="urn:microsoft.com/office/officeart/2005/8/layout/radial1"/>
    <dgm:cxn modelId="{BA05DBCB-2BB6-4835-A320-5FE30B262DAA}" srcId="{8C0F0286-B77B-47CA-A944-4A3D10B39467}" destId="{29E2D563-0CAF-4C41-86C4-5CB80EE63022}" srcOrd="0" destOrd="0" parTransId="{2B46D9CA-4701-4995-94D3-84E514900BE7}" sibTransId="{0CFD6C06-D568-4EDE-ABA7-733993722E1E}"/>
    <dgm:cxn modelId="{95F39F95-6AAD-400D-B1A1-A515D3DC4786}" srcId="{29E2D563-0CAF-4C41-86C4-5CB80EE63022}" destId="{3F50FAC1-31AC-4C59-BCA2-686DEE5BEEF8}" srcOrd="4" destOrd="0" parTransId="{654FC949-F84C-4852-AC9C-DFD1634B5EBE}" sibTransId="{F75544DF-72F3-4B0B-9608-AE133AF15396}"/>
    <dgm:cxn modelId="{BF8D0EB7-D0A7-4427-B054-96EE41FE379A}" type="presOf" srcId="{654FC949-F84C-4852-AC9C-DFD1634B5EBE}" destId="{D4E088E0-F925-49C3-BE5D-F6EF08A201D1}" srcOrd="1" destOrd="0" presId="urn:microsoft.com/office/officeart/2005/8/layout/radial1"/>
    <dgm:cxn modelId="{568713E9-44B4-477F-881C-E0609974ED80}" type="presOf" srcId="{8C0F0286-B77B-47CA-A944-4A3D10B39467}" destId="{EE836823-98E6-4142-92FB-06856FF20EB1}" srcOrd="0" destOrd="0" presId="urn:microsoft.com/office/officeart/2005/8/layout/radial1"/>
    <dgm:cxn modelId="{E65CBF83-E23E-4390-AC19-2C9244DBF198}" type="presOf" srcId="{50E0B09A-E889-4737-9ED4-E5D3DBF3D64F}" destId="{49B55A3F-C6C0-4523-90A8-5A308B3CB6C6}" srcOrd="0" destOrd="0" presId="urn:microsoft.com/office/officeart/2005/8/layout/radial1"/>
    <dgm:cxn modelId="{12E862D7-38F4-47F2-BC3A-DFB3C567D450}" type="presOf" srcId="{848EC737-78A1-4E5B-8AFB-577EA4D5FBC6}" destId="{8BD480F5-E2BD-4C81-B6B5-766FE98673F0}" srcOrd="1" destOrd="0" presId="urn:microsoft.com/office/officeart/2005/8/layout/radial1"/>
    <dgm:cxn modelId="{E2970DFC-3B08-4030-8A30-E5DA23CB2BB5}" type="presOf" srcId="{2D2C92AA-6290-427F-93AB-5CE361F83BBB}" destId="{0C0519B2-3C1E-46D8-A7D9-2D81ADD00C1C}" srcOrd="1" destOrd="0" presId="urn:microsoft.com/office/officeart/2005/8/layout/radial1"/>
    <dgm:cxn modelId="{982DAD4E-95A8-4A32-887B-7F311F9195DD}" type="presOf" srcId="{3F50FAC1-31AC-4C59-BCA2-686DEE5BEEF8}" destId="{56FBB7E9-7C85-4907-9005-C88C8965E09A}" srcOrd="0" destOrd="0" presId="urn:microsoft.com/office/officeart/2005/8/layout/radial1"/>
    <dgm:cxn modelId="{2D967222-BFF7-44F8-9CFA-016DC62DDA4A}" type="presOf" srcId="{10040B62-4D05-4CD7-A50D-88C26368E05C}" destId="{1D7BBAC0-ED2C-42C6-A614-9A9816917F14}" srcOrd="0" destOrd="0" presId="urn:microsoft.com/office/officeart/2005/8/layout/radial1"/>
    <dgm:cxn modelId="{33DFBCF8-3B94-44B7-AF23-DCB815AE10A7}" type="presOf" srcId="{F30655A5-191A-4BF0-81FA-3C3D35121C80}" destId="{7FA3EB1B-AF02-4C05-9EFD-94657F7E4469}" srcOrd="0" destOrd="0" presId="urn:microsoft.com/office/officeart/2005/8/layout/radial1"/>
    <dgm:cxn modelId="{2C760677-3418-452A-A18F-B6D9BD7E1A10}" type="presOf" srcId="{848EC737-78A1-4E5B-8AFB-577EA4D5FBC6}" destId="{372BC443-7F11-42E3-8BCD-6A96254ADBBA}" srcOrd="0" destOrd="0" presId="urn:microsoft.com/office/officeart/2005/8/layout/radial1"/>
    <dgm:cxn modelId="{030832BE-6753-45D6-9D91-FFC43EA9ABF7}" srcId="{29E2D563-0CAF-4C41-86C4-5CB80EE63022}" destId="{3B306099-0DD1-4B46-8565-57318A39F1AE}" srcOrd="1" destOrd="0" parTransId="{D57C152A-838A-4F88-9CDA-D732E0E33B09}" sibTransId="{D850E426-A46F-43DE-85DC-30B68BE895A7}"/>
    <dgm:cxn modelId="{FC48AC3F-859A-469A-858A-BB4888256370}" type="presOf" srcId="{D57C152A-838A-4F88-9CDA-D732E0E33B09}" destId="{AECC73A4-BD0D-4764-A5A4-A1549E127C49}" srcOrd="1" destOrd="0" presId="urn:microsoft.com/office/officeart/2005/8/layout/radial1"/>
    <dgm:cxn modelId="{E35A843E-3247-4EAF-B8FF-1C5937BBB6C6}" srcId="{29E2D563-0CAF-4C41-86C4-5CB80EE63022}" destId="{10040B62-4D05-4CD7-A50D-88C26368E05C}" srcOrd="0" destOrd="0" parTransId="{2D2C92AA-6290-427F-93AB-5CE361F83BBB}" sibTransId="{E6BEE05B-458F-4649-A2BE-1C1480D0DE46}"/>
    <dgm:cxn modelId="{D34D88C3-4464-422A-8B70-4FB0CB9CAD5D}" type="presOf" srcId="{29E2D563-0CAF-4C41-86C4-5CB80EE63022}" destId="{F4EA7BA2-0C53-4D95-9E75-808E50138831}" srcOrd="0" destOrd="0" presId="urn:microsoft.com/office/officeart/2005/8/layout/radial1"/>
    <dgm:cxn modelId="{51DEFA70-B53D-4D6E-BC7D-C267F97802A8}" type="presOf" srcId="{35A7BDBB-9871-419D-9021-4A8300BA7EA6}" destId="{5F398D18-D708-47B2-A34B-4C8191B9CC5E}" srcOrd="1" destOrd="0" presId="urn:microsoft.com/office/officeart/2005/8/layout/radial1"/>
    <dgm:cxn modelId="{DEAF2BED-74E6-45D2-BF9C-F14393EDDEDA}" type="presOf" srcId="{2D2C92AA-6290-427F-93AB-5CE361F83BBB}" destId="{638E5519-BAA8-46A3-AFF1-837865F4F11F}" srcOrd="0" destOrd="0" presId="urn:microsoft.com/office/officeart/2005/8/layout/radial1"/>
    <dgm:cxn modelId="{355189FF-A3D8-4476-AE37-8AA642F3CA03}" type="presOf" srcId="{D57C152A-838A-4F88-9CDA-D732E0E33B09}" destId="{657EA97E-0EB9-44D4-B98D-BEC25089446F}" srcOrd="0" destOrd="0" presId="urn:microsoft.com/office/officeart/2005/8/layout/radial1"/>
    <dgm:cxn modelId="{3C06BD8C-D8F3-4F1A-B83E-D045575801AD}" type="presParOf" srcId="{EE836823-98E6-4142-92FB-06856FF20EB1}" destId="{F4EA7BA2-0C53-4D95-9E75-808E50138831}" srcOrd="0" destOrd="0" presId="urn:microsoft.com/office/officeart/2005/8/layout/radial1"/>
    <dgm:cxn modelId="{CCFC9E64-E799-42F1-BA7D-601A87E383ED}" type="presParOf" srcId="{EE836823-98E6-4142-92FB-06856FF20EB1}" destId="{638E5519-BAA8-46A3-AFF1-837865F4F11F}" srcOrd="1" destOrd="0" presId="urn:microsoft.com/office/officeart/2005/8/layout/radial1"/>
    <dgm:cxn modelId="{212A9488-26F7-498D-85F5-FDDB2D89FB4E}" type="presParOf" srcId="{638E5519-BAA8-46A3-AFF1-837865F4F11F}" destId="{0C0519B2-3C1E-46D8-A7D9-2D81ADD00C1C}" srcOrd="0" destOrd="0" presId="urn:microsoft.com/office/officeart/2005/8/layout/radial1"/>
    <dgm:cxn modelId="{0AA7A785-814F-43A3-9447-C85D0997CE1D}" type="presParOf" srcId="{EE836823-98E6-4142-92FB-06856FF20EB1}" destId="{1D7BBAC0-ED2C-42C6-A614-9A9816917F14}" srcOrd="2" destOrd="0" presId="urn:microsoft.com/office/officeart/2005/8/layout/radial1"/>
    <dgm:cxn modelId="{7B7626F7-E933-4A89-8829-B6E6143E39C5}" type="presParOf" srcId="{EE836823-98E6-4142-92FB-06856FF20EB1}" destId="{657EA97E-0EB9-44D4-B98D-BEC25089446F}" srcOrd="3" destOrd="0" presId="urn:microsoft.com/office/officeart/2005/8/layout/radial1"/>
    <dgm:cxn modelId="{FF07053C-747B-40A3-883C-D80586261F49}" type="presParOf" srcId="{657EA97E-0EB9-44D4-B98D-BEC25089446F}" destId="{AECC73A4-BD0D-4764-A5A4-A1549E127C49}" srcOrd="0" destOrd="0" presId="urn:microsoft.com/office/officeart/2005/8/layout/radial1"/>
    <dgm:cxn modelId="{E1713716-C574-408B-9BB5-6B9539AE2468}" type="presParOf" srcId="{EE836823-98E6-4142-92FB-06856FF20EB1}" destId="{5EA530BD-1884-409D-86AD-2B737E5281AF}" srcOrd="4" destOrd="0" presId="urn:microsoft.com/office/officeart/2005/8/layout/radial1"/>
    <dgm:cxn modelId="{78177B42-473B-4041-98D2-BA623B8F038B}" type="presParOf" srcId="{EE836823-98E6-4142-92FB-06856FF20EB1}" destId="{D18B8A39-8A4F-4567-8C61-B1294AC87D18}" srcOrd="5" destOrd="0" presId="urn:microsoft.com/office/officeart/2005/8/layout/radial1"/>
    <dgm:cxn modelId="{06EED18E-61C7-473E-BA04-2BAAB30B7E45}" type="presParOf" srcId="{D18B8A39-8A4F-4567-8C61-B1294AC87D18}" destId="{5F398D18-D708-47B2-A34B-4C8191B9CC5E}" srcOrd="0" destOrd="0" presId="urn:microsoft.com/office/officeart/2005/8/layout/radial1"/>
    <dgm:cxn modelId="{D9E9C4B4-D394-4F64-916E-C89C05D9A91D}" type="presParOf" srcId="{EE836823-98E6-4142-92FB-06856FF20EB1}" destId="{7FA3EB1B-AF02-4C05-9EFD-94657F7E4469}" srcOrd="6" destOrd="0" presId="urn:microsoft.com/office/officeart/2005/8/layout/radial1"/>
    <dgm:cxn modelId="{932D61FA-D498-4884-999A-DFFC4F62E2D9}" type="presParOf" srcId="{EE836823-98E6-4142-92FB-06856FF20EB1}" destId="{372BC443-7F11-42E3-8BCD-6A96254ADBBA}" srcOrd="7" destOrd="0" presId="urn:microsoft.com/office/officeart/2005/8/layout/radial1"/>
    <dgm:cxn modelId="{CD5F0A4D-7250-4BF7-994C-1EEE673D1FDB}" type="presParOf" srcId="{372BC443-7F11-42E3-8BCD-6A96254ADBBA}" destId="{8BD480F5-E2BD-4C81-B6B5-766FE98673F0}" srcOrd="0" destOrd="0" presId="urn:microsoft.com/office/officeart/2005/8/layout/radial1"/>
    <dgm:cxn modelId="{D865BEC9-6C82-41D4-B0AB-5F3ED900B0C2}" type="presParOf" srcId="{EE836823-98E6-4142-92FB-06856FF20EB1}" destId="{49B55A3F-C6C0-4523-90A8-5A308B3CB6C6}" srcOrd="8" destOrd="0" presId="urn:microsoft.com/office/officeart/2005/8/layout/radial1"/>
    <dgm:cxn modelId="{A7AA44C6-99CA-4CC7-9C3A-AFE3F2E5E1F0}" type="presParOf" srcId="{EE836823-98E6-4142-92FB-06856FF20EB1}" destId="{9CF88C7C-3BEF-4544-B2D4-F4F26FB6056D}" srcOrd="9" destOrd="0" presId="urn:microsoft.com/office/officeart/2005/8/layout/radial1"/>
    <dgm:cxn modelId="{EB2E33F1-9B1E-485D-B712-536D7E9CC1F0}" type="presParOf" srcId="{9CF88C7C-3BEF-4544-B2D4-F4F26FB6056D}" destId="{D4E088E0-F925-49C3-BE5D-F6EF08A201D1}" srcOrd="0" destOrd="0" presId="urn:microsoft.com/office/officeart/2005/8/layout/radial1"/>
    <dgm:cxn modelId="{3F0965DF-2A9C-4DAE-B92A-8524042C685C}" type="presParOf" srcId="{EE836823-98E6-4142-92FB-06856FF20EB1}" destId="{56FBB7E9-7C85-4907-9005-C88C8965E09A}"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A40C3130-777B-4047-A4D0-86D95AC9886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EC290EA1-2716-43D6-AADC-074B5F0F5A65}">
      <dgm:prSet phldrT="[Текст]"/>
      <dgm:spPr/>
      <dgm:t>
        <a:bodyPr/>
        <a:lstStyle/>
        <a:p>
          <a:r>
            <a:rPr lang="ru-RU" dirty="0" smtClean="0"/>
            <a:t>Сверхурочная работа с письменного согласия работника</a:t>
          </a:r>
          <a:endParaRPr lang="ru-RU" dirty="0"/>
        </a:p>
      </dgm:t>
    </dgm:pt>
    <dgm:pt modelId="{1DD2EED6-B3E6-4A88-9814-CEEB4DC20DDE}" type="parTrans" cxnId="{84DAC59B-AC6F-4372-A36E-A2B4E48660B0}">
      <dgm:prSet/>
      <dgm:spPr/>
      <dgm:t>
        <a:bodyPr/>
        <a:lstStyle/>
        <a:p>
          <a:endParaRPr lang="ru-RU"/>
        </a:p>
      </dgm:t>
    </dgm:pt>
    <dgm:pt modelId="{00C0A84F-F496-4876-9779-EC54835A8414}" type="sibTrans" cxnId="{84DAC59B-AC6F-4372-A36E-A2B4E48660B0}">
      <dgm:prSet/>
      <dgm:spPr/>
      <dgm:t>
        <a:bodyPr/>
        <a:lstStyle/>
        <a:p>
          <a:endParaRPr lang="ru-RU"/>
        </a:p>
      </dgm:t>
    </dgm:pt>
    <dgm:pt modelId="{0E4831DC-4F66-4336-85E2-211E6D4AA280}">
      <dgm:prSet phldrT="[Текст]" custT="1"/>
      <dgm:spPr/>
      <dgm:t>
        <a:bodyPr/>
        <a:lstStyle/>
        <a:p>
          <a:r>
            <a:rPr lang="ru-RU" sz="1400" dirty="0" smtClean="0"/>
            <a:t>при необходимости выполнить (закончить) начатую работу, которая не могла быть выполнена в течение установленной продолжительности рабочего времени, если невыполнение этой работы может повлечь порчу или гибель имущества работодателя либо создать угрозу жизни и здоровью людей</a:t>
          </a:r>
          <a:endParaRPr lang="ru-RU" sz="1400" dirty="0"/>
        </a:p>
      </dgm:t>
    </dgm:pt>
    <dgm:pt modelId="{0175F0F2-92B8-4853-B379-75E0678E58AE}" type="parTrans" cxnId="{A78494CD-78C1-4685-97FA-C9FA2D30C8F3}">
      <dgm:prSet/>
      <dgm:spPr/>
      <dgm:t>
        <a:bodyPr/>
        <a:lstStyle/>
        <a:p>
          <a:endParaRPr lang="ru-RU"/>
        </a:p>
      </dgm:t>
    </dgm:pt>
    <dgm:pt modelId="{09333000-8707-410F-9A34-06BD332A86EB}" type="sibTrans" cxnId="{A78494CD-78C1-4685-97FA-C9FA2D30C8F3}">
      <dgm:prSet/>
      <dgm:spPr/>
      <dgm:t>
        <a:bodyPr/>
        <a:lstStyle/>
        <a:p>
          <a:endParaRPr lang="ru-RU"/>
        </a:p>
      </dgm:t>
    </dgm:pt>
    <dgm:pt modelId="{7BF5137D-DA67-4108-8BB1-EE1640B600C1}">
      <dgm:prSet phldrT="[Текст]" custT="1"/>
      <dgm:spPr/>
      <dgm:t>
        <a:bodyPr/>
        <a:lstStyle/>
        <a:p>
          <a:r>
            <a:rPr lang="ru-RU" sz="1400" dirty="0" smtClean="0"/>
            <a:t>при производстве временных работ по ремонту в тех случаях, когда их неисправность может стать причиной прекращения работы для значительного числа работников</a:t>
          </a:r>
          <a:endParaRPr lang="ru-RU" sz="1400" dirty="0"/>
        </a:p>
      </dgm:t>
    </dgm:pt>
    <dgm:pt modelId="{EE7B8FB6-AA54-4FA2-846D-EE7967AB260E}" type="parTrans" cxnId="{29250233-16FB-4F69-B9B9-117D480A862D}">
      <dgm:prSet/>
      <dgm:spPr/>
      <dgm:t>
        <a:bodyPr/>
        <a:lstStyle/>
        <a:p>
          <a:endParaRPr lang="ru-RU"/>
        </a:p>
      </dgm:t>
    </dgm:pt>
    <dgm:pt modelId="{0CEB6D98-ACE4-4E15-86AE-18A8D0967AC2}" type="sibTrans" cxnId="{29250233-16FB-4F69-B9B9-117D480A862D}">
      <dgm:prSet/>
      <dgm:spPr/>
      <dgm:t>
        <a:bodyPr/>
        <a:lstStyle/>
        <a:p>
          <a:endParaRPr lang="ru-RU"/>
        </a:p>
      </dgm:t>
    </dgm:pt>
    <dgm:pt modelId="{528B9DA4-FDD3-4CAB-8B80-31AB64CAA71F}">
      <dgm:prSet custT="1"/>
      <dgm:spPr/>
      <dgm:t>
        <a:bodyPr/>
        <a:lstStyle/>
        <a:p>
          <a:r>
            <a:rPr lang="ru-RU" sz="1400" dirty="0" smtClean="0"/>
            <a:t>для продолжения работы при неявке сменяющего работника, если работа не допускает перерыва</a:t>
          </a:r>
          <a:endParaRPr lang="ru-RU" sz="1400" dirty="0"/>
        </a:p>
      </dgm:t>
    </dgm:pt>
    <dgm:pt modelId="{4C18FE66-741F-4209-9711-B5A7A4766424}" type="parTrans" cxnId="{6C2666F6-136B-4BBA-A7D9-CC7249DD72ED}">
      <dgm:prSet/>
      <dgm:spPr/>
      <dgm:t>
        <a:bodyPr/>
        <a:lstStyle/>
        <a:p>
          <a:endParaRPr lang="ru-RU"/>
        </a:p>
      </dgm:t>
    </dgm:pt>
    <dgm:pt modelId="{40AABAC1-AD7D-4699-BFED-F6A783F20718}" type="sibTrans" cxnId="{6C2666F6-136B-4BBA-A7D9-CC7249DD72ED}">
      <dgm:prSet/>
      <dgm:spPr/>
      <dgm:t>
        <a:bodyPr/>
        <a:lstStyle/>
        <a:p>
          <a:endParaRPr lang="ru-RU"/>
        </a:p>
      </dgm:t>
    </dgm:pt>
    <dgm:pt modelId="{E57A2106-92E9-4CB2-BC08-70F98A59B41A}" type="pres">
      <dgm:prSet presAssocID="{A40C3130-777B-4047-A4D0-86D95AC98863}" presName="Name0" presStyleCnt="0">
        <dgm:presLayoutVars>
          <dgm:chMax val="1"/>
          <dgm:dir/>
          <dgm:animLvl val="ctr"/>
          <dgm:resizeHandles val="exact"/>
        </dgm:presLayoutVars>
      </dgm:prSet>
      <dgm:spPr/>
      <dgm:t>
        <a:bodyPr/>
        <a:lstStyle/>
        <a:p>
          <a:endParaRPr lang="ru-RU"/>
        </a:p>
      </dgm:t>
    </dgm:pt>
    <dgm:pt modelId="{1B0BF4A8-6B89-4D7C-8AB2-914C3C2C7388}" type="pres">
      <dgm:prSet presAssocID="{EC290EA1-2716-43D6-AADC-074B5F0F5A65}" presName="centerShape" presStyleLbl="node0" presStyleIdx="0" presStyleCnt="1" custLinFactNeighborX="-2439" custLinFactNeighborY="-8335"/>
      <dgm:spPr/>
      <dgm:t>
        <a:bodyPr/>
        <a:lstStyle/>
        <a:p>
          <a:endParaRPr lang="ru-RU"/>
        </a:p>
      </dgm:t>
    </dgm:pt>
    <dgm:pt modelId="{C25743FF-8458-456B-9BD3-9D5447AE55A2}" type="pres">
      <dgm:prSet presAssocID="{0175F0F2-92B8-4853-B379-75E0678E58AE}" presName="parTrans" presStyleLbl="sibTrans2D1" presStyleIdx="0" presStyleCnt="3"/>
      <dgm:spPr/>
      <dgm:t>
        <a:bodyPr/>
        <a:lstStyle/>
        <a:p>
          <a:endParaRPr lang="ru-RU"/>
        </a:p>
      </dgm:t>
    </dgm:pt>
    <dgm:pt modelId="{62C75DA9-F4F2-4962-B74D-EB00F530A34E}" type="pres">
      <dgm:prSet presAssocID="{0175F0F2-92B8-4853-B379-75E0678E58AE}" presName="connectorText" presStyleLbl="sibTrans2D1" presStyleIdx="0" presStyleCnt="3"/>
      <dgm:spPr/>
      <dgm:t>
        <a:bodyPr/>
        <a:lstStyle/>
        <a:p>
          <a:endParaRPr lang="ru-RU"/>
        </a:p>
      </dgm:t>
    </dgm:pt>
    <dgm:pt modelId="{D0C585C1-9310-4727-A193-A4B1B4796760}" type="pres">
      <dgm:prSet presAssocID="{0E4831DC-4F66-4336-85E2-211E6D4AA280}" presName="node" presStyleLbl="node1" presStyleIdx="0" presStyleCnt="3" custScaleX="261595">
        <dgm:presLayoutVars>
          <dgm:bulletEnabled val="1"/>
        </dgm:presLayoutVars>
      </dgm:prSet>
      <dgm:spPr/>
      <dgm:t>
        <a:bodyPr/>
        <a:lstStyle/>
        <a:p>
          <a:endParaRPr lang="ru-RU"/>
        </a:p>
      </dgm:t>
    </dgm:pt>
    <dgm:pt modelId="{96673076-B03D-46C9-9857-C9CA1878D019}" type="pres">
      <dgm:prSet presAssocID="{EE7B8FB6-AA54-4FA2-846D-EE7967AB260E}" presName="parTrans" presStyleLbl="sibTrans2D1" presStyleIdx="1" presStyleCnt="3"/>
      <dgm:spPr/>
      <dgm:t>
        <a:bodyPr/>
        <a:lstStyle/>
        <a:p>
          <a:endParaRPr lang="ru-RU"/>
        </a:p>
      </dgm:t>
    </dgm:pt>
    <dgm:pt modelId="{A2D562FD-4261-4586-B251-36F012561864}" type="pres">
      <dgm:prSet presAssocID="{EE7B8FB6-AA54-4FA2-846D-EE7967AB260E}" presName="connectorText" presStyleLbl="sibTrans2D1" presStyleIdx="1" presStyleCnt="3"/>
      <dgm:spPr/>
      <dgm:t>
        <a:bodyPr/>
        <a:lstStyle/>
        <a:p>
          <a:endParaRPr lang="ru-RU"/>
        </a:p>
      </dgm:t>
    </dgm:pt>
    <dgm:pt modelId="{CE3002CA-0A7A-4281-8F10-CB103914B94E}" type="pres">
      <dgm:prSet presAssocID="{7BF5137D-DA67-4108-8BB1-EE1640B600C1}" presName="node" presStyleLbl="node1" presStyleIdx="1" presStyleCnt="3" custScaleX="190381" custScaleY="105627">
        <dgm:presLayoutVars>
          <dgm:bulletEnabled val="1"/>
        </dgm:presLayoutVars>
      </dgm:prSet>
      <dgm:spPr/>
      <dgm:t>
        <a:bodyPr/>
        <a:lstStyle/>
        <a:p>
          <a:endParaRPr lang="ru-RU"/>
        </a:p>
      </dgm:t>
    </dgm:pt>
    <dgm:pt modelId="{8E8F72C1-7BB0-4F48-9BAF-B2341A35C2BA}" type="pres">
      <dgm:prSet presAssocID="{4C18FE66-741F-4209-9711-B5A7A4766424}" presName="parTrans" presStyleLbl="sibTrans2D1" presStyleIdx="2" presStyleCnt="3"/>
      <dgm:spPr/>
      <dgm:t>
        <a:bodyPr/>
        <a:lstStyle/>
        <a:p>
          <a:endParaRPr lang="ru-RU"/>
        </a:p>
      </dgm:t>
    </dgm:pt>
    <dgm:pt modelId="{2B447A46-25CE-428E-896C-ECCABD19BF9B}" type="pres">
      <dgm:prSet presAssocID="{4C18FE66-741F-4209-9711-B5A7A4766424}" presName="connectorText" presStyleLbl="sibTrans2D1" presStyleIdx="2" presStyleCnt="3"/>
      <dgm:spPr/>
      <dgm:t>
        <a:bodyPr/>
        <a:lstStyle/>
        <a:p>
          <a:endParaRPr lang="ru-RU"/>
        </a:p>
      </dgm:t>
    </dgm:pt>
    <dgm:pt modelId="{8FA80630-3D63-44FA-AA4C-DB492CE59AE0}" type="pres">
      <dgm:prSet presAssocID="{528B9DA4-FDD3-4CAB-8B80-31AB64CAA71F}" presName="node" presStyleLbl="node1" presStyleIdx="2" presStyleCnt="3" custScaleX="161510" custScaleY="111791" custRadScaleRad="114638" custRadScaleInc="9519">
        <dgm:presLayoutVars>
          <dgm:bulletEnabled val="1"/>
        </dgm:presLayoutVars>
      </dgm:prSet>
      <dgm:spPr/>
      <dgm:t>
        <a:bodyPr/>
        <a:lstStyle/>
        <a:p>
          <a:endParaRPr lang="ru-RU"/>
        </a:p>
      </dgm:t>
    </dgm:pt>
  </dgm:ptLst>
  <dgm:cxnLst>
    <dgm:cxn modelId="{E877CB9B-1F6D-4C4F-8EF9-527ADFEE19E1}" type="presOf" srcId="{7BF5137D-DA67-4108-8BB1-EE1640B600C1}" destId="{CE3002CA-0A7A-4281-8F10-CB103914B94E}" srcOrd="0" destOrd="0" presId="urn:microsoft.com/office/officeart/2005/8/layout/radial5"/>
    <dgm:cxn modelId="{A78494CD-78C1-4685-97FA-C9FA2D30C8F3}" srcId="{EC290EA1-2716-43D6-AADC-074B5F0F5A65}" destId="{0E4831DC-4F66-4336-85E2-211E6D4AA280}" srcOrd="0" destOrd="0" parTransId="{0175F0F2-92B8-4853-B379-75E0678E58AE}" sibTransId="{09333000-8707-410F-9A34-06BD332A86EB}"/>
    <dgm:cxn modelId="{AFA1AA1A-3ABD-413F-96B6-FEA0367109F9}" type="presOf" srcId="{A40C3130-777B-4047-A4D0-86D95AC98863}" destId="{E57A2106-92E9-4CB2-BC08-70F98A59B41A}" srcOrd="0" destOrd="0" presId="urn:microsoft.com/office/officeart/2005/8/layout/radial5"/>
    <dgm:cxn modelId="{84DAC59B-AC6F-4372-A36E-A2B4E48660B0}" srcId="{A40C3130-777B-4047-A4D0-86D95AC98863}" destId="{EC290EA1-2716-43D6-AADC-074B5F0F5A65}" srcOrd="0" destOrd="0" parTransId="{1DD2EED6-B3E6-4A88-9814-CEEB4DC20DDE}" sibTransId="{00C0A84F-F496-4876-9779-EC54835A8414}"/>
    <dgm:cxn modelId="{8B89BE32-2281-45C2-8CAF-7435FC438FD5}" type="presOf" srcId="{EE7B8FB6-AA54-4FA2-846D-EE7967AB260E}" destId="{96673076-B03D-46C9-9857-C9CA1878D019}" srcOrd="0" destOrd="0" presId="urn:microsoft.com/office/officeart/2005/8/layout/radial5"/>
    <dgm:cxn modelId="{CA206497-C4BE-4D47-A7D9-CE8563BE50FC}" type="presOf" srcId="{0175F0F2-92B8-4853-B379-75E0678E58AE}" destId="{62C75DA9-F4F2-4962-B74D-EB00F530A34E}" srcOrd="1" destOrd="0" presId="urn:microsoft.com/office/officeart/2005/8/layout/radial5"/>
    <dgm:cxn modelId="{C2413A01-5EC8-48D7-8052-E4BC7CF51DBC}" type="presOf" srcId="{528B9DA4-FDD3-4CAB-8B80-31AB64CAA71F}" destId="{8FA80630-3D63-44FA-AA4C-DB492CE59AE0}" srcOrd="0" destOrd="0" presId="urn:microsoft.com/office/officeart/2005/8/layout/radial5"/>
    <dgm:cxn modelId="{16B89C42-C68A-4D81-ABC7-7261C7300327}" type="presOf" srcId="{0175F0F2-92B8-4853-B379-75E0678E58AE}" destId="{C25743FF-8458-456B-9BD3-9D5447AE55A2}" srcOrd="0" destOrd="0" presId="urn:microsoft.com/office/officeart/2005/8/layout/radial5"/>
    <dgm:cxn modelId="{6C2666F6-136B-4BBA-A7D9-CC7249DD72ED}" srcId="{EC290EA1-2716-43D6-AADC-074B5F0F5A65}" destId="{528B9DA4-FDD3-4CAB-8B80-31AB64CAA71F}" srcOrd="2" destOrd="0" parTransId="{4C18FE66-741F-4209-9711-B5A7A4766424}" sibTransId="{40AABAC1-AD7D-4699-BFED-F6A783F20718}"/>
    <dgm:cxn modelId="{61D5B4AE-25C9-4AF6-8308-D16065AD8A37}" type="presOf" srcId="{EE7B8FB6-AA54-4FA2-846D-EE7967AB260E}" destId="{A2D562FD-4261-4586-B251-36F012561864}" srcOrd="1" destOrd="0" presId="urn:microsoft.com/office/officeart/2005/8/layout/radial5"/>
    <dgm:cxn modelId="{AFF54DFB-BBC6-4651-A280-66B04B0AAEB4}" type="presOf" srcId="{4C18FE66-741F-4209-9711-B5A7A4766424}" destId="{2B447A46-25CE-428E-896C-ECCABD19BF9B}" srcOrd="1" destOrd="0" presId="urn:microsoft.com/office/officeart/2005/8/layout/radial5"/>
    <dgm:cxn modelId="{0EEB79D1-580B-4688-97F2-736B42D321F1}" type="presOf" srcId="{4C18FE66-741F-4209-9711-B5A7A4766424}" destId="{8E8F72C1-7BB0-4F48-9BAF-B2341A35C2BA}" srcOrd="0" destOrd="0" presId="urn:microsoft.com/office/officeart/2005/8/layout/radial5"/>
    <dgm:cxn modelId="{29250233-16FB-4F69-B9B9-117D480A862D}" srcId="{EC290EA1-2716-43D6-AADC-074B5F0F5A65}" destId="{7BF5137D-DA67-4108-8BB1-EE1640B600C1}" srcOrd="1" destOrd="0" parTransId="{EE7B8FB6-AA54-4FA2-846D-EE7967AB260E}" sibTransId="{0CEB6D98-ACE4-4E15-86AE-18A8D0967AC2}"/>
    <dgm:cxn modelId="{4DEACD82-68A4-4EF0-91DA-553831451A70}" type="presOf" srcId="{EC290EA1-2716-43D6-AADC-074B5F0F5A65}" destId="{1B0BF4A8-6B89-4D7C-8AB2-914C3C2C7388}" srcOrd="0" destOrd="0" presId="urn:microsoft.com/office/officeart/2005/8/layout/radial5"/>
    <dgm:cxn modelId="{0641BCF9-FE96-4643-B10C-BA92E74A120B}" type="presOf" srcId="{0E4831DC-4F66-4336-85E2-211E6D4AA280}" destId="{D0C585C1-9310-4727-A193-A4B1B4796760}" srcOrd="0" destOrd="0" presId="urn:microsoft.com/office/officeart/2005/8/layout/radial5"/>
    <dgm:cxn modelId="{8E748941-FBA1-4F16-B667-CC0742D96392}" type="presParOf" srcId="{E57A2106-92E9-4CB2-BC08-70F98A59B41A}" destId="{1B0BF4A8-6B89-4D7C-8AB2-914C3C2C7388}" srcOrd="0" destOrd="0" presId="urn:microsoft.com/office/officeart/2005/8/layout/radial5"/>
    <dgm:cxn modelId="{FD95A1E4-638B-4FBB-8BEA-88543759163F}" type="presParOf" srcId="{E57A2106-92E9-4CB2-BC08-70F98A59B41A}" destId="{C25743FF-8458-456B-9BD3-9D5447AE55A2}" srcOrd="1" destOrd="0" presId="urn:microsoft.com/office/officeart/2005/8/layout/radial5"/>
    <dgm:cxn modelId="{356FB9A0-6E38-4A03-9AC1-8772C197EADA}" type="presParOf" srcId="{C25743FF-8458-456B-9BD3-9D5447AE55A2}" destId="{62C75DA9-F4F2-4962-B74D-EB00F530A34E}" srcOrd="0" destOrd="0" presId="urn:microsoft.com/office/officeart/2005/8/layout/radial5"/>
    <dgm:cxn modelId="{A5803B78-6C93-411C-A457-1047D7742470}" type="presParOf" srcId="{E57A2106-92E9-4CB2-BC08-70F98A59B41A}" destId="{D0C585C1-9310-4727-A193-A4B1B4796760}" srcOrd="2" destOrd="0" presId="urn:microsoft.com/office/officeart/2005/8/layout/radial5"/>
    <dgm:cxn modelId="{8C6EBF51-4B5B-497C-86E4-B9B66EC3D180}" type="presParOf" srcId="{E57A2106-92E9-4CB2-BC08-70F98A59B41A}" destId="{96673076-B03D-46C9-9857-C9CA1878D019}" srcOrd="3" destOrd="0" presId="urn:microsoft.com/office/officeart/2005/8/layout/radial5"/>
    <dgm:cxn modelId="{C31C0EC3-9C52-41F7-8900-B2C1C1F63798}" type="presParOf" srcId="{96673076-B03D-46C9-9857-C9CA1878D019}" destId="{A2D562FD-4261-4586-B251-36F012561864}" srcOrd="0" destOrd="0" presId="urn:microsoft.com/office/officeart/2005/8/layout/radial5"/>
    <dgm:cxn modelId="{DC0CF1E7-F475-4A00-845E-1D591A776F4D}" type="presParOf" srcId="{E57A2106-92E9-4CB2-BC08-70F98A59B41A}" destId="{CE3002CA-0A7A-4281-8F10-CB103914B94E}" srcOrd="4" destOrd="0" presId="urn:microsoft.com/office/officeart/2005/8/layout/radial5"/>
    <dgm:cxn modelId="{CDE25466-ED8F-4088-93FE-FF8F1223C7CC}" type="presParOf" srcId="{E57A2106-92E9-4CB2-BC08-70F98A59B41A}" destId="{8E8F72C1-7BB0-4F48-9BAF-B2341A35C2BA}" srcOrd="5" destOrd="0" presId="urn:microsoft.com/office/officeart/2005/8/layout/radial5"/>
    <dgm:cxn modelId="{25A619D2-8D35-4570-8B76-B048E97D1C94}" type="presParOf" srcId="{8E8F72C1-7BB0-4F48-9BAF-B2341A35C2BA}" destId="{2B447A46-25CE-428E-896C-ECCABD19BF9B}" srcOrd="0" destOrd="0" presId="urn:microsoft.com/office/officeart/2005/8/layout/radial5"/>
    <dgm:cxn modelId="{327B32F1-C84E-4FD7-A32E-AEA1A86C926F}" type="presParOf" srcId="{E57A2106-92E9-4CB2-BC08-70F98A59B41A}" destId="{8FA80630-3D63-44FA-AA4C-DB492CE59AE0}"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40C3130-777B-4047-A4D0-86D95AC9886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EC290EA1-2716-43D6-AADC-074B5F0F5A65}">
      <dgm:prSet phldrT="[Текст]" custT="1"/>
      <dgm:spPr/>
      <dgm:t>
        <a:bodyPr/>
        <a:lstStyle/>
        <a:p>
          <a:r>
            <a:rPr lang="ru-RU" sz="1800" dirty="0" smtClean="0"/>
            <a:t>Сверхурочная работа без согласия работника</a:t>
          </a:r>
          <a:endParaRPr lang="ru-RU" sz="1800" dirty="0"/>
        </a:p>
      </dgm:t>
    </dgm:pt>
    <dgm:pt modelId="{1DD2EED6-B3E6-4A88-9814-CEEB4DC20DDE}" type="parTrans" cxnId="{84DAC59B-AC6F-4372-A36E-A2B4E48660B0}">
      <dgm:prSet/>
      <dgm:spPr/>
      <dgm:t>
        <a:bodyPr/>
        <a:lstStyle/>
        <a:p>
          <a:endParaRPr lang="ru-RU"/>
        </a:p>
      </dgm:t>
    </dgm:pt>
    <dgm:pt modelId="{00C0A84F-F496-4876-9779-EC54835A8414}" type="sibTrans" cxnId="{84DAC59B-AC6F-4372-A36E-A2B4E48660B0}">
      <dgm:prSet/>
      <dgm:spPr/>
      <dgm:t>
        <a:bodyPr/>
        <a:lstStyle/>
        <a:p>
          <a:endParaRPr lang="ru-RU"/>
        </a:p>
      </dgm:t>
    </dgm:pt>
    <dgm:pt modelId="{0E4831DC-4F66-4336-85E2-211E6D4AA280}">
      <dgm:prSet phldrT="[Текст]" custT="1"/>
      <dgm:spPr/>
      <dgm:t>
        <a:bodyPr/>
        <a:lstStyle/>
        <a:p>
          <a:r>
            <a:rPr lang="ru-RU" sz="1600" dirty="0" smtClean="0"/>
            <a:t>при производстве работ, необходимых для предотвращения катастрофы, производственной аварии либо устранения последствий катастрофы, производственной аварии или стихийного бедствия</a:t>
          </a:r>
          <a:endParaRPr lang="ru-RU" sz="1600" dirty="0"/>
        </a:p>
      </dgm:t>
    </dgm:pt>
    <dgm:pt modelId="{0175F0F2-92B8-4853-B379-75E0678E58AE}" type="parTrans" cxnId="{A78494CD-78C1-4685-97FA-C9FA2D30C8F3}">
      <dgm:prSet/>
      <dgm:spPr/>
      <dgm:t>
        <a:bodyPr/>
        <a:lstStyle/>
        <a:p>
          <a:endParaRPr lang="ru-RU"/>
        </a:p>
      </dgm:t>
    </dgm:pt>
    <dgm:pt modelId="{09333000-8707-410F-9A34-06BD332A86EB}" type="sibTrans" cxnId="{A78494CD-78C1-4685-97FA-C9FA2D30C8F3}">
      <dgm:prSet/>
      <dgm:spPr/>
      <dgm:t>
        <a:bodyPr/>
        <a:lstStyle/>
        <a:p>
          <a:endParaRPr lang="ru-RU"/>
        </a:p>
      </dgm:t>
    </dgm:pt>
    <dgm:pt modelId="{528B9DA4-FDD3-4CAB-8B80-31AB64CAA71F}">
      <dgm:prSet custT="1"/>
      <dgm:spPr/>
      <dgm:t>
        <a:bodyPr/>
        <a:lstStyle/>
        <a:p>
          <a:endParaRPr lang="ru-RU" sz="1200" dirty="0"/>
        </a:p>
      </dgm:t>
    </dgm:pt>
    <dgm:pt modelId="{4C18FE66-741F-4209-9711-B5A7A4766424}" type="parTrans" cxnId="{6C2666F6-136B-4BBA-A7D9-CC7249DD72ED}">
      <dgm:prSet/>
      <dgm:spPr/>
      <dgm:t>
        <a:bodyPr/>
        <a:lstStyle/>
        <a:p>
          <a:endParaRPr lang="ru-RU"/>
        </a:p>
      </dgm:t>
    </dgm:pt>
    <dgm:pt modelId="{40AABAC1-AD7D-4699-BFED-F6A783F20718}" type="sibTrans" cxnId="{6C2666F6-136B-4BBA-A7D9-CC7249DD72ED}">
      <dgm:prSet/>
      <dgm:spPr/>
      <dgm:t>
        <a:bodyPr/>
        <a:lstStyle/>
        <a:p>
          <a:endParaRPr lang="ru-RU"/>
        </a:p>
      </dgm:t>
    </dgm:pt>
    <dgm:pt modelId="{0F021DA9-BC67-4452-BF1D-9C59B8E97581}">
      <dgm:prSet custT="1"/>
      <dgm:spPr/>
      <dgm:t>
        <a:bodyPr/>
        <a:lstStyle/>
        <a:p>
          <a:r>
            <a:rPr lang="ru-RU" sz="1400" dirty="0" smtClean="0"/>
            <a:t>при производстве общественно необходимых работ по устранению непредвиденных обстоятельств, нарушающих нормальное функционирование  систем водоснабжения, газоснабжения, отопления, освещения, канализации, транспорта, связи</a:t>
          </a:r>
          <a:endParaRPr lang="ru-RU" sz="1400" dirty="0"/>
        </a:p>
      </dgm:t>
    </dgm:pt>
    <dgm:pt modelId="{820427C5-3950-41BA-8F24-A6BB71A5D079}" type="parTrans" cxnId="{D20C2E41-821F-4763-9DD4-8F8824687CF0}">
      <dgm:prSet/>
      <dgm:spPr/>
      <dgm:t>
        <a:bodyPr/>
        <a:lstStyle/>
        <a:p>
          <a:endParaRPr lang="ru-RU"/>
        </a:p>
      </dgm:t>
    </dgm:pt>
    <dgm:pt modelId="{ED1A2B16-EE68-43F9-A9DF-1BC577D7B80B}" type="sibTrans" cxnId="{D20C2E41-821F-4763-9DD4-8F8824687CF0}">
      <dgm:prSet/>
      <dgm:spPr/>
      <dgm:t>
        <a:bodyPr/>
        <a:lstStyle/>
        <a:p>
          <a:endParaRPr lang="ru-RU"/>
        </a:p>
      </dgm:t>
    </dgm:pt>
    <dgm:pt modelId="{3774FACC-3CF3-4C93-A158-89DAE630F335}">
      <dgm:prSet custT="1"/>
      <dgm:spPr/>
      <dgm:t>
        <a:bodyPr/>
        <a:lstStyle/>
        <a:p>
          <a:r>
            <a:rPr lang="ru-RU" sz="1400" dirty="0" smtClean="0"/>
            <a:t>при производстве работ, необходимость которых обусловлена введением чрезвычайного или военного положения, а также неотложных работ в условиях чрезвычайных обстоятельств, и в иных случаях, ставящих под угрозу жизнь или нормальные жизненные условия всего населения или его части.</a:t>
          </a:r>
          <a:endParaRPr lang="ru-RU" sz="1400" dirty="0"/>
        </a:p>
      </dgm:t>
    </dgm:pt>
    <dgm:pt modelId="{B942B25F-0726-40B7-9795-DB79F81C6439}" type="parTrans" cxnId="{24FFA146-DAB9-4FC5-8DFA-65D93C856ACF}">
      <dgm:prSet/>
      <dgm:spPr/>
      <dgm:t>
        <a:bodyPr/>
        <a:lstStyle/>
        <a:p>
          <a:endParaRPr lang="ru-RU"/>
        </a:p>
      </dgm:t>
    </dgm:pt>
    <dgm:pt modelId="{B8A26F14-1A1F-481B-9A7B-E319AA4BA6EB}" type="sibTrans" cxnId="{24FFA146-DAB9-4FC5-8DFA-65D93C856ACF}">
      <dgm:prSet/>
      <dgm:spPr/>
      <dgm:t>
        <a:bodyPr/>
        <a:lstStyle/>
        <a:p>
          <a:endParaRPr lang="ru-RU"/>
        </a:p>
      </dgm:t>
    </dgm:pt>
    <dgm:pt modelId="{E57A2106-92E9-4CB2-BC08-70F98A59B41A}" type="pres">
      <dgm:prSet presAssocID="{A40C3130-777B-4047-A4D0-86D95AC98863}" presName="Name0" presStyleCnt="0">
        <dgm:presLayoutVars>
          <dgm:chMax val="1"/>
          <dgm:dir/>
          <dgm:animLvl val="ctr"/>
          <dgm:resizeHandles val="exact"/>
        </dgm:presLayoutVars>
      </dgm:prSet>
      <dgm:spPr/>
      <dgm:t>
        <a:bodyPr/>
        <a:lstStyle/>
        <a:p>
          <a:endParaRPr lang="ru-RU"/>
        </a:p>
      </dgm:t>
    </dgm:pt>
    <dgm:pt modelId="{1B0BF4A8-6B89-4D7C-8AB2-914C3C2C7388}" type="pres">
      <dgm:prSet presAssocID="{EC290EA1-2716-43D6-AADC-074B5F0F5A65}" presName="centerShape" presStyleLbl="node0" presStyleIdx="0" presStyleCnt="1" custScaleX="113652" custLinFactNeighborX="-2439" custLinFactNeighborY="-8335"/>
      <dgm:spPr/>
      <dgm:t>
        <a:bodyPr/>
        <a:lstStyle/>
        <a:p>
          <a:endParaRPr lang="ru-RU"/>
        </a:p>
      </dgm:t>
    </dgm:pt>
    <dgm:pt modelId="{C25743FF-8458-456B-9BD3-9D5447AE55A2}" type="pres">
      <dgm:prSet presAssocID="{0175F0F2-92B8-4853-B379-75E0678E58AE}" presName="parTrans" presStyleLbl="sibTrans2D1" presStyleIdx="0" presStyleCnt="3"/>
      <dgm:spPr/>
      <dgm:t>
        <a:bodyPr/>
        <a:lstStyle/>
        <a:p>
          <a:endParaRPr lang="ru-RU"/>
        </a:p>
      </dgm:t>
    </dgm:pt>
    <dgm:pt modelId="{62C75DA9-F4F2-4962-B74D-EB00F530A34E}" type="pres">
      <dgm:prSet presAssocID="{0175F0F2-92B8-4853-B379-75E0678E58AE}" presName="connectorText" presStyleLbl="sibTrans2D1" presStyleIdx="0" presStyleCnt="3"/>
      <dgm:spPr/>
      <dgm:t>
        <a:bodyPr/>
        <a:lstStyle/>
        <a:p>
          <a:endParaRPr lang="ru-RU"/>
        </a:p>
      </dgm:t>
    </dgm:pt>
    <dgm:pt modelId="{D0C585C1-9310-4727-A193-A4B1B4796760}" type="pres">
      <dgm:prSet presAssocID="{0E4831DC-4F66-4336-85E2-211E6D4AA280}" presName="node" presStyleLbl="node1" presStyleIdx="0" presStyleCnt="3" custScaleX="219136">
        <dgm:presLayoutVars>
          <dgm:bulletEnabled val="1"/>
        </dgm:presLayoutVars>
      </dgm:prSet>
      <dgm:spPr/>
      <dgm:t>
        <a:bodyPr/>
        <a:lstStyle/>
        <a:p>
          <a:endParaRPr lang="ru-RU"/>
        </a:p>
      </dgm:t>
    </dgm:pt>
    <dgm:pt modelId="{961D5F90-F55C-4725-AF49-B2427DB5B398}" type="pres">
      <dgm:prSet presAssocID="{820427C5-3950-41BA-8F24-A6BB71A5D079}" presName="parTrans" presStyleLbl="sibTrans2D1" presStyleIdx="1" presStyleCnt="3"/>
      <dgm:spPr/>
      <dgm:t>
        <a:bodyPr/>
        <a:lstStyle/>
        <a:p>
          <a:endParaRPr lang="ru-RU"/>
        </a:p>
      </dgm:t>
    </dgm:pt>
    <dgm:pt modelId="{87D3AA98-BAB6-4352-A6F9-800C1EA1BA69}" type="pres">
      <dgm:prSet presAssocID="{820427C5-3950-41BA-8F24-A6BB71A5D079}" presName="connectorText" presStyleLbl="sibTrans2D1" presStyleIdx="1" presStyleCnt="3"/>
      <dgm:spPr/>
      <dgm:t>
        <a:bodyPr/>
        <a:lstStyle/>
        <a:p>
          <a:endParaRPr lang="ru-RU"/>
        </a:p>
      </dgm:t>
    </dgm:pt>
    <dgm:pt modelId="{EAC30B5F-87DB-4B9B-8592-F73E321A7456}" type="pres">
      <dgm:prSet presAssocID="{0F021DA9-BC67-4452-BF1D-9C59B8E97581}" presName="node" presStyleLbl="node1" presStyleIdx="1" presStyleCnt="3" custScaleX="168476" custScaleY="124532">
        <dgm:presLayoutVars>
          <dgm:bulletEnabled val="1"/>
        </dgm:presLayoutVars>
      </dgm:prSet>
      <dgm:spPr/>
      <dgm:t>
        <a:bodyPr/>
        <a:lstStyle/>
        <a:p>
          <a:endParaRPr lang="ru-RU"/>
        </a:p>
      </dgm:t>
    </dgm:pt>
    <dgm:pt modelId="{36370C5C-2FDA-4B54-B285-D1470A30809F}" type="pres">
      <dgm:prSet presAssocID="{B942B25F-0726-40B7-9795-DB79F81C6439}" presName="parTrans" presStyleLbl="sibTrans2D1" presStyleIdx="2" presStyleCnt="3"/>
      <dgm:spPr/>
      <dgm:t>
        <a:bodyPr/>
        <a:lstStyle/>
        <a:p>
          <a:endParaRPr lang="ru-RU"/>
        </a:p>
      </dgm:t>
    </dgm:pt>
    <dgm:pt modelId="{DB7E53E3-7C28-464B-A2AC-C2FCE31EF59D}" type="pres">
      <dgm:prSet presAssocID="{B942B25F-0726-40B7-9795-DB79F81C6439}" presName="connectorText" presStyleLbl="sibTrans2D1" presStyleIdx="2" presStyleCnt="3"/>
      <dgm:spPr/>
      <dgm:t>
        <a:bodyPr/>
        <a:lstStyle/>
        <a:p>
          <a:endParaRPr lang="ru-RU"/>
        </a:p>
      </dgm:t>
    </dgm:pt>
    <dgm:pt modelId="{BD397330-3B03-4EED-B833-AF65FE2E385C}" type="pres">
      <dgm:prSet presAssocID="{3774FACC-3CF3-4C93-A158-89DAE630F335}" presName="node" presStyleLbl="node1" presStyleIdx="2" presStyleCnt="3" custScaleX="183646" custScaleY="126164" custRadScaleRad="125572" custRadScaleInc="14260">
        <dgm:presLayoutVars>
          <dgm:bulletEnabled val="1"/>
        </dgm:presLayoutVars>
      </dgm:prSet>
      <dgm:spPr/>
      <dgm:t>
        <a:bodyPr/>
        <a:lstStyle/>
        <a:p>
          <a:endParaRPr lang="ru-RU"/>
        </a:p>
      </dgm:t>
    </dgm:pt>
  </dgm:ptLst>
  <dgm:cxnLst>
    <dgm:cxn modelId="{A212C924-0E56-456B-B2DD-F5D8EF6A27AF}" type="presOf" srcId="{EC290EA1-2716-43D6-AADC-074B5F0F5A65}" destId="{1B0BF4A8-6B89-4D7C-8AB2-914C3C2C7388}" srcOrd="0" destOrd="0" presId="urn:microsoft.com/office/officeart/2005/8/layout/radial5"/>
    <dgm:cxn modelId="{0317505E-2877-4E73-8A98-77026DC581FC}" type="presOf" srcId="{A40C3130-777B-4047-A4D0-86D95AC98863}" destId="{E57A2106-92E9-4CB2-BC08-70F98A59B41A}" srcOrd="0" destOrd="0" presId="urn:microsoft.com/office/officeart/2005/8/layout/radial5"/>
    <dgm:cxn modelId="{14A0E293-42E5-4486-A765-B5CE4DB506AE}" type="presOf" srcId="{820427C5-3950-41BA-8F24-A6BB71A5D079}" destId="{87D3AA98-BAB6-4352-A6F9-800C1EA1BA69}" srcOrd="1" destOrd="0" presId="urn:microsoft.com/office/officeart/2005/8/layout/radial5"/>
    <dgm:cxn modelId="{A78494CD-78C1-4685-97FA-C9FA2D30C8F3}" srcId="{EC290EA1-2716-43D6-AADC-074B5F0F5A65}" destId="{0E4831DC-4F66-4336-85E2-211E6D4AA280}" srcOrd="0" destOrd="0" parTransId="{0175F0F2-92B8-4853-B379-75E0678E58AE}" sibTransId="{09333000-8707-410F-9A34-06BD332A86EB}"/>
    <dgm:cxn modelId="{24FFA146-DAB9-4FC5-8DFA-65D93C856ACF}" srcId="{EC290EA1-2716-43D6-AADC-074B5F0F5A65}" destId="{3774FACC-3CF3-4C93-A158-89DAE630F335}" srcOrd="2" destOrd="0" parTransId="{B942B25F-0726-40B7-9795-DB79F81C6439}" sibTransId="{B8A26F14-1A1F-481B-9A7B-E319AA4BA6EB}"/>
    <dgm:cxn modelId="{909C8FDB-27D0-4074-8EB4-484E0A158F9A}" type="presOf" srcId="{0E4831DC-4F66-4336-85E2-211E6D4AA280}" destId="{D0C585C1-9310-4727-A193-A4B1B4796760}" srcOrd="0" destOrd="0" presId="urn:microsoft.com/office/officeart/2005/8/layout/radial5"/>
    <dgm:cxn modelId="{84DAC59B-AC6F-4372-A36E-A2B4E48660B0}" srcId="{A40C3130-777B-4047-A4D0-86D95AC98863}" destId="{EC290EA1-2716-43D6-AADC-074B5F0F5A65}" srcOrd="0" destOrd="0" parTransId="{1DD2EED6-B3E6-4A88-9814-CEEB4DC20DDE}" sibTransId="{00C0A84F-F496-4876-9779-EC54835A8414}"/>
    <dgm:cxn modelId="{DFAA6142-4DDC-4A64-BE61-5013CCCC4AF0}" type="presOf" srcId="{0175F0F2-92B8-4853-B379-75E0678E58AE}" destId="{62C75DA9-F4F2-4962-B74D-EB00F530A34E}" srcOrd="1" destOrd="0" presId="urn:microsoft.com/office/officeart/2005/8/layout/radial5"/>
    <dgm:cxn modelId="{56EF8C1D-0E66-426C-A0D4-A4AB6952C4BC}" type="presOf" srcId="{0F021DA9-BC67-4452-BF1D-9C59B8E97581}" destId="{EAC30B5F-87DB-4B9B-8592-F73E321A7456}" srcOrd="0" destOrd="0" presId="urn:microsoft.com/office/officeart/2005/8/layout/radial5"/>
    <dgm:cxn modelId="{6C2666F6-136B-4BBA-A7D9-CC7249DD72ED}" srcId="{A40C3130-777B-4047-A4D0-86D95AC98863}" destId="{528B9DA4-FDD3-4CAB-8B80-31AB64CAA71F}" srcOrd="1" destOrd="0" parTransId="{4C18FE66-741F-4209-9711-B5A7A4766424}" sibTransId="{40AABAC1-AD7D-4699-BFED-F6A783F20718}"/>
    <dgm:cxn modelId="{D20C2E41-821F-4763-9DD4-8F8824687CF0}" srcId="{EC290EA1-2716-43D6-AADC-074B5F0F5A65}" destId="{0F021DA9-BC67-4452-BF1D-9C59B8E97581}" srcOrd="1" destOrd="0" parTransId="{820427C5-3950-41BA-8F24-A6BB71A5D079}" sibTransId="{ED1A2B16-EE68-43F9-A9DF-1BC577D7B80B}"/>
    <dgm:cxn modelId="{F7787140-50AA-402D-BB5C-85CEB0D227BF}" type="presOf" srcId="{B942B25F-0726-40B7-9795-DB79F81C6439}" destId="{DB7E53E3-7C28-464B-A2AC-C2FCE31EF59D}" srcOrd="1" destOrd="0" presId="urn:microsoft.com/office/officeart/2005/8/layout/radial5"/>
    <dgm:cxn modelId="{83BBD43B-48AF-4297-B31A-C2886BB645EA}" type="presOf" srcId="{820427C5-3950-41BA-8F24-A6BB71A5D079}" destId="{961D5F90-F55C-4725-AF49-B2427DB5B398}" srcOrd="0" destOrd="0" presId="urn:microsoft.com/office/officeart/2005/8/layout/radial5"/>
    <dgm:cxn modelId="{563F68C6-8E8B-49D5-BF7F-7CC18DA35587}" type="presOf" srcId="{B942B25F-0726-40B7-9795-DB79F81C6439}" destId="{36370C5C-2FDA-4B54-B285-D1470A30809F}" srcOrd="0" destOrd="0" presId="urn:microsoft.com/office/officeart/2005/8/layout/radial5"/>
    <dgm:cxn modelId="{0061FA13-3381-4AF3-9E88-65F891B3A8E6}" type="presOf" srcId="{3774FACC-3CF3-4C93-A158-89DAE630F335}" destId="{BD397330-3B03-4EED-B833-AF65FE2E385C}" srcOrd="0" destOrd="0" presId="urn:microsoft.com/office/officeart/2005/8/layout/radial5"/>
    <dgm:cxn modelId="{4EC3D6B9-B651-46A8-ACE6-2604F5C94807}" type="presOf" srcId="{0175F0F2-92B8-4853-B379-75E0678E58AE}" destId="{C25743FF-8458-456B-9BD3-9D5447AE55A2}" srcOrd="0" destOrd="0" presId="urn:microsoft.com/office/officeart/2005/8/layout/radial5"/>
    <dgm:cxn modelId="{D91A8698-8E35-4F9B-83A8-AA970BF01D54}" type="presParOf" srcId="{E57A2106-92E9-4CB2-BC08-70F98A59B41A}" destId="{1B0BF4A8-6B89-4D7C-8AB2-914C3C2C7388}" srcOrd="0" destOrd="0" presId="urn:microsoft.com/office/officeart/2005/8/layout/radial5"/>
    <dgm:cxn modelId="{E650167D-EB2B-40EC-9D6A-B48568B6AAE8}" type="presParOf" srcId="{E57A2106-92E9-4CB2-BC08-70F98A59B41A}" destId="{C25743FF-8458-456B-9BD3-9D5447AE55A2}" srcOrd="1" destOrd="0" presId="urn:microsoft.com/office/officeart/2005/8/layout/radial5"/>
    <dgm:cxn modelId="{4ECF7414-C4A4-4490-BF58-0E52690184CA}" type="presParOf" srcId="{C25743FF-8458-456B-9BD3-9D5447AE55A2}" destId="{62C75DA9-F4F2-4962-B74D-EB00F530A34E}" srcOrd="0" destOrd="0" presId="urn:microsoft.com/office/officeart/2005/8/layout/radial5"/>
    <dgm:cxn modelId="{13D942C3-32D9-4BC6-A405-08DE7FB07F48}" type="presParOf" srcId="{E57A2106-92E9-4CB2-BC08-70F98A59B41A}" destId="{D0C585C1-9310-4727-A193-A4B1B4796760}" srcOrd="2" destOrd="0" presId="urn:microsoft.com/office/officeart/2005/8/layout/radial5"/>
    <dgm:cxn modelId="{BE3B2072-5086-42C5-B46E-F00CDE6B37C5}" type="presParOf" srcId="{E57A2106-92E9-4CB2-BC08-70F98A59B41A}" destId="{961D5F90-F55C-4725-AF49-B2427DB5B398}" srcOrd="3" destOrd="0" presId="urn:microsoft.com/office/officeart/2005/8/layout/radial5"/>
    <dgm:cxn modelId="{CCDE65FA-8581-4E09-9BE1-CB20F4CA33B4}" type="presParOf" srcId="{961D5F90-F55C-4725-AF49-B2427DB5B398}" destId="{87D3AA98-BAB6-4352-A6F9-800C1EA1BA69}" srcOrd="0" destOrd="0" presId="urn:microsoft.com/office/officeart/2005/8/layout/radial5"/>
    <dgm:cxn modelId="{F70EB694-65E0-46E1-8D31-7F49235C39A4}" type="presParOf" srcId="{E57A2106-92E9-4CB2-BC08-70F98A59B41A}" destId="{EAC30B5F-87DB-4B9B-8592-F73E321A7456}" srcOrd="4" destOrd="0" presId="urn:microsoft.com/office/officeart/2005/8/layout/radial5"/>
    <dgm:cxn modelId="{2C3C80D4-60B9-461A-B339-F9ECEC097436}" type="presParOf" srcId="{E57A2106-92E9-4CB2-BC08-70F98A59B41A}" destId="{36370C5C-2FDA-4B54-B285-D1470A30809F}" srcOrd="5" destOrd="0" presId="urn:microsoft.com/office/officeart/2005/8/layout/radial5"/>
    <dgm:cxn modelId="{F5781C58-A7F9-41A4-ACF2-633A714424BD}" type="presParOf" srcId="{36370C5C-2FDA-4B54-B285-D1470A30809F}" destId="{DB7E53E3-7C28-464B-A2AC-C2FCE31EF59D}" srcOrd="0" destOrd="0" presId="urn:microsoft.com/office/officeart/2005/8/layout/radial5"/>
    <dgm:cxn modelId="{CDD8AFB1-7462-464E-A716-47A7B43116B9}" type="presParOf" srcId="{E57A2106-92E9-4CB2-BC08-70F98A59B41A}" destId="{BD397330-3B03-4EED-B833-AF65FE2E385C}" srcOrd="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F51F431F-EEFB-459A-BF5F-B829DDA26BF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0586B6A1-FC7F-4808-BF1F-1BA7DB9C0929}">
      <dgm:prSet phldrT="[Текст]" custT="1"/>
      <dgm:spPr/>
      <dgm:t>
        <a:bodyPr/>
        <a:lstStyle/>
        <a:p>
          <a:r>
            <a:rPr lang="ru-RU" sz="1800" dirty="0" smtClean="0"/>
            <a:t>Время отдыха</a:t>
          </a:r>
          <a:endParaRPr lang="ru-RU" sz="1800" dirty="0"/>
        </a:p>
      </dgm:t>
    </dgm:pt>
    <dgm:pt modelId="{41AE9BFF-7512-4DBF-902D-D040D02C18CE}" type="parTrans" cxnId="{F9F2B192-4046-4968-9E90-994411D3594E}">
      <dgm:prSet/>
      <dgm:spPr/>
      <dgm:t>
        <a:bodyPr/>
        <a:lstStyle/>
        <a:p>
          <a:endParaRPr lang="ru-RU"/>
        </a:p>
      </dgm:t>
    </dgm:pt>
    <dgm:pt modelId="{62FF8050-2CAE-45AA-A052-439BCB645C6C}" type="sibTrans" cxnId="{F9F2B192-4046-4968-9E90-994411D3594E}">
      <dgm:prSet/>
      <dgm:spPr/>
      <dgm:t>
        <a:bodyPr/>
        <a:lstStyle/>
        <a:p>
          <a:endParaRPr lang="ru-RU"/>
        </a:p>
      </dgm:t>
    </dgm:pt>
    <dgm:pt modelId="{2A3B2CF7-42C6-4EE7-AE01-FF2EF0BCC0D0}">
      <dgm:prSet phldrT="[Текст]" custT="1"/>
      <dgm:spPr/>
      <dgm:t>
        <a:bodyPr/>
        <a:lstStyle/>
        <a:p>
          <a:r>
            <a:rPr lang="ru-RU" sz="1800" dirty="0" smtClean="0"/>
            <a:t>перерывы в течение рабочего дня (смены) </a:t>
          </a:r>
          <a:endParaRPr lang="ru-RU" sz="1800" dirty="0"/>
        </a:p>
      </dgm:t>
    </dgm:pt>
    <dgm:pt modelId="{931C1834-73D0-43E2-87CD-ACE9E1E73F7E}" type="parTrans" cxnId="{AE21458F-0A9D-4609-9747-EA675E90DCE5}">
      <dgm:prSet/>
      <dgm:spPr/>
      <dgm:t>
        <a:bodyPr/>
        <a:lstStyle/>
        <a:p>
          <a:endParaRPr lang="ru-RU"/>
        </a:p>
      </dgm:t>
    </dgm:pt>
    <dgm:pt modelId="{7143EF76-4A25-49AB-B721-22839B8D2626}" type="sibTrans" cxnId="{AE21458F-0A9D-4609-9747-EA675E90DCE5}">
      <dgm:prSet/>
      <dgm:spPr/>
      <dgm:t>
        <a:bodyPr/>
        <a:lstStyle/>
        <a:p>
          <a:endParaRPr lang="ru-RU"/>
        </a:p>
      </dgm:t>
    </dgm:pt>
    <dgm:pt modelId="{D5586473-7FAF-4A39-8C6F-3396892B4FB1}">
      <dgm:prSet phldrT="[Текст]" custT="1"/>
      <dgm:spPr/>
      <dgm:t>
        <a:bodyPr/>
        <a:lstStyle/>
        <a:p>
          <a:r>
            <a:rPr lang="ru-RU" sz="1800" dirty="0" smtClean="0"/>
            <a:t>отпуска</a:t>
          </a:r>
          <a:endParaRPr lang="ru-RU" sz="1800" dirty="0"/>
        </a:p>
      </dgm:t>
    </dgm:pt>
    <dgm:pt modelId="{8200609C-4910-4C30-AF55-B430B744F922}" type="parTrans" cxnId="{D0E214D8-AF2E-447A-8615-43EB66C4A55C}">
      <dgm:prSet/>
      <dgm:spPr/>
      <dgm:t>
        <a:bodyPr/>
        <a:lstStyle/>
        <a:p>
          <a:endParaRPr lang="ru-RU"/>
        </a:p>
      </dgm:t>
    </dgm:pt>
    <dgm:pt modelId="{3E318387-ACDF-4DE1-9953-F5C50E2C79F2}" type="sibTrans" cxnId="{D0E214D8-AF2E-447A-8615-43EB66C4A55C}">
      <dgm:prSet/>
      <dgm:spPr/>
      <dgm:t>
        <a:bodyPr/>
        <a:lstStyle/>
        <a:p>
          <a:endParaRPr lang="ru-RU"/>
        </a:p>
      </dgm:t>
    </dgm:pt>
    <dgm:pt modelId="{521AECD4-4993-4545-B5A4-D5032AEAFBB7}">
      <dgm:prSet custT="1"/>
      <dgm:spPr/>
      <dgm:t>
        <a:bodyPr/>
        <a:lstStyle/>
        <a:p>
          <a:r>
            <a:rPr lang="ru-RU" sz="1800" dirty="0" smtClean="0"/>
            <a:t>выходные дни (еженедельный непрерывный отдых)</a:t>
          </a:r>
          <a:endParaRPr lang="ru-RU" sz="1800" dirty="0"/>
        </a:p>
      </dgm:t>
    </dgm:pt>
    <dgm:pt modelId="{89D797AF-92D8-48C1-A526-04F53259AD2A}" type="parTrans" cxnId="{EDC6C4DC-A23C-4DE0-88B7-D5A51130552F}">
      <dgm:prSet/>
      <dgm:spPr/>
      <dgm:t>
        <a:bodyPr/>
        <a:lstStyle/>
        <a:p>
          <a:endParaRPr lang="ru-RU"/>
        </a:p>
      </dgm:t>
    </dgm:pt>
    <dgm:pt modelId="{3EA948E9-EBF7-4917-9711-5745DBE21202}" type="sibTrans" cxnId="{EDC6C4DC-A23C-4DE0-88B7-D5A51130552F}">
      <dgm:prSet/>
      <dgm:spPr/>
      <dgm:t>
        <a:bodyPr/>
        <a:lstStyle/>
        <a:p>
          <a:endParaRPr lang="ru-RU"/>
        </a:p>
      </dgm:t>
    </dgm:pt>
    <dgm:pt modelId="{58A73CE5-10F3-4863-823B-FC6023708E80}">
      <dgm:prSet phldrT="[Текст]" custT="1"/>
      <dgm:spPr/>
      <dgm:t>
        <a:bodyPr/>
        <a:lstStyle/>
        <a:p>
          <a:r>
            <a:rPr lang="ru-RU" sz="1800" dirty="0" smtClean="0"/>
            <a:t>ежедневный (междусменный) отдых</a:t>
          </a:r>
          <a:endParaRPr lang="ru-RU" sz="1800" dirty="0"/>
        </a:p>
      </dgm:t>
    </dgm:pt>
    <dgm:pt modelId="{66C4B253-2AAF-4381-8F92-5489B1FA8851}" type="parTrans" cxnId="{CA002A28-5D74-46A0-8277-801D2DDA7EC7}">
      <dgm:prSet/>
      <dgm:spPr/>
      <dgm:t>
        <a:bodyPr/>
        <a:lstStyle/>
        <a:p>
          <a:endParaRPr lang="ru-RU"/>
        </a:p>
      </dgm:t>
    </dgm:pt>
    <dgm:pt modelId="{AFF9FEC3-E405-48AB-AA6F-CA070AEB5E78}" type="sibTrans" cxnId="{CA002A28-5D74-46A0-8277-801D2DDA7EC7}">
      <dgm:prSet/>
      <dgm:spPr/>
      <dgm:t>
        <a:bodyPr/>
        <a:lstStyle/>
        <a:p>
          <a:endParaRPr lang="ru-RU"/>
        </a:p>
      </dgm:t>
    </dgm:pt>
    <dgm:pt modelId="{DAB9B44A-8D3C-4394-9C42-93826D78F276}">
      <dgm:prSet custT="1"/>
      <dgm:spPr/>
      <dgm:t>
        <a:bodyPr/>
        <a:lstStyle/>
        <a:p>
          <a:r>
            <a:rPr lang="ru-RU" sz="1800" dirty="0" smtClean="0"/>
            <a:t> нерабочие праздничные дни</a:t>
          </a:r>
          <a:endParaRPr lang="ru-RU" sz="1800" dirty="0"/>
        </a:p>
      </dgm:t>
    </dgm:pt>
    <dgm:pt modelId="{AD42EC59-BFD1-4F7F-A20E-3445E9EDD807}" type="parTrans" cxnId="{E493E934-F6E3-4B9A-BF05-D23B9799EE5A}">
      <dgm:prSet/>
      <dgm:spPr/>
      <dgm:t>
        <a:bodyPr/>
        <a:lstStyle/>
        <a:p>
          <a:endParaRPr lang="ru-RU"/>
        </a:p>
      </dgm:t>
    </dgm:pt>
    <dgm:pt modelId="{BB612CC1-2C4D-416F-AF3F-2E1EB29FCF31}" type="sibTrans" cxnId="{E493E934-F6E3-4B9A-BF05-D23B9799EE5A}">
      <dgm:prSet/>
      <dgm:spPr/>
      <dgm:t>
        <a:bodyPr/>
        <a:lstStyle/>
        <a:p>
          <a:endParaRPr lang="ru-RU"/>
        </a:p>
      </dgm:t>
    </dgm:pt>
    <dgm:pt modelId="{4402E30A-DD86-424E-A4EF-532F332C01B3}">
      <dgm:prSet phldrT="[Текст]" custT="1"/>
      <dgm:spPr/>
      <dgm:t>
        <a:bodyPr/>
        <a:lstStyle/>
        <a:p>
          <a:r>
            <a:rPr lang="ru-RU" sz="1800" dirty="0" smtClean="0"/>
            <a:t>ежегодные дополнительные оплачиваемые отпуска</a:t>
          </a:r>
          <a:endParaRPr lang="ru-RU" sz="1800" dirty="0"/>
        </a:p>
      </dgm:t>
    </dgm:pt>
    <dgm:pt modelId="{CF66C103-8219-483F-8766-FDC3CEA1E66C}" type="parTrans" cxnId="{ECA5F4DA-F5CF-4020-94C7-2BFCDCC7FE8E}">
      <dgm:prSet/>
      <dgm:spPr/>
      <dgm:t>
        <a:bodyPr/>
        <a:lstStyle/>
        <a:p>
          <a:endParaRPr lang="ru-RU"/>
        </a:p>
      </dgm:t>
    </dgm:pt>
    <dgm:pt modelId="{ABEF9433-F0CE-4FAC-AF4F-437F35447DBC}" type="sibTrans" cxnId="{ECA5F4DA-F5CF-4020-94C7-2BFCDCC7FE8E}">
      <dgm:prSet/>
      <dgm:spPr/>
      <dgm:t>
        <a:bodyPr/>
        <a:lstStyle/>
        <a:p>
          <a:endParaRPr lang="ru-RU"/>
        </a:p>
      </dgm:t>
    </dgm:pt>
    <dgm:pt modelId="{34B28FC8-2D82-43B9-B3D5-101890BC6E8C}" type="pres">
      <dgm:prSet presAssocID="{F51F431F-EEFB-459A-BF5F-B829DDA26BF5}" presName="Name0" presStyleCnt="0">
        <dgm:presLayoutVars>
          <dgm:chMax val="1"/>
          <dgm:dir/>
          <dgm:animLvl val="ctr"/>
          <dgm:resizeHandles val="exact"/>
        </dgm:presLayoutVars>
      </dgm:prSet>
      <dgm:spPr/>
      <dgm:t>
        <a:bodyPr/>
        <a:lstStyle/>
        <a:p>
          <a:endParaRPr lang="ru-RU"/>
        </a:p>
      </dgm:t>
    </dgm:pt>
    <dgm:pt modelId="{8A2102BF-527C-4CDF-96B9-DD645611B031}" type="pres">
      <dgm:prSet presAssocID="{0586B6A1-FC7F-4808-BF1F-1BA7DB9C0929}" presName="centerShape" presStyleLbl="node0" presStyleIdx="0" presStyleCnt="1" custLinFactNeighborX="2009" custLinFactNeighborY="502"/>
      <dgm:spPr/>
      <dgm:t>
        <a:bodyPr/>
        <a:lstStyle/>
        <a:p>
          <a:endParaRPr lang="ru-RU"/>
        </a:p>
      </dgm:t>
    </dgm:pt>
    <dgm:pt modelId="{C2B4D868-FAC2-480E-A2A5-1017B2100325}" type="pres">
      <dgm:prSet presAssocID="{931C1834-73D0-43E2-87CD-ACE9E1E73F7E}" presName="parTrans" presStyleLbl="sibTrans2D1" presStyleIdx="0" presStyleCnt="6"/>
      <dgm:spPr/>
      <dgm:t>
        <a:bodyPr/>
        <a:lstStyle/>
        <a:p>
          <a:endParaRPr lang="ru-RU"/>
        </a:p>
      </dgm:t>
    </dgm:pt>
    <dgm:pt modelId="{46CE9118-46ED-4500-BA68-E29B385E6BF9}" type="pres">
      <dgm:prSet presAssocID="{931C1834-73D0-43E2-87CD-ACE9E1E73F7E}" presName="connectorText" presStyleLbl="sibTrans2D1" presStyleIdx="0" presStyleCnt="6"/>
      <dgm:spPr/>
      <dgm:t>
        <a:bodyPr/>
        <a:lstStyle/>
        <a:p>
          <a:endParaRPr lang="ru-RU"/>
        </a:p>
      </dgm:t>
    </dgm:pt>
    <dgm:pt modelId="{E1AAF4BD-880B-4A8C-809F-8616C3A7AE5D}" type="pres">
      <dgm:prSet presAssocID="{2A3B2CF7-42C6-4EE7-AE01-FF2EF0BCC0D0}" presName="node" presStyleLbl="node1" presStyleIdx="0" presStyleCnt="6" custScaleX="145615" custRadScaleRad="99077" custRadScaleInc="7749">
        <dgm:presLayoutVars>
          <dgm:bulletEnabled val="1"/>
        </dgm:presLayoutVars>
      </dgm:prSet>
      <dgm:spPr/>
      <dgm:t>
        <a:bodyPr/>
        <a:lstStyle/>
        <a:p>
          <a:endParaRPr lang="ru-RU"/>
        </a:p>
      </dgm:t>
    </dgm:pt>
    <dgm:pt modelId="{97A5C212-2EBC-4525-A56F-FF18C5724736}" type="pres">
      <dgm:prSet presAssocID="{66C4B253-2AAF-4381-8F92-5489B1FA8851}" presName="parTrans" presStyleLbl="sibTrans2D1" presStyleIdx="1" presStyleCnt="6"/>
      <dgm:spPr/>
      <dgm:t>
        <a:bodyPr/>
        <a:lstStyle/>
        <a:p>
          <a:endParaRPr lang="ru-RU"/>
        </a:p>
      </dgm:t>
    </dgm:pt>
    <dgm:pt modelId="{EDBD2639-EFF8-4800-A140-BC2FE08A8B64}" type="pres">
      <dgm:prSet presAssocID="{66C4B253-2AAF-4381-8F92-5489B1FA8851}" presName="connectorText" presStyleLbl="sibTrans2D1" presStyleIdx="1" presStyleCnt="6"/>
      <dgm:spPr/>
      <dgm:t>
        <a:bodyPr/>
        <a:lstStyle/>
        <a:p>
          <a:endParaRPr lang="ru-RU"/>
        </a:p>
      </dgm:t>
    </dgm:pt>
    <dgm:pt modelId="{91470B46-47E9-4BC2-987F-30615049388F}" type="pres">
      <dgm:prSet presAssocID="{58A73CE5-10F3-4863-823B-FC6023708E80}" presName="node" presStyleLbl="node1" presStyleIdx="1" presStyleCnt="6" custScaleX="171139" custScaleY="77420" custRadScaleRad="160491" custRadScaleInc="13677">
        <dgm:presLayoutVars>
          <dgm:bulletEnabled val="1"/>
        </dgm:presLayoutVars>
      </dgm:prSet>
      <dgm:spPr/>
      <dgm:t>
        <a:bodyPr/>
        <a:lstStyle/>
        <a:p>
          <a:endParaRPr lang="ru-RU"/>
        </a:p>
      </dgm:t>
    </dgm:pt>
    <dgm:pt modelId="{8F81A8CB-E916-437C-9B7A-BF5E97862AE7}" type="pres">
      <dgm:prSet presAssocID="{89D797AF-92D8-48C1-A526-04F53259AD2A}" presName="parTrans" presStyleLbl="sibTrans2D1" presStyleIdx="2" presStyleCnt="6"/>
      <dgm:spPr/>
      <dgm:t>
        <a:bodyPr/>
        <a:lstStyle/>
        <a:p>
          <a:endParaRPr lang="ru-RU"/>
        </a:p>
      </dgm:t>
    </dgm:pt>
    <dgm:pt modelId="{5C9FB7C4-AC52-4501-97B6-0C9AD04CB9D0}" type="pres">
      <dgm:prSet presAssocID="{89D797AF-92D8-48C1-A526-04F53259AD2A}" presName="connectorText" presStyleLbl="sibTrans2D1" presStyleIdx="2" presStyleCnt="6"/>
      <dgm:spPr/>
      <dgm:t>
        <a:bodyPr/>
        <a:lstStyle/>
        <a:p>
          <a:endParaRPr lang="ru-RU"/>
        </a:p>
      </dgm:t>
    </dgm:pt>
    <dgm:pt modelId="{7BB06B7C-7612-41A7-9324-C5E2E1F418AC}" type="pres">
      <dgm:prSet presAssocID="{521AECD4-4993-4545-B5A4-D5032AEAFBB7}" presName="node" presStyleLbl="node1" presStyleIdx="2" presStyleCnt="6" custScaleX="158130" custScaleY="90004" custRadScaleRad="152385" custRadScaleInc="-59059">
        <dgm:presLayoutVars>
          <dgm:bulletEnabled val="1"/>
        </dgm:presLayoutVars>
      </dgm:prSet>
      <dgm:spPr/>
      <dgm:t>
        <a:bodyPr/>
        <a:lstStyle/>
        <a:p>
          <a:endParaRPr lang="ru-RU"/>
        </a:p>
      </dgm:t>
    </dgm:pt>
    <dgm:pt modelId="{54757152-0D98-4DF5-82DE-3ECC16A3B5C0}" type="pres">
      <dgm:prSet presAssocID="{AD42EC59-BFD1-4F7F-A20E-3445E9EDD807}" presName="parTrans" presStyleLbl="sibTrans2D1" presStyleIdx="3" presStyleCnt="6"/>
      <dgm:spPr/>
      <dgm:t>
        <a:bodyPr/>
        <a:lstStyle/>
        <a:p>
          <a:endParaRPr lang="ru-RU"/>
        </a:p>
      </dgm:t>
    </dgm:pt>
    <dgm:pt modelId="{464DB7F8-F2FB-4A48-9562-A8D6AEC1C92D}" type="pres">
      <dgm:prSet presAssocID="{AD42EC59-BFD1-4F7F-A20E-3445E9EDD807}" presName="connectorText" presStyleLbl="sibTrans2D1" presStyleIdx="3" presStyleCnt="6"/>
      <dgm:spPr/>
      <dgm:t>
        <a:bodyPr/>
        <a:lstStyle/>
        <a:p>
          <a:endParaRPr lang="ru-RU"/>
        </a:p>
      </dgm:t>
    </dgm:pt>
    <dgm:pt modelId="{B8303C07-DC7A-4935-9B3D-36737652C07C}" type="pres">
      <dgm:prSet presAssocID="{DAB9B44A-8D3C-4394-9C42-93826D78F276}" presName="node" presStyleLbl="node1" presStyleIdx="3" presStyleCnt="6" custScaleX="157268" custScaleY="63420" custRadScaleRad="95877" custRadScaleInc="-36243">
        <dgm:presLayoutVars>
          <dgm:bulletEnabled val="1"/>
        </dgm:presLayoutVars>
      </dgm:prSet>
      <dgm:spPr/>
      <dgm:t>
        <a:bodyPr/>
        <a:lstStyle/>
        <a:p>
          <a:endParaRPr lang="ru-RU"/>
        </a:p>
      </dgm:t>
    </dgm:pt>
    <dgm:pt modelId="{6433C74B-CB6E-4C02-9DB4-FAD388046117}" type="pres">
      <dgm:prSet presAssocID="{8200609C-4910-4C30-AF55-B430B744F922}" presName="parTrans" presStyleLbl="sibTrans2D1" presStyleIdx="4" presStyleCnt="6"/>
      <dgm:spPr/>
      <dgm:t>
        <a:bodyPr/>
        <a:lstStyle/>
        <a:p>
          <a:endParaRPr lang="ru-RU"/>
        </a:p>
      </dgm:t>
    </dgm:pt>
    <dgm:pt modelId="{A94A2405-ED82-4566-A10C-DA770F450746}" type="pres">
      <dgm:prSet presAssocID="{8200609C-4910-4C30-AF55-B430B744F922}" presName="connectorText" presStyleLbl="sibTrans2D1" presStyleIdx="4" presStyleCnt="6"/>
      <dgm:spPr/>
      <dgm:t>
        <a:bodyPr/>
        <a:lstStyle/>
        <a:p>
          <a:endParaRPr lang="ru-RU"/>
        </a:p>
      </dgm:t>
    </dgm:pt>
    <dgm:pt modelId="{96CB09D6-A33B-40FA-8735-39B9E3DA185F}" type="pres">
      <dgm:prSet presAssocID="{D5586473-7FAF-4A39-8C6F-3396892B4FB1}" presName="node" presStyleLbl="node1" presStyleIdx="4" presStyleCnt="6" custRadScaleRad="139654" custRadScaleInc="17390">
        <dgm:presLayoutVars>
          <dgm:bulletEnabled val="1"/>
        </dgm:presLayoutVars>
      </dgm:prSet>
      <dgm:spPr/>
      <dgm:t>
        <a:bodyPr/>
        <a:lstStyle/>
        <a:p>
          <a:endParaRPr lang="ru-RU"/>
        </a:p>
      </dgm:t>
    </dgm:pt>
    <dgm:pt modelId="{8291E91A-A9EE-4DD8-A363-3978266D485C}" type="pres">
      <dgm:prSet presAssocID="{CF66C103-8219-483F-8766-FDC3CEA1E66C}" presName="parTrans" presStyleLbl="sibTrans2D1" presStyleIdx="5" presStyleCnt="6"/>
      <dgm:spPr/>
      <dgm:t>
        <a:bodyPr/>
        <a:lstStyle/>
        <a:p>
          <a:endParaRPr lang="ru-RU"/>
        </a:p>
      </dgm:t>
    </dgm:pt>
    <dgm:pt modelId="{F2EB273A-983C-4094-94EC-C36147977B37}" type="pres">
      <dgm:prSet presAssocID="{CF66C103-8219-483F-8766-FDC3CEA1E66C}" presName="connectorText" presStyleLbl="sibTrans2D1" presStyleIdx="5" presStyleCnt="6"/>
      <dgm:spPr/>
      <dgm:t>
        <a:bodyPr/>
        <a:lstStyle/>
        <a:p>
          <a:endParaRPr lang="ru-RU"/>
        </a:p>
      </dgm:t>
    </dgm:pt>
    <dgm:pt modelId="{0C0552F5-796E-49B4-A28F-B13B68735D8A}" type="pres">
      <dgm:prSet presAssocID="{4402E30A-DD86-424E-A4EF-532F332C01B3}" presName="node" presStyleLbl="node1" presStyleIdx="5" presStyleCnt="6" custScaleX="164370" custRadScaleRad="145862" custRadScaleInc="-32476">
        <dgm:presLayoutVars>
          <dgm:bulletEnabled val="1"/>
        </dgm:presLayoutVars>
      </dgm:prSet>
      <dgm:spPr/>
      <dgm:t>
        <a:bodyPr/>
        <a:lstStyle/>
        <a:p>
          <a:endParaRPr lang="ru-RU"/>
        </a:p>
      </dgm:t>
    </dgm:pt>
  </dgm:ptLst>
  <dgm:cxnLst>
    <dgm:cxn modelId="{CA002A28-5D74-46A0-8277-801D2DDA7EC7}" srcId="{0586B6A1-FC7F-4808-BF1F-1BA7DB9C0929}" destId="{58A73CE5-10F3-4863-823B-FC6023708E80}" srcOrd="1" destOrd="0" parTransId="{66C4B253-2AAF-4381-8F92-5489B1FA8851}" sibTransId="{AFF9FEC3-E405-48AB-AA6F-CA070AEB5E78}"/>
    <dgm:cxn modelId="{FDF4E443-5871-47B9-8DD1-E52937C01616}" type="presOf" srcId="{89D797AF-92D8-48C1-A526-04F53259AD2A}" destId="{8F81A8CB-E916-437C-9B7A-BF5E97862AE7}" srcOrd="0" destOrd="0" presId="urn:microsoft.com/office/officeart/2005/8/layout/radial5"/>
    <dgm:cxn modelId="{BDD43410-1DA6-49F8-BCA6-552FC10E5ABF}" type="presOf" srcId="{AD42EC59-BFD1-4F7F-A20E-3445E9EDD807}" destId="{54757152-0D98-4DF5-82DE-3ECC16A3B5C0}" srcOrd="0" destOrd="0" presId="urn:microsoft.com/office/officeart/2005/8/layout/radial5"/>
    <dgm:cxn modelId="{A6651E96-0A5E-4FF9-874A-86609C286BAF}" type="presOf" srcId="{2A3B2CF7-42C6-4EE7-AE01-FF2EF0BCC0D0}" destId="{E1AAF4BD-880B-4A8C-809F-8616C3A7AE5D}" srcOrd="0" destOrd="0" presId="urn:microsoft.com/office/officeart/2005/8/layout/radial5"/>
    <dgm:cxn modelId="{50A398D0-2C62-4324-AE54-61AA90D9039E}" type="presOf" srcId="{521AECD4-4993-4545-B5A4-D5032AEAFBB7}" destId="{7BB06B7C-7612-41A7-9324-C5E2E1F418AC}" srcOrd="0" destOrd="0" presId="urn:microsoft.com/office/officeart/2005/8/layout/radial5"/>
    <dgm:cxn modelId="{7CC33C62-14D3-4663-924D-C06D1BE45996}" type="presOf" srcId="{D5586473-7FAF-4A39-8C6F-3396892B4FB1}" destId="{96CB09D6-A33B-40FA-8735-39B9E3DA185F}" srcOrd="0" destOrd="0" presId="urn:microsoft.com/office/officeart/2005/8/layout/radial5"/>
    <dgm:cxn modelId="{E493E934-F6E3-4B9A-BF05-D23B9799EE5A}" srcId="{0586B6A1-FC7F-4808-BF1F-1BA7DB9C0929}" destId="{DAB9B44A-8D3C-4394-9C42-93826D78F276}" srcOrd="3" destOrd="0" parTransId="{AD42EC59-BFD1-4F7F-A20E-3445E9EDD807}" sibTransId="{BB612CC1-2C4D-416F-AF3F-2E1EB29FCF31}"/>
    <dgm:cxn modelId="{AE21458F-0A9D-4609-9747-EA675E90DCE5}" srcId="{0586B6A1-FC7F-4808-BF1F-1BA7DB9C0929}" destId="{2A3B2CF7-42C6-4EE7-AE01-FF2EF0BCC0D0}" srcOrd="0" destOrd="0" parTransId="{931C1834-73D0-43E2-87CD-ACE9E1E73F7E}" sibTransId="{7143EF76-4A25-49AB-B721-22839B8D2626}"/>
    <dgm:cxn modelId="{675C6129-EB9A-45B9-892A-6266FA74861A}" type="presOf" srcId="{CF66C103-8219-483F-8766-FDC3CEA1E66C}" destId="{8291E91A-A9EE-4DD8-A363-3978266D485C}" srcOrd="0" destOrd="0" presId="urn:microsoft.com/office/officeart/2005/8/layout/radial5"/>
    <dgm:cxn modelId="{147D213F-8941-413F-B8C4-D8761B268D50}" type="presOf" srcId="{4402E30A-DD86-424E-A4EF-532F332C01B3}" destId="{0C0552F5-796E-49B4-A28F-B13B68735D8A}" srcOrd="0" destOrd="0" presId="urn:microsoft.com/office/officeart/2005/8/layout/radial5"/>
    <dgm:cxn modelId="{DE0DCA13-024C-43CB-B110-9E950D39C8BD}" type="presOf" srcId="{8200609C-4910-4C30-AF55-B430B744F922}" destId="{6433C74B-CB6E-4C02-9DB4-FAD388046117}" srcOrd="0" destOrd="0" presId="urn:microsoft.com/office/officeart/2005/8/layout/radial5"/>
    <dgm:cxn modelId="{4895082D-941B-40CC-BF86-463C7C940DB7}" type="presOf" srcId="{CF66C103-8219-483F-8766-FDC3CEA1E66C}" destId="{F2EB273A-983C-4094-94EC-C36147977B37}" srcOrd="1" destOrd="0" presId="urn:microsoft.com/office/officeart/2005/8/layout/radial5"/>
    <dgm:cxn modelId="{ECA5F4DA-F5CF-4020-94C7-2BFCDCC7FE8E}" srcId="{0586B6A1-FC7F-4808-BF1F-1BA7DB9C0929}" destId="{4402E30A-DD86-424E-A4EF-532F332C01B3}" srcOrd="5" destOrd="0" parTransId="{CF66C103-8219-483F-8766-FDC3CEA1E66C}" sibTransId="{ABEF9433-F0CE-4FAC-AF4F-437F35447DBC}"/>
    <dgm:cxn modelId="{D0E214D8-AF2E-447A-8615-43EB66C4A55C}" srcId="{0586B6A1-FC7F-4808-BF1F-1BA7DB9C0929}" destId="{D5586473-7FAF-4A39-8C6F-3396892B4FB1}" srcOrd="4" destOrd="0" parTransId="{8200609C-4910-4C30-AF55-B430B744F922}" sibTransId="{3E318387-ACDF-4DE1-9953-F5C50E2C79F2}"/>
    <dgm:cxn modelId="{2641761B-6219-4E21-B3EB-88912899E3A5}" type="presOf" srcId="{931C1834-73D0-43E2-87CD-ACE9E1E73F7E}" destId="{C2B4D868-FAC2-480E-A2A5-1017B2100325}" srcOrd="0" destOrd="0" presId="urn:microsoft.com/office/officeart/2005/8/layout/radial5"/>
    <dgm:cxn modelId="{B3CCF7EC-29D8-4485-9B3E-956D1012C576}" type="presOf" srcId="{AD42EC59-BFD1-4F7F-A20E-3445E9EDD807}" destId="{464DB7F8-F2FB-4A48-9562-A8D6AEC1C92D}" srcOrd="1" destOrd="0" presId="urn:microsoft.com/office/officeart/2005/8/layout/radial5"/>
    <dgm:cxn modelId="{EDC6C4DC-A23C-4DE0-88B7-D5A51130552F}" srcId="{0586B6A1-FC7F-4808-BF1F-1BA7DB9C0929}" destId="{521AECD4-4993-4545-B5A4-D5032AEAFBB7}" srcOrd="2" destOrd="0" parTransId="{89D797AF-92D8-48C1-A526-04F53259AD2A}" sibTransId="{3EA948E9-EBF7-4917-9711-5745DBE21202}"/>
    <dgm:cxn modelId="{24633F90-05F9-4059-BB4F-C1B02813D9C9}" type="presOf" srcId="{DAB9B44A-8D3C-4394-9C42-93826D78F276}" destId="{B8303C07-DC7A-4935-9B3D-36737652C07C}" srcOrd="0" destOrd="0" presId="urn:microsoft.com/office/officeart/2005/8/layout/radial5"/>
    <dgm:cxn modelId="{37232927-45D1-459A-B79C-7F87B80B3EC8}" type="presOf" srcId="{66C4B253-2AAF-4381-8F92-5489B1FA8851}" destId="{97A5C212-2EBC-4525-A56F-FF18C5724736}" srcOrd="0" destOrd="0" presId="urn:microsoft.com/office/officeart/2005/8/layout/radial5"/>
    <dgm:cxn modelId="{C99AF389-BABC-45B0-9A28-98735A70F9E6}" type="presOf" srcId="{931C1834-73D0-43E2-87CD-ACE9E1E73F7E}" destId="{46CE9118-46ED-4500-BA68-E29B385E6BF9}" srcOrd="1" destOrd="0" presId="urn:microsoft.com/office/officeart/2005/8/layout/radial5"/>
    <dgm:cxn modelId="{29269215-A4A8-48BD-9573-1BB3A89DC941}" type="presOf" srcId="{89D797AF-92D8-48C1-A526-04F53259AD2A}" destId="{5C9FB7C4-AC52-4501-97B6-0C9AD04CB9D0}" srcOrd="1" destOrd="0" presId="urn:microsoft.com/office/officeart/2005/8/layout/radial5"/>
    <dgm:cxn modelId="{BF2B37BD-3898-4AC6-BD8C-4CF75B0A1B5A}" type="presOf" srcId="{58A73CE5-10F3-4863-823B-FC6023708E80}" destId="{91470B46-47E9-4BC2-987F-30615049388F}" srcOrd="0" destOrd="0" presId="urn:microsoft.com/office/officeart/2005/8/layout/radial5"/>
    <dgm:cxn modelId="{0450FD44-53ED-485D-935B-B84DB3E8A365}" type="presOf" srcId="{66C4B253-2AAF-4381-8F92-5489B1FA8851}" destId="{EDBD2639-EFF8-4800-A140-BC2FE08A8B64}" srcOrd="1" destOrd="0" presId="urn:microsoft.com/office/officeart/2005/8/layout/radial5"/>
    <dgm:cxn modelId="{33446DEA-943C-4ED9-B0EE-6A3338E23CAA}" type="presOf" srcId="{8200609C-4910-4C30-AF55-B430B744F922}" destId="{A94A2405-ED82-4566-A10C-DA770F450746}" srcOrd="1" destOrd="0" presId="urn:microsoft.com/office/officeart/2005/8/layout/radial5"/>
    <dgm:cxn modelId="{0BF49BC0-E928-4DCC-BE53-D337E897BCC3}" type="presOf" srcId="{F51F431F-EEFB-459A-BF5F-B829DDA26BF5}" destId="{34B28FC8-2D82-43B9-B3D5-101890BC6E8C}" srcOrd="0" destOrd="0" presId="urn:microsoft.com/office/officeart/2005/8/layout/radial5"/>
    <dgm:cxn modelId="{F9F2B192-4046-4968-9E90-994411D3594E}" srcId="{F51F431F-EEFB-459A-BF5F-B829DDA26BF5}" destId="{0586B6A1-FC7F-4808-BF1F-1BA7DB9C0929}" srcOrd="0" destOrd="0" parTransId="{41AE9BFF-7512-4DBF-902D-D040D02C18CE}" sibTransId="{62FF8050-2CAE-45AA-A052-439BCB645C6C}"/>
    <dgm:cxn modelId="{20E60D9A-7F42-4EE6-AF99-6247556340AB}" type="presOf" srcId="{0586B6A1-FC7F-4808-BF1F-1BA7DB9C0929}" destId="{8A2102BF-527C-4CDF-96B9-DD645611B031}" srcOrd="0" destOrd="0" presId="urn:microsoft.com/office/officeart/2005/8/layout/radial5"/>
    <dgm:cxn modelId="{F7D4E93C-2FC8-4DC3-9675-7F00BC568C97}" type="presParOf" srcId="{34B28FC8-2D82-43B9-B3D5-101890BC6E8C}" destId="{8A2102BF-527C-4CDF-96B9-DD645611B031}" srcOrd="0" destOrd="0" presId="urn:microsoft.com/office/officeart/2005/8/layout/radial5"/>
    <dgm:cxn modelId="{9EBF97DF-B39F-44E9-A296-E04FEAD215F8}" type="presParOf" srcId="{34B28FC8-2D82-43B9-B3D5-101890BC6E8C}" destId="{C2B4D868-FAC2-480E-A2A5-1017B2100325}" srcOrd="1" destOrd="0" presId="urn:microsoft.com/office/officeart/2005/8/layout/radial5"/>
    <dgm:cxn modelId="{3D8E576D-0C96-4508-872F-C47C43C3A824}" type="presParOf" srcId="{C2B4D868-FAC2-480E-A2A5-1017B2100325}" destId="{46CE9118-46ED-4500-BA68-E29B385E6BF9}" srcOrd="0" destOrd="0" presId="urn:microsoft.com/office/officeart/2005/8/layout/radial5"/>
    <dgm:cxn modelId="{8E943691-8F56-432C-926A-3D026B9A47D3}" type="presParOf" srcId="{34B28FC8-2D82-43B9-B3D5-101890BC6E8C}" destId="{E1AAF4BD-880B-4A8C-809F-8616C3A7AE5D}" srcOrd="2" destOrd="0" presId="urn:microsoft.com/office/officeart/2005/8/layout/radial5"/>
    <dgm:cxn modelId="{4DA1FAF3-EE82-4230-B3B3-DC94FBFF47C1}" type="presParOf" srcId="{34B28FC8-2D82-43B9-B3D5-101890BC6E8C}" destId="{97A5C212-2EBC-4525-A56F-FF18C5724736}" srcOrd="3" destOrd="0" presId="urn:microsoft.com/office/officeart/2005/8/layout/radial5"/>
    <dgm:cxn modelId="{1DB0D0FD-B86F-4791-961A-EAB0CDB6E2F6}" type="presParOf" srcId="{97A5C212-2EBC-4525-A56F-FF18C5724736}" destId="{EDBD2639-EFF8-4800-A140-BC2FE08A8B64}" srcOrd="0" destOrd="0" presId="urn:microsoft.com/office/officeart/2005/8/layout/radial5"/>
    <dgm:cxn modelId="{EF0D09E4-3213-4144-AF13-4ED95E96163D}" type="presParOf" srcId="{34B28FC8-2D82-43B9-B3D5-101890BC6E8C}" destId="{91470B46-47E9-4BC2-987F-30615049388F}" srcOrd="4" destOrd="0" presId="urn:microsoft.com/office/officeart/2005/8/layout/radial5"/>
    <dgm:cxn modelId="{A70715A2-D21D-423D-B186-E2562EBF9BA1}" type="presParOf" srcId="{34B28FC8-2D82-43B9-B3D5-101890BC6E8C}" destId="{8F81A8CB-E916-437C-9B7A-BF5E97862AE7}" srcOrd="5" destOrd="0" presId="urn:microsoft.com/office/officeart/2005/8/layout/radial5"/>
    <dgm:cxn modelId="{5293A70A-AE59-4BD1-8A31-56C271BBAFDD}" type="presParOf" srcId="{8F81A8CB-E916-437C-9B7A-BF5E97862AE7}" destId="{5C9FB7C4-AC52-4501-97B6-0C9AD04CB9D0}" srcOrd="0" destOrd="0" presId="urn:microsoft.com/office/officeart/2005/8/layout/radial5"/>
    <dgm:cxn modelId="{381D0816-D727-4ACE-9A75-0081D67E5886}" type="presParOf" srcId="{34B28FC8-2D82-43B9-B3D5-101890BC6E8C}" destId="{7BB06B7C-7612-41A7-9324-C5E2E1F418AC}" srcOrd="6" destOrd="0" presId="urn:microsoft.com/office/officeart/2005/8/layout/radial5"/>
    <dgm:cxn modelId="{58C1729E-C1D4-488A-A160-63C4C4AAE8CD}" type="presParOf" srcId="{34B28FC8-2D82-43B9-B3D5-101890BC6E8C}" destId="{54757152-0D98-4DF5-82DE-3ECC16A3B5C0}" srcOrd="7" destOrd="0" presId="urn:microsoft.com/office/officeart/2005/8/layout/radial5"/>
    <dgm:cxn modelId="{E57FCF5D-36FA-40D9-84FB-58B8979F2C19}" type="presParOf" srcId="{54757152-0D98-4DF5-82DE-3ECC16A3B5C0}" destId="{464DB7F8-F2FB-4A48-9562-A8D6AEC1C92D}" srcOrd="0" destOrd="0" presId="urn:microsoft.com/office/officeart/2005/8/layout/radial5"/>
    <dgm:cxn modelId="{DE9C1D5D-1D04-4DF7-BC50-9898B3935CA5}" type="presParOf" srcId="{34B28FC8-2D82-43B9-B3D5-101890BC6E8C}" destId="{B8303C07-DC7A-4935-9B3D-36737652C07C}" srcOrd="8" destOrd="0" presId="urn:microsoft.com/office/officeart/2005/8/layout/radial5"/>
    <dgm:cxn modelId="{7C2EE89E-1846-4391-8E02-4321A641C0D2}" type="presParOf" srcId="{34B28FC8-2D82-43B9-B3D5-101890BC6E8C}" destId="{6433C74B-CB6E-4C02-9DB4-FAD388046117}" srcOrd="9" destOrd="0" presId="urn:microsoft.com/office/officeart/2005/8/layout/radial5"/>
    <dgm:cxn modelId="{75CF02DD-54F0-4318-BC30-4AD0926B9AF5}" type="presParOf" srcId="{6433C74B-CB6E-4C02-9DB4-FAD388046117}" destId="{A94A2405-ED82-4566-A10C-DA770F450746}" srcOrd="0" destOrd="0" presId="urn:microsoft.com/office/officeart/2005/8/layout/radial5"/>
    <dgm:cxn modelId="{AC8FA361-3FEC-46A9-8487-250DAED59BC9}" type="presParOf" srcId="{34B28FC8-2D82-43B9-B3D5-101890BC6E8C}" destId="{96CB09D6-A33B-40FA-8735-39B9E3DA185F}" srcOrd="10" destOrd="0" presId="urn:microsoft.com/office/officeart/2005/8/layout/radial5"/>
    <dgm:cxn modelId="{C9C4E5D7-462B-4BCF-A571-32061C36E909}" type="presParOf" srcId="{34B28FC8-2D82-43B9-B3D5-101890BC6E8C}" destId="{8291E91A-A9EE-4DD8-A363-3978266D485C}" srcOrd="11" destOrd="0" presId="urn:microsoft.com/office/officeart/2005/8/layout/radial5"/>
    <dgm:cxn modelId="{07ACA08C-8DFD-46CC-9770-ACD37DF52634}" type="presParOf" srcId="{8291E91A-A9EE-4DD8-A363-3978266D485C}" destId="{F2EB273A-983C-4094-94EC-C36147977B37}" srcOrd="0" destOrd="0" presId="urn:microsoft.com/office/officeart/2005/8/layout/radial5"/>
    <dgm:cxn modelId="{F6472FA1-352C-4D80-AA5E-3754175EE08E}" type="presParOf" srcId="{34B28FC8-2D82-43B9-B3D5-101890BC6E8C}" destId="{0C0552F5-796E-49B4-A28F-B13B68735D8A}"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46E36DAB-14DE-4785-9B39-AB35EFD4C65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F3D8F194-513B-4ED0-AC0A-7B965449F437}">
      <dgm:prSet phldrT="[Текст]" custT="1"/>
      <dgm:spPr/>
      <dgm:t>
        <a:bodyPr/>
        <a:lstStyle/>
        <a:p>
          <a:r>
            <a:rPr lang="ru-RU" sz="1200" dirty="0" smtClean="0"/>
            <a:t>фамилия, имя, отчество работника и наименование работодателя</a:t>
          </a:r>
          <a:endParaRPr lang="ru-RU" sz="1200" dirty="0"/>
        </a:p>
      </dgm:t>
    </dgm:pt>
    <dgm:pt modelId="{13DEF845-DDF5-474F-87FF-833E40644413}" type="parTrans" cxnId="{EE04F4A5-E5E7-463A-B548-123DAEA26674}">
      <dgm:prSet/>
      <dgm:spPr/>
      <dgm:t>
        <a:bodyPr/>
        <a:lstStyle/>
        <a:p>
          <a:endParaRPr lang="ru-RU"/>
        </a:p>
      </dgm:t>
    </dgm:pt>
    <dgm:pt modelId="{CAA12C9B-16B5-4C09-900B-A225778DDFA8}" type="sibTrans" cxnId="{EE04F4A5-E5E7-463A-B548-123DAEA26674}">
      <dgm:prSet/>
      <dgm:spPr/>
      <dgm:t>
        <a:bodyPr/>
        <a:lstStyle/>
        <a:p>
          <a:endParaRPr lang="ru-RU"/>
        </a:p>
      </dgm:t>
    </dgm:pt>
    <dgm:pt modelId="{9ED8ECFA-5FEE-4B6E-88A5-4A8183960468}">
      <dgm:prSet custT="1"/>
      <dgm:spPr/>
      <dgm:t>
        <a:bodyPr/>
        <a:lstStyle/>
        <a:p>
          <a:r>
            <a:rPr lang="ru-RU" sz="1200" dirty="0" smtClean="0"/>
            <a:t>место и дата заключения трудового договора</a:t>
          </a:r>
          <a:endParaRPr lang="ru-RU" sz="1200" dirty="0"/>
        </a:p>
      </dgm:t>
    </dgm:pt>
    <dgm:pt modelId="{408D1FD2-B686-4C15-A9E6-AC933CC0256A}" type="parTrans" cxnId="{B69BC983-4182-4209-818F-4EED9CB48672}">
      <dgm:prSet/>
      <dgm:spPr/>
      <dgm:t>
        <a:bodyPr/>
        <a:lstStyle/>
        <a:p>
          <a:endParaRPr lang="ru-RU"/>
        </a:p>
      </dgm:t>
    </dgm:pt>
    <dgm:pt modelId="{2AEBF9E2-26DA-4EAF-945E-F00D99F98165}" type="sibTrans" cxnId="{B69BC983-4182-4209-818F-4EED9CB48672}">
      <dgm:prSet/>
      <dgm:spPr/>
      <dgm:t>
        <a:bodyPr/>
        <a:lstStyle/>
        <a:p>
          <a:endParaRPr lang="ru-RU"/>
        </a:p>
      </dgm:t>
    </dgm:pt>
    <dgm:pt modelId="{D728F668-897F-4774-A2E6-1AB645AE6DB3}">
      <dgm:prSet custT="1"/>
      <dgm:spPr/>
      <dgm:t>
        <a:bodyPr/>
        <a:lstStyle/>
        <a:p>
          <a:r>
            <a:rPr lang="ru-RU" sz="1200" dirty="0" smtClean="0"/>
            <a:t>трудовая функция</a:t>
          </a:r>
          <a:endParaRPr lang="ru-RU" sz="1200" dirty="0"/>
        </a:p>
      </dgm:t>
    </dgm:pt>
    <dgm:pt modelId="{92999338-6AA9-46EF-BB82-121845D174DA}" type="parTrans" cxnId="{E2770995-E8AA-44A5-AB95-1FFD6735F393}">
      <dgm:prSet/>
      <dgm:spPr/>
      <dgm:t>
        <a:bodyPr/>
        <a:lstStyle/>
        <a:p>
          <a:endParaRPr lang="ru-RU"/>
        </a:p>
      </dgm:t>
    </dgm:pt>
    <dgm:pt modelId="{3A7E69CF-FF93-40FE-BC74-3103435465B7}" type="sibTrans" cxnId="{E2770995-E8AA-44A5-AB95-1FFD6735F393}">
      <dgm:prSet/>
      <dgm:spPr/>
      <dgm:t>
        <a:bodyPr/>
        <a:lstStyle/>
        <a:p>
          <a:endParaRPr lang="ru-RU"/>
        </a:p>
      </dgm:t>
    </dgm:pt>
    <dgm:pt modelId="{BD0B000A-B83B-4C18-847D-FA23D6A20D32}">
      <dgm:prSet custT="1"/>
      <dgm:spPr/>
      <dgm:t>
        <a:bodyPr/>
        <a:lstStyle/>
        <a:p>
          <a:r>
            <a:rPr lang="ru-RU" sz="1200" dirty="0" smtClean="0"/>
            <a:t>условия оплаты труда</a:t>
          </a:r>
          <a:endParaRPr lang="ru-RU" sz="1200" dirty="0"/>
        </a:p>
      </dgm:t>
    </dgm:pt>
    <dgm:pt modelId="{17A04A0F-3E96-4084-AE82-3ED7A608E60D}" type="parTrans" cxnId="{8A28849F-C032-4554-AE84-0CC630352EE1}">
      <dgm:prSet/>
      <dgm:spPr/>
      <dgm:t>
        <a:bodyPr/>
        <a:lstStyle/>
        <a:p>
          <a:endParaRPr lang="ru-RU"/>
        </a:p>
      </dgm:t>
    </dgm:pt>
    <dgm:pt modelId="{947E64D4-F8F0-497F-BD5E-6724C5F39BFD}" type="sibTrans" cxnId="{8A28849F-C032-4554-AE84-0CC630352EE1}">
      <dgm:prSet/>
      <dgm:spPr/>
      <dgm:t>
        <a:bodyPr/>
        <a:lstStyle/>
        <a:p>
          <a:endParaRPr lang="ru-RU"/>
        </a:p>
      </dgm:t>
    </dgm:pt>
    <dgm:pt modelId="{63B26C7E-984D-4D2D-A2A1-6CAE040826EA}">
      <dgm:prSet custT="1"/>
      <dgm:spPr/>
      <dgm:t>
        <a:bodyPr/>
        <a:lstStyle/>
        <a:p>
          <a:r>
            <a:rPr lang="ru-RU" sz="1200" dirty="0" smtClean="0"/>
            <a:t>режим рабочего времени и времени отдыха</a:t>
          </a:r>
          <a:endParaRPr lang="ru-RU" sz="1200" dirty="0"/>
        </a:p>
      </dgm:t>
    </dgm:pt>
    <dgm:pt modelId="{AC65EFBC-8C20-419E-816A-A7878E807D5C}" type="parTrans" cxnId="{8467A3FF-5426-4414-B9A3-997AA021A496}">
      <dgm:prSet/>
      <dgm:spPr/>
      <dgm:t>
        <a:bodyPr/>
        <a:lstStyle/>
        <a:p>
          <a:endParaRPr lang="ru-RU"/>
        </a:p>
      </dgm:t>
    </dgm:pt>
    <dgm:pt modelId="{008F2A1F-BAC5-45E3-9F3F-EA91B46BDE0B}" type="sibTrans" cxnId="{8467A3FF-5426-4414-B9A3-997AA021A496}">
      <dgm:prSet/>
      <dgm:spPr/>
      <dgm:t>
        <a:bodyPr/>
        <a:lstStyle/>
        <a:p>
          <a:endParaRPr lang="ru-RU"/>
        </a:p>
      </dgm:t>
    </dgm:pt>
    <dgm:pt modelId="{477155D2-B7DE-4259-AE35-13EBFD7614A6}">
      <dgm:prSet custT="1"/>
      <dgm:spPr/>
      <dgm:t>
        <a:bodyPr/>
        <a:lstStyle/>
        <a:p>
          <a:r>
            <a:rPr lang="ru-RU" sz="1200" dirty="0" smtClean="0"/>
            <a:t>-компенсации за тяжелую работу и работу с вредными и (или) опасными условиями труда</a:t>
          </a:r>
          <a:endParaRPr lang="ru-RU" sz="1200" dirty="0"/>
        </a:p>
      </dgm:t>
    </dgm:pt>
    <dgm:pt modelId="{E395AC51-D827-42B3-87FC-D8C4A4C53F3C}" type="parTrans" cxnId="{BF289450-3915-4FA7-A336-067C7B516120}">
      <dgm:prSet/>
      <dgm:spPr/>
      <dgm:t>
        <a:bodyPr/>
        <a:lstStyle/>
        <a:p>
          <a:endParaRPr lang="ru-RU"/>
        </a:p>
      </dgm:t>
    </dgm:pt>
    <dgm:pt modelId="{7FD10E89-013F-45B4-956C-AD038EBCAB89}" type="sibTrans" cxnId="{BF289450-3915-4FA7-A336-067C7B516120}">
      <dgm:prSet/>
      <dgm:spPr/>
      <dgm:t>
        <a:bodyPr/>
        <a:lstStyle/>
        <a:p>
          <a:endParaRPr lang="ru-RU"/>
        </a:p>
      </dgm:t>
    </dgm:pt>
    <dgm:pt modelId="{EF9CC06E-6536-40B6-BA93-ADB852772169}">
      <dgm:prSet custT="1"/>
      <dgm:spPr/>
      <dgm:t>
        <a:bodyPr/>
        <a:lstStyle/>
        <a:p>
          <a:r>
            <a:rPr lang="ru-RU" sz="1200" dirty="0" smtClean="0"/>
            <a:t>условия, определяющие характер работы</a:t>
          </a:r>
          <a:endParaRPr lang="ru-RU" sz="1200" dirty="0"/>
        </a:p>
      </dgm:t>
    </dgm:pt>
    <dgm:pt modelId="{B80D47FF-F8B6-4FB4-8BC2-7CA6B158008E}" type="parTrans" cxnId="{C2301629-EA24-4ADF-8D70-01E29363290A}">
      <dgm:prSet/>
      <dgm:spPr/>
      <dgm:t>
        <a:bodyPr/>
        <a:lstStyle/>
        <a:p>
          <a:endParaRPr lang="ru-RU"/>
        </a:p>
      </dgm:t>
    </dgm:pt>
    <dgm:pt modelId="{059B1E26-DFCE-4D79-94C9-5CDD1C26F197}" type="sibTrans" cxnId="{C2301629-EA24-4ADF-8D70-01E29363290A}">
      <dgm:prSet/>
      <dgm:spPr/>
      <dgm:t>
        <a:bodyPr/>
        <a:lstStyle/>
        <a:p>
          <a:endParaRPr lang="ru-RU"/>
        </a:p>
      </dgm:t>
    </dgm:pt>
    <dgm:pt modelId="{1C817FCA-AE95-49B4-B699-9396AF084FE5}">
      <dgm:prSet phldrT="[Текст]" custT="1"/>
      <dgm:spPr/>
      <dgm:t>
        <a:bodyPr/>
        <a:lstStyle/>
        <a:p>
          <a:r>
            <a:rPr lang="ru-RU" sz="1200" dirty="0" smtClean="0"/>
            <a:t>сведения о документах, удостоверяющих личность работника и работодателя – физического лица</a:t>
          </a:r>
          <a:endParaRPr lang="ru-RU" sz="1200" dirty="0"/>
        </a:p>
      </dgm:t>
    </dgm:pt>
    <dgm:pt modelId="{88C5632B-1B43-4A9F-8C89-B8DC657D16C2}" type="parTrans" cxnId="{5A287573-5B65-42E3-AA10-58D5EB7C1E06}">
      <dgm:prSet/>
      <dgm:spPr/>
      <dgm:t>
        <a:bodyPr/>
        <a:lstStyle/>
        <a:p>
          <a:endParaRPr lang="ru-RU"/>
        </a:p>
      </dgm:t>
    </dgm:pt>
    <dgm:pt modelId="{6C29EC08-D6C6-4A8B-A307-1573E1EDB96A}" type="sibTrans" cxnId="{5A287573-5B65-42E3-AA10-58D5EB7C1E06}">
      <dgm:prSet/>
      <dgm:spPr/>
      <dgm:t>
        <a:bodyPr/>
        <a:lstStyle/>
        <a:p>
          <a:endParaRPr lang="ru-RU"/>
        </a:p>
      </dgm:t>
    </dgm:pt>
    <dgm:pt modelId="{3AFD048A-28AC-40BC-A1CD-62EE10EE0668}">
      <dgm:prSet phldrT="[Текст]" custT="1"/>
      <dgm:spPr/>
      <dgm:t>
        <a:bodyPr/>
        <a:lstStyle/>
        <a:p>
          <a:r>
            <a:rPr lang="ru-RU" sz="1200" dirty="0" smtClean="0"/>
            <a:t>ИНН для работодателей</a:t>
          </a:r>
          <a:endParaRPr lang="ru-RU" sz="1200" dirty="0"/>
        </a:p>
      </dgm:t>
    </dgm:pt>
    <dgm:pt modelId="{57242818-8485-4EE4-90D1-3BC135196929}" type="parTrans" cxnId="{32B054D7-B8DA-499D-B9C6-716C21D98B9A}">
      <dgm:prSet/>
      <dgm:spPr/>
      <dgm:t>
        <a:bodyPr/>
        <a:lstStyle/>
        <a:p>
          <a:endParaRPr lang="ru-RU"/>
        </a:p>
      </dgm:t>
    </dgm:pt>
    <dgm:pt modelId="{BC48B8DC-B7DE-4D40-8273-8622E3BC5FF4}" type="sibTrans" cxnId="{32B054D7-B8DA-499D-B9C6-716C21D98B9A}">
      <dgm:prSet/>
      <dgm:spPr/>
      <dgm:t>
        <a:bodyPr/>
        <a:lstStyle/>
        <a:p>
          <a:endParaRPr lang="ru-RU"/>
        </a:p>
      </dgm:t>
    </dgm:pt>
    <dgm:pt modelId="{BFE2CED5-5556-4DC0-92F1-0A34986520C3}">
      <dgm:prSet phldrT="[Текст]" custT="1"/>
      <dgm:spPr/>
      <dgm:t>
        <a:bodyPr/>
        <a:lstStyle/>
        <a:p>
          <a:r>
            <a:rPr lang="ru-RU" sz="1200" dirty="0" smtClean="0"/>
            <a:t> сведения о представителе работодателя, подписавшем трудовой договор</a:t>
          </a:r>
          <a:endParaRPr lang="ru-RU" sz="1200" dirty="0"/>
        </a:p>
      </dgm:t>
    </dgm:pt>
    <dgm:pt modelId="{EA54D6E1-8CF0-45E3-9A4D-BBF32EBD91C1}" type="parTrans" cxnId="{B56E6EFA-88FE-4F4D-8CD8-DD1BE3F4DD56}">
      <dgm:prSet/>
      <dgm:spPr/>
      <dgm:t>
        <a:bodyPr/>
        <a:lstStyle/>
        <a:p>
          <a:endParaRPr lang="ru-RU"/>
        </a:p>
      </dgm:t>
    </dgm:pt>
    <dgm:pt modelId="{575EA70D-3F38-4523-88B0-BF817B62D73F}" type="sibTrans" cxnId="{B56E6EFA-88FE-4F4D-8CD8-DD1BE3F4DD56}">
      <dgm:prSet/>
      <dgm:spPr/>
      <dgm:t>
        <a:bodyPr/>
        <a:lstStyle/>
        <a:p>
          <a:endParaRPr lang="ru-RU"/>
        </a:p>
      </dgm:t>
    </dgm:pt>
    <dgm:pt modelId="{AE918152-FFD0-4EC8-8E8A-D123CED064E3}">
      <dgm:prSet custT="1"/>
      <dgm:spPr/>
      <dgm:t>
        <a:bodyPr/>
        <a:lstStyle/>
        <a:p>
          <a:r>
            <a:rPr lang="ru-RU" sz="1200" dirty="0" smtClean="0"/>
            <a:t> место работы</a:t>
          </a:r>
          <a:endParaRPr lang="ru-RU" sz="1200" dirty="0"/>
        </a:p>
      </dgm:t>
    </dgm:pt>
    <dgm:pt modelId="{3384C06E-AF0C-44C2-96B3-00138262692B}" type="parTrans" cxnId="{7DAEDF6F-6C56-4ED5-BFDC-9E163AA38A51}">
      <dgm:prSet/>
      <dgm:spPr/>
      <dgm:t>
        <a:bodyPr/>
        <a:lstStyle/>
        <a:p>
          <a:endParaRPr lang="ru-RU"/>
        </a:p>
      </dgm:t>
    </dgm:pt>
    <dgm:pt modelId="{AB9EC05E-8AA7-4ACA-9203-F20EB49789A7}" type="sibTrans" cxnId="{7DAEDF6F-6C56-4ED5-BFDC-9E163AA38A51}">
      <dgm:prSet/>
      <dgm:spPr/>
      <dgm:t>
        <a:bodyPr/>
        <a:lstStyle/>
        <a:p>
          <a:endParaRPr lang="ru-RU"/>
        </a:p>
      </dgm:t>
    </dgm:pt>
    <dgm:pt modelId="{4AF7CA4E-9E20-42AB-BCB7-51AB64AB89AD}">
      <dgm:prSet custT="1"/>
      <dgm:spPr/>
      <dgm:t>
        <a:bodyPr/>
        <a:lstStyle/>
        <a:p>
          <a:r>
            <a:rPr lang="ru-RU" sz="1200" dirty="0" smtClean="0"/>
            <a:t>дата начала работы, срок  действия договора</a:t>
          </a:r>
          <a:endParaRPr lang="ru-RU" sz="1200" dirty="0"/>
        </a:p>
      </dgm:t>
    </dgm:pt>
    <dgm:pt modelId="{65710765-B687-44BA-817A-1D748E03E26B}" type="parTrans" cxnId="{EE5D3F76-69A1-4107-816E-F7785735603A}">
      <dgm:prSet/>
      <dgm:spPr/>
      <dgm:t>
        <a:bodyPr/>
        <a:lstStyle/>
        <a:p>
          <a:endParaRPr lang="ru-RU"/>
        </a:p>
      </dgm:t>
    </dgm:pt>
    <dgm:pt modelId="{4F1E3743-6C09-4EF0-A518-FF9BD390FD1F}" type="sibTrans" cxnId="{EE5D3F76-69A1-4107-816E-F7785735603A}">
      <dgm:prSet/>
      <dgm:spPr/>
      <dgm:t>
        <a:bodyPr/>
        <a:lstStyle/>
        <a:p>
          <a:endParaRPr lang="ru-RU"/>
        </a:p>
      </dgm:t>
    </dgm:pt>
    <dgm:pt modelId="{46DC2DA5-B594-4C3C-B0CC-C18E5D2E3DC8}">
      <dgm:prSet custT="1"/>
      <dgm:spPr/>
      <dgm:t>
        <a:bodyPr/>
        <a:lstStyle/>
        <a:p>
          <a:r>
            <a:rPr lang="ru-RU" sz="1200" dirty="0" smtClean="0"/>
            <a:t>условие об обязательном социальном страховании работника</a:t>
          </a:r>
          <a:endParaRPr lang="ru-RU" sz="1200" dirty="0"/>
        </a:p>
      </dgm:t>
    </dgm:pt>
    <dgm:pt modelId="{7B5145DE-6541-4A1D-9DFE-AB987318DD6C}" type="parTrans" cxnId="{4A1AA2EF-A827-44E2-88A1-0CA8C1DF364F}">
      <dgm:prSet/>
      <dgm:spPr/>
      <dgm:t>
        <a:bodyPr/>
        <a:lstStyle/>
        <a:p>
          <a:endParaRPr lang="ru-RU"/>
        </a:p>
      </dgm:t>
    </dgm:pt>
    <dgm:pt modelId="{8D7D98E2-95B8-4799-A4B3-461850B40F97}" type="sibTrans" cxnId="{4A1AA2EF-A827-44E2-88A1-0CA8C1DF364F}">
      <dgm:prSet/>
      <dgm:spPr/>
      <dgm:t>
        <a:bodyPr/>
        <a:lstStyle/>
        <a:p>
          <a:endParaRPr lang="ru-RU"/>
        </a:p>
      </dgm:t>
    </dgm:pt>
    <dgm:pt modelId="{2498A54E-F67C-4455-824A-41A2F66CAF77}" type="pres">
      <dgm:prSet presAssocID="{46E36DAB-14DE-4785-9B39-AB35EFD4C655}" presName="linear" presStyleCnt="0">
        <dgm:presLayoutVars>
          <dgm:dir/>
          <dgm:animLvl val="lvl"/>
          <dgm:resizeHandles val="exact"/>
        </dgm:presLayoutVars>
      </dgm:prSet>
      <dgm:spPr/>
      <dgm:t>
        <a:bodyPr/>
        <a:lstStyle/>
        <a:p>
          <a:endParaRPr lang="ru-RU"/>
        </a:p>
      </dgm:t>
    </dgm:pt>
    <dgm:pt modelId="{61F0E39E-40C7-49ED-9105-9E32B4F2797E}" type="pres">
      <dgm:prSet presAssocID="{F3D8F194-513B-4ED0-AC0A-7B965449F437}" presName="parentLin" presStyleCnt="0"/>
      <dgm:spPr/>
    </dgm:pt>
    <dgm:pt modelId="{C5C89D1D-BE3F-4883-8B8E-4B728B987D86}" type="pres">
      <dgm:prSet presAssocID="{F3D8F194-513B-4ED0-AC0A-7B965449F437}" presName="parentLeftMargin" presStyleLbl="node1" presStyleIdx="0" presStyleCnt="13"/>
      <dgm:spPr/>
      <dgm:t>
        <a:bodyPr/>
        <a:lstStyle/>
        <a:p>
          <a:endParaRPr lang="ru-RU"/>
        </a:p>
      </dgm:t>
    </dgm:pt>
    <dgm:pt modelId="{80883951-87CA-46C8-93EC-AE792B7311C6}" type="pres">
      <dgm:prSet presAssocID="{F3D8F194-513B-4ED0-AC0A-7B965449F437}" presName="parentText" presStyleLbl="node1" presStyleIdx="0" presStyleCnt="13">
        <dgm:presLayoutVars>
          <dgm:chMax val="0"/>
          <dgm:bulletEnabled val="1"/>
        </dgm:presLayoutVars>
      </dgm:prSet>
      <dgm:spPr/>
      <dgm:t>
        <a:bodyPr/>
        <a:lstStyle/>
        <a:p>
          <a:endParaRPr lang="ru-RU"/>
        </a:p>
      </dgm:t>
    </dgm:pt>
    <dgm:pt modelId="{B8B4EE70-EF31-450D-81D4-EF38E3E76123}" type="pres">
      <dgm:prSet presAssocID="{F3D8F194-513B-4ED0-AC0A-7B965449F437}" presName="negativeSpace" presStyleCnt="0"/>
      <dgm:spPr/>
    </dgm:pt>
    <dgm:pt modelId="{3B7B07DE-55C6-43E9-9DED-7FF0E1387F7B}" type="pres">
      <dgm:prSet presAssocID="{F3D8F194-513B-4ED0-AC0A-7B965449F437}" presName="childText" presStyleLbl="conFgAcc1" presStyleIdx="0" presStyleCnt="13">
        <dgm:presLayoutVars>
          <dgm:bulletEnabled val="1"/>
        </dgm:presLayoutVars>
      </dgm:prSet>
      <dgm:spPr/>
    </dgm:pt>
    <dgm:pt modelId="{74D64509-4FC7-4C5A-ABCE-8C207CE84732}" type="pres">
      <dgm:prSet presAssocID="{CAA12C9B-16B5-4C09-900B-A225778DDFA8}" presName="spaceBetweenRectangles" presStyleCnt="0"/>
      <dgm:spPr/>
    </dgm:pt>
    <dgm:pt modelId="{0E6946C9-6F1A-4C56-99DF-F698E2350C61}" type="pres">
      <dgm:prSet presAssocID="{1C817FCA-AE95-49B4-B699-9396AF084FE5}" presName="parentLin" presStyleCnt="0"/>
      <dgm:spPr/>
    </dgm:pt>
    <dgm:pt modelId="{34C3EC17-13DF-436D-B655-7707C017E4B4}" type="pres">
      <dgm:prSet presAssocID="{1C817FCA-AE95-49B4-B699-9396AF084FE5}" presName="parentLeftMargin" presStyleLbl="node1" presStyleIdx="0" presStyleCnt="13"/>
      <dgm:spPr/>
      <dgm:t>
        <a:bodyPr/>
        <a:lstStyle/>
        <a:p>
          <a:endParaRPr lang="ru-RU"/>
        </a:p>
      </dgm:t>
    </dgm:pt>
    <dgm:pt modelId="{8D9CC06C-DC71-4798-9F62-E2A5E0FF7197}" type="pres">
      <dgm:prSet presAssocID="{1C817FCA-AE95-49B4-B699-9396AF084FE5}" presName="parentText" presStyleLbl="node1" presStyleIdx="1" presStyleCnt="13">
        <dgm:presLayoutVars>
          <dgm:chMax val="0"/>
          <dgm:bulletEnabled val="1"/>
        </dgm:presLayoutVars>
      </dgm:prSet>
      <dgm:spPr/>
      <dgm:t>
        <a:bodyPr/>
        <a:lstStyle/>
        <a:p>
          <a:endParaRPr lang="ru-RU"/>
        </a:p>
      </dgm:t>
    </dgm:pt>
    <dgm:pt modelId="{B3923480-3141-4E77-B320-7A33CF656868}" type="pres">
      <dgm:prSet presAssocID="{1C817FCA-AE95-49B4-B699-9396AF084FE5}" presName="negativeSpace" presStyleCnt="0"/>
      <dgm:spPr/>
    </dgm:pt>
    <dgm:pt modelId="{5B9F22D1-3B16-4FEA-8A25-6EFD4E478AD1}" type="pres">
      <dgm:prSet presAssocID="{1C817FCA-AE95-49B4-B699-9396AF084FE5}" presName="childText" presStyleLbl="conFgAcc1" presStyleIdx="1" presStyleCnt="13">
        <dgm:presLayoutVars>
          <dgm:bulletEnabled val="1"/>
        </dgm:presLayoutVars>
      </dgm:prSet>
      <dgm:spPr/>
    </dgm:pt>
    <dgm:pt modelId="{2335E0A8-0BAF-4954-B896-6E85B1AD66D9}" type="pres">
      <dgm:prSet presAssocID="{6C29EC08-D6C6-4A8B-A307-1573E1EDB96A}" presName="spaceBetweenRectangles" presStyleCnt="0"/>
      <dgm:spPr/>
    </dgm:pt>
    <dgm:pt modelId="{30F2BCA8-32CA-4069-ADD5-2A6952F116CF}" type="pres">
      <dgm:prSet presAssocID="{3AFD048A-28AC-40BC-A1CD-62EE10EE0668}" presName="parentLin" presStyleCnt="0"/>
      <dgm:spPr/>
    </dgm:pt>
    <dgm:pt modelId="{9F215259-E28E-4A92-B60E-3089379D5F9C}" type="pres">
      <dgm:prSet presAssocID="{3AFD048A-28AC-40BC-A1CD-62EE10EE0668}" presName="parentLeftMargin" presStyleLbl="node1" presStyleIdx="1" presStyleCnt="13"/>
      <dgm:spPr/>
      <dgm:t>
        <a:bodyPr/>
        <a:lstStyle/>
        <a:p>
          <a:endParaRPr lang="ru-RU"/>
        </a:p>
      </dgm:t>
    </dgm:pt>
    <dgm:pt modelId="{29070636-FD3E-4B06-8173-B21A0912A5DF}" type="pres">
      <dgm:prSet presAssocID="{3AFD048A-28AC-40BC-A1CD-62EE10EE0668}" presName="parentText" presStyleLbl="node1" presStyleIdx="2" presStyleCnt="13">
        <dgm:presLayoutVars>
          <dgm:chMax val="0"/>
          <dgm:bulletEnabled val="1"/>
        </dgm:presLayoutVars>
      </dgm:prSet>
      <dgm:spPr/>
      <dgm:t>
        <a:bodyPr/>
        <a:lstStyle/>
        <a:p>
          <a:endParaRPr lang="ru-RU"/>
        </a:p>
      </dgm:t>
    </dgm:pt>
    <dgm:pt modelId="{5E05D40F-A926-48FF-83A4-A73C98DAAD8F}" type="pres">
      <dgm:prSet presAssocID="{3AFD048A-28AC-40BC-A1CD-62EE10EE0668}" presName="negativeSpace" presStyleCnt="0"/>
      <dgm:spPr/>
    </dgm:pt>
    <dgm:pt modelId="{0FDA965A-48FF-41F3-88C0-EE75EF6C45E9}" type="pres">
      <dgm:prSet presAssocID="{3AFD048A-28AC-40BC-A1CD-62EE10EE0668}" presName="childText" presStyleLbl="conFgAcc1" presStyleIdx="2" presStyleCnt="13">
        <dgm:presLayoutVars>
          <dgm:bulletEnabled val="1"/>
        </dgm:presLayoutVars>
      </dgm:prSet>
      <dgm:spPr/>
    </dgm:pt>
    <dgm:pt modelId="{85CEF2E6-7271-472E-ADFD-A4C01AA977D8}" type="pres">
      <dgm:prSet presAssocID="{BC48B8DC-B7DE-4D40-8273-8622E3BC5FF4}" presName="spaceBetweenRectangles" presStyleCnt="0"/>
      <dgm:spPr/>
    </dgm:pt>
    <dgm:pt modelId="{C520B276-1E7F-4263-81F0-8F40EB4B30D0}" type="pres">
      <dgm:prSet presAssocID="{BFE2CED5-5556-4DC0-92F1-0A34986520C3}" presName="parentLin" presStyleCnt="0"/>
      <dgm:spPr/>
    </dgm:pt>
    <dgm:pt modelId="{6F593AC0-7776-4C7B-B5B4-7769D62050CA}" type="pres">
      <dgm:prSet presAssocID="{BFE2CED5-5556-4DC0-92F1-0A34986520C3}" presName="parentLeftMargin" presStyleLbl="node1" presStyleIdx="2" presStyleCnt="13"/>
      <dgm:spPr/>
      <dgm:t>
        <a:bodyPr/>
        <a:lstStyle/>
        <a:p>
          <a:endParaRPr lang="ru-RU"/>
        </a:p>
      </dgm:t>
    </dgm:pt>
    <dgm:pt modelId="{9184F520-50F7-4A1C-8D66-C57DD68F6F8B}" type="pres">
      <dgm:prSet presAssocID="{BFE2CED5-5556-4DC0-92F1-0A34986520C3}" presName="parentText" presStyleLbl="node1" presStyleIdx="3" presStyleCnt="13">
        <dgm:presLayoutVars>
          <dgm:chMax val="0"/>
          <dgm:bulletEnabled val="1"/>
        </dgm:presLayoutVars>
      </dgm:prSet>
      <dgm:spPr/>
      <dgm:t>
        <a:bodyPr/>
        <a:lstStyle/>
        <a:p>
          <a:endParaRPr lang="ru-RU"/>
        </a:p>
      </dgm:t>
    </dgm:pt>
    <dgm:pt modelId="{AB7E031A-0B2C-49AE-882F-4DB9AD7A5A3C}" type="pres">
      <dgm:prSet presAssocID="{BFE2CED5-5556-4DC0-92F1-0A34986520C3}" presName="negativeSpace" presStyleCnt="0"/>
      <dgm:spPr/>
    </dgm:pt>
    <dgm:pt modelId="{0985CD0D-A739-4639-BBB4-32AD58764325}" type="pres">
      <dgm:prSet presAssocID="{BFE2CED5-5556-4DC0-92F1-0A34986520C3}" presName="childText" presStyleLbl="conFgAcc1" presStyleIdx="3" presStyleCnt="13">
        <dgm:presLayoutVars>
          <dgm:bulletEnabled val="1"/>
        </dgm:presLayoutVars>
      </dgm:prSet>
      <dgm:spPr/>
    </dgm:pt>
    <dgm:pt modelId="{2FD60901-4E8A-41EF-8DCB-5596B25F421D}" type="pres">
      <dgm:prSet presAssocID="{575EA70D-3F38-4523-88B0-BF817B62D73F}" presName="spaceBetweenRectangles" presStyleCnt="0"/>
      <dgm:spPr/>
    </dgm:pt>
    <dgm:pt modelId="{829B54C9-8934-44FE-9D64-CCE81766E5B6}" type="pres">
      <dgm:prSet presAssocID="{9ED8ECFA-5FEE-4B6E-88A5-4A8183960468}" presName="parentLin" presStyleCnt="0"/>
      <dgm:spPr/>
    </dgm:pt>
    <dgm:pt modelId="{AB5FD1BB-04A3-4F4D-B951-C484F0A149BE}" type="pres">
      <dgm:prSet presAssocID="{9ED8ECFA-5FEE-4B6E-88A5-4A8183960468}" presName="parentLeftMargin" presStyleLbl="node1" presStyleIdx="3" presStyleCnt="13"/>
      <dgm:spPr/>
      <dgm:t>
        <a:bodyPr/>
        <a:lstStyle/>
        <a:p>
          <a:endParaRPr lang="ru-RU"/>
        </a:p>
      </dgm:t>
    </dgm:pt>
    <dgm:pt modelId="{ED19091B-D47B-469C-A131-5A34C47B6719}" type="pres">
      <dgm:prSet presAssocID="{9ED8ECFA-5FEE-4B6E-88A5-4A8183960468}" presName="parentText" presStyleLbl="node1" presStyleIdx="4" presStyleCnt="13">
        <dgm:presLayoutVars>
          <dgm:chMax val="0"/>
          <dgm:bulletEnabled val="1"/>
        </dgm:presLayoutVars>
      </dgm:prSet>
      <dgm:spPr/>
      <dgm:t>
        <a:bodyPr/>
        <a:lstStyle/>
        <a:p>
          <a:endParaRPr lang="ru-RU"/>
        </a:p>
      </dgm:t>
    </dgm:pt>
    <dgm:pt modelId="{1823E4FE-D673-434F-928D-D2262E14DD71}" type="pres">
      <dgm:prSet presAssocID="{9ED8ECFA-5FEE-4B6E-88A5-4A8183960468}" presName="negativeSpace" presStyleCnt="0"/>
      <dgm:spPr/>
    </dgm:pt>
    <dgm:pt modelId="{01C3D641-9E8C-40F3-B1DF-F71ECEFD22FF}" type="pres">
      <dgm:prSet presAssocID="{9ED8ECFA-5FEE-4B6E-88A5-4A8183960468}" presName="childText" presStyleLbl="conFgAcc1" presStyleIdx="4" presStyleCnt="13">
        <dgm:presLayoutVars>
          <dgm:bulletEnabled val="1"/>
        </dgm:presLayoutVars>
      </dgm:prSet>
      <dgm:spPr/>
    </dgm:pt>
    <dgm:pt modelId="{AD5627E5-06DD-48CF-93D6-83F9A0E93CCC}" type="pres">
      <dgm:prSet presAssocID="{2AEBF9E2-26DA-4EAF-945E-F00D99F98165}" presName="spaceBetweenRectangles" presStyleCnt="0"/>
      <dgm:spPr/>
    </dgm:pt>
    <dgm:pt modelId="{CE43800F-A661-4D1B-955F-A6F9CA8459FB}" type="pres">
      <dgm:prSet presAssocID="{AE918152-FFD0-4EC8-8E8A-D123CED064E3}" presName="parentLin" presStyleCnt="0"/>
      <dgm:spPr/>
    </dgm:pt>
    <dgm:pt modelId="{AC079C35-AC31-462E-BA15-592A6AB99DDE}" type="pres">
      <dgm:prSet presAssocID="{AE918152-FFD0-4EC8-8E8A-D123CED064E3}" presName="parentLeftMargin" presStyleLbl="node1" presStyleIdx="4" presStyleCnt="13"/>
      <dgm:spPr/>
      <dgm:t>
        <a:bodyPr/>
        <a:lstStyle/>
        <a:p>
          <a:endParaRPr lang="ru-RU"/>
        </a:p>
      </dgm:t>
    </dgm:pt>
    <dgm:pt modelId="{2B536F26-207C-419B-B553-9F44567CC5CB}" type="pres">
      <dgm:prSet presAssocID="{AE918152-FFD0-4EC8-8E8A-D123CED064E3}" presName="parentText" presStyleLbl="node1" presStyleIdx="5" presStyleCnt="13">
        <dgm:presLayoutVars>
          <dgm:chMax val="0"/>
          <dgm:bulletEnabled val="1"/>
        </dgm:presLayoutVars>
      </dgm:prSet>
      <dgm:spPr/>
      <dgm:t>
        <a:bodyPr/>
        <a:lstStyle/>
        <a:p>
          <a:endParaRPr lang="ru-RU"/>
        </a:p>
      </dgm:t>
    </dgm:pt>
    <dgm:pt modelId="{7F40A6DF-F44A-4310-BB3E-8DDB09F13A7F}" type="pres">
      <dgm:prSet presAssocID="{AE918152-FFD0-4EC8-8E8A-D123CED064E3}" presName="negativeSpace" presStyleCnt="0"/>
      <dgm:spPr/>
    </dgm:pt>
    <dgm:pt modelId="{699375C1-DE39-4B4D-B7DA-70A07FB984E1}" type="pres">
      <dgm:prSet presAssocID="{AE918152-FFD0-4EC8-8E8A-D123CED064E3}" presName="childText" presStyleLbl="conFgAcc1" presStyleIdx="5" presStyleCnt="13">
        <dgm:presLayoutVars>
          <dgm:bulletEnabled val="1"/>
        </dgm:presLayoutVars>
      </dgm:prSet>
      <dgm:spPr/>
    </dgm:pt>
    <dgm:pt modelId="{825FAB17-4662-4F4C-A9A8-6AA11D5DA4B4}" type="pres">
      <dgm:prSet presAssocID="{AB9EC05E-8AA7-4ACA-9203-F20EB49789A7}" presName="spaceBetweenRectangles" presStyleCnt="0"/>
      <dgm:spPr/>
    </dgm:pt>
    <dgm:pt modelId="{C7EB96F6-8275-44F3-AEDD-3C0F6C3A67E9}" type="pres">
      <dgm:prSet presAssocID="{D728F668-897F-4774-A2E6-1AB645AE6DB3}" presName="parentLin" presStyleCnt="0"/>
      <dgm:spPr/>
    </dgm:pt>
    <dgm:pt modelId="{4E71D3E0-D6C0-468E-AC81-4222D225DBBA}" type="pres">
      <dgm:prSet presAssocID="{D728F668-897F-4774-A2E6-1AB645AE6DB3}" presName="parentLeftMargin" presStyleLbl="node1" presStyleIdx="5" presStyleCnt="13"/>
      <dgm:spPr/>
      <dgm:t>
        <a:bodyPr/>
        <a:lstStyle/>
        <a:p>
          <a:endParaRPr lang="ru-RU"/>
        </a:p>
      </dgm:t>
    </dgm:pt>
    <dgm:pt modelId="{54B9325C-14C0-4391-8A7B-A984C2A91D2C}" type="pres">
      <dgm:prSet presAssocID="{D728F668-897F-4774-A2E6-1AB645AE6DB3}" presName="parentText" presStyleLbl="node1" presStyleIdx="6" presStyleCnt="13">
        <dgm:presLayoutVars>
          <dgm:chMax val="0"/>
          <dgm:bulletEnabled val="1"/>
        </dgm:presLayoutVars>
      </dgm:prSet>
      <dgm:spPr/>
      <dgm:t>
        <a:bodyPr/>
        <a:lstStyle/>
        <a:p>
          <a:endParaRPr lang="ru-RU"/>
        </a:p>
      </dgm:t>
    </dgm:pt>
    <dgm:pt modelId="{2952B1D8-737F-4012-A477-C8F362DFAAE2}" type="pres">
      <dgm:prSet presAssocID="{D728F668-897F-4774-A2E6-1AB645AE6DB3}" presName="negativeSpace" presStyleCnt="0"/>
      <dgm:spPr/>
    </dgm:pt>
    <dgm:pt modelId="{46D3DF59-3163-42BC-9A24-F4E4A9A6FC12}" type="pres">
      <dgm:prSet presAssocID="{D728F668-897F-4774-A2E6-1AB645AE6DB3}" presName="childText" presStyleLbl="conFgAcc1" presStyleIdx="6" presStyleCnt="13">
        <dgm:presLayoutVars>
          <dgm:bulletEnabled val="1"/>
        </dgm:presLayoutVars>
      </dgm:prSet>
      <dgm:spPr/>
    </dgm:pt>
    <dgm:pt modelId="{ACE6758C-95DF-4645-A3F5-7CECE739DB6F}" type="pres">
      <dgm:prSet presAssocID="{3A7E69CF-FF93-40FE-BC74-3103435465B7}" presName="spaceBetweenRectangles" presStyleCnt="0"/>
      <dgm:spPr/>
    </dgm:pt>
    <dgm:pt modelId="{D2A6FE94-100B-4C1C-B0C7-CE270E05C798}" type="pres">
      <dgm:prSet presAssocID="{4AF7CA4E-9E20-42AB-BCB7-51AB64AB89AD}" presName="parentLin" presStyleCnt="0"/>
      <dgm:spPr/>
    </dgm:pt>
    <dgm:pt modelId="{D93ADF2F-7234-4D98-AA75-D36EECCD2EDF}" type="pres">
      <dgm:prSet presAssocID="{4AF7CA4E-9E20-42AB-BCB7-51AB64AB89AD}" presName="parentLeftMargin" presStyleLbl="node1" presStyleIdx="6" presStyleCnt="13"/>
      <dgm:spPr/>
      <dgm:t>
        <a:bodyPr/>
        <a:lstStyle/>
        <a:p>
          <a:endParaRPr lang="ru-RU"/>
        </a:p>
      </dgm:t>
    </dgm:pt>
    <dgm:pt modelId="{14EA6900-2725-4E95-BED7-7B814A01E73A}" type="pres">
      <dgm:prSet presAssocID="{4AF7CA4E-9E20-42AB-BCB7-51AB64AB89AD}" presName="parentText" presStyleLbl="node1" presStyleIdx="7" presStyleCnt="13">
        <dgm:presLayoutVars>
          <dgm:chMax val="0"/>
          <dgm:bulletEnabled val="1"/>
        </dgm:presLayoutVars>
      </dgm:prSet>
      <dgm:spPr/>
      <dgm:t>
        <a:bodyPr/>
        <a:lstStyle/>
        <a:p>
          <a:endParaRPr lang="ru-RU"/>
        </a:p>
      </dgm:t>
    </dgm:pt>
    <dgm:pt modelId="{52FF5864-4443-4EB3-9092-15710F51DB3B}" type="pres">
      <dgm:prSet presAssocID="{4AF7CA4E-9E20-42AB-BCB7-51AB64AB89AD}" presName="negativeSpace" presStyleCnt="0"/>
      <dgm:spPr/>
    </dgm:pt>
    <dgm:pt modelId="{B0981BF3-4A0F-42CD-AFEB-6EA611CAAA1F}" type="pres">
      <dgm:prSet presAssocID="{4AF7CA4E-9E20-42AB-BCB7-51AB64AB89AD}" presName="childText" presStyleLbl="conFgAcc1" presStyleIdx="7" presStyleCnt="13">
        <dgm:presLayoutVars>
          <dgm:bulletEnabled val="1"/>
        </dgm:presLayoutVars>
      </dgm:prSet>
      <dgm:spPr/>
    </dgm:pt>
    <dgm:pt modelId="{B59DE694-B1C0-4D80-AF6F-E4A8F603DAAB}" type="pres">
      <dgm:prSet presAssocID="{4F1E3743-6C09-4EF0-A518-FF9BD390FD1F}" presName="spaceBetweenRectangles" presStyleCnt="0"/>
      <dgm:spPr/>
    </dgm:pt>
    <dgm:pt modelId="{C32D8F47-C7D6-43CE-A5E6-17AB93564ED7}" type="pres">
      <dgm:prSet presAssocID="{BD0B000A-B83B-4C18-847D-FA23D6A20D32}" presName="parentLin" presStyleCnt="0"/>
      <dgm:spPr/>
    </dgm:pt>
    <dgm:pt modelId="{4062E2EF-D9D4-4BAA-8C21-6FC9283DD7F0}" type="pres">
      <dgm:prSet presAssocID="{BD0B000A-B83B-4C18-847D-FA23D6A20D32}" presName="parentLeftMargin" presStyleLbl="node1" presStyleIdx="7" presStyleCnt="13"/>
      <dgm:spPr/>
      <dgm:t>
        <a:bodyPr/>
        <a:lstStyle/>
        <a:p>
          <a:endParaRPr lang="ru-RU"/>
        </a:p>
      </dgm:t>
    </dgm:pt>
    <dgm:pt modelId="{4EDE4C7A-ED4F-489A-BA66-36D76067483E}" type="pres">
      <dgm:prSet presAssocID="{BD0B000A-B83B-4C18-847D-FA23D6A20D32}" presName="parentText" presStyleLbl="node1" presStyleIdx="8" presStyleCnt="13">
        <dgm:presLayoutVars>
          <dgm:chMax val="0"/>
          <dgm:bulletEnabled val="1"/>
        </dgm:presLayoutVars>
      </dgm:prSet>
      <dgm:spPr/>
      <dgm:t>
        <a:bodyPr/>
        <a:lstStyle/>
        <a:p>
          <a:endParaRPr lang="ru-RU"/>
        </a:p>
      </dgm:t>
    </dgm:pt>
    <dgm:pt modelId="{9C9C7070-9DBE-4FFF-BA48-AF07801BEA10}" type="pres">
      <dgm:prSet presAssocID="{BD0B000A-B83B-4C18-847D-FA23D6A20D32}" presName="negativeSpace" presStyleCnt="0"/>
      <dgm:spPr/>
    </dgm:pt>
    <dgm:pt modelId="{661922C2-C512-46E0-8A06-09D7C901EA19}" type="pres">
      <dgm:prSet presAssocID="{BD0B000A-B83B-4C18-847D-FA23D6A20D32}" presName="childText" presStyleLbl="conFgAcc1" presStyleIdx="8" presStyleCnt="13">
        <dgm:presLayoutVars>
          <dgm:bulletEnabled val="1"/>
        </dgm:presLayoutVars>
      </dgm:prSet>
      <dgm:spPr/>
    </dgm:pt>
    <dgm:pt modelId="{1A1CBD1B-073A-4073-90A0-9C3894ADB1B7}" type="pres">
      <dgm:prSet presAssocID="{947E64D4-F8F0-497F-BD5E-6724C5F39BFD}" presName="spaceBetweenRectangles" presStyleCnt="0"/>
      <dgm:spPr/>
    </dgm:pt>
    <dgm:pt modelId="{46A32041-878F-421D-8988-D50FE6967690}" type="pres">
      <dgm:prSet presAssocID="{63B26C7E-984D-4D2D-A2A1-6CAE040826EA}" presName="parentLin" presStyleCnt="0"/>
      <dgm:spPr/>
    </dgm:pt>
    <dgm:pt modelId="{9339BA10-AEB8-4718-96CB-83B38481D3B1}" type="pres">
      <dgm:prSet presAssocID="{63B26C7E-984D-4D2D-A2A1-6CAE040826EA}" presName="parentLeftMargin" presStyleLbl="node1" presStyleIdx="8" presStyleCnt="13"/>
      <dgm:spPr/>
      <dgm:t>
        <a:bodyPr/>
        <a:lstStyle/>
        <a:p>
          <a:endParaRPr lang="ru-RU"/>
        </a:p>
      </dgm:t>
    </dgm:pt>
    <dgm:pt modelId="{1CC5F07D-5E46-4601-A481-93CA99925681}" type="pres">
      <dgm:prSet presAssocID="{63B26C7E-984D-4D2D-A2A1-6CAE040826EA}" presName="parentText" presStyleLbl="node1" presStyleIdx="9" presStyleCnt="13">
        <dgm:presLayoutVars>
          <dgm:chMax val="0"/>
          <dgm:bulletEnabled val="1"/>
        </dgm:presLayoutVars>
      </dgm:prSet>
      <dgm:spPr/>
      <dgm:t>
        <a:bodyPr/>
        <a:lstStyle/>
        <a:p>
          <a:endParaRPr lang="ru-RU"/>
        </a:p>
      </dgm:t>
    </dgm:pt>
    <dgm:pt modelId="{A973D9C5-4E31-48AB-9EEE-46912F2CB56D}" type="pres">
      <dgm:prSet presAssocID="{63B26C7E-984D-4D2D-A2A1-6CAE040826EA}" presName="negativeSpace" presStyleCnt="0"/>
      <dgm:spPr/>
    </dgm:pt>
    <dgm:pt modelId="{1BCD06E7-5E66-4423-B903-7FF71C21E8A3}" type="pres">
      <dgm:prSet presAssocID="{63B26C7E-984D-4D2D-A2A1-6CAE040826EA}" presName="childText" presStyleLbl="conFgAcc1" presStyleIdx="9" presStyleCnt="13">
        <dgm:presLayoutVars>
          <dgm:bulletEnabled val="1"/>
        </dgm:presLayoutVars>
      </dgm:prSet>
      <dgm:spPr/>
    </dgm:pt>
    <dgm:pt modelId="{D046A15F-BB38-45C3-82C0-E043BDF51795}" type="pres">
      <dgm:prSet presAssocID="{008F2A1F-BAC5-45E3-9F3F-EA91B46BDE0B}" presName="spaceBetweenRectangles" presStyleCnt="0"/>
      <dgm:spPr/>
    </dgm:pt>
    <dgm:pt modelId="{BC3920F6-25F6-4F68-8357-7AE6F7D88847}" type="pres">
      <dgm:prSet presAssocID="{477155D2-B7DE-4259-AE35-13EBFD7614A6}" presName="parentLin" presStyleCnt="0"/>
      <dgm:spPr/>
    </dgm:pt>
    <dgm:pt modelId="{4276BFD3-B551-41EC-9836-B60CB07DF104}" type="pres">
      <dgm:prSet presAssocID="{477155D2-B7DE-4259-AE35-13EBFD7614A6}" presName="parentLeftMargin" presStyleLbl="node1" presStyleIdx="9" presStyleCnt="13"/>
      <dgm:spPr/>
      <dgm:t>
        <a:bodyPr/>
        <a:lstStyle/>
        <a:p>
          <a:endParaRPr lang="ru-RU"/>
        </a:p>
      </dgm:t>
    </dgm:pt>
    <dgm:pt modelId="{189C45D9-2C2E-40EB-BCF1-05E96D11FB6E}" type="pres">
      <dgm:prSet presAssocID="{477155D2-B7DE-4259-AE35-13EBFD7614A6}" presName="parentText" presStyleLbl="node1" presStyleIdx="10" presStyleCnt="13">
        <dgm:presLayoutVars>
          <dgm:chMax val="0"/>
          <dgm:bulletEnabled val="1"/>
        </dgm:presLayoutVars>
      </dgm:prSet>
      <dgm:spPr/>
      <dgm:t>
        <a:bodyPr/>
        <a:lstStyle/>
        <a:p>
          <a:endParaRPr lang="ru-RU"/>
        </a:p>
      </dgm:t>
    </dgm:pt>
    <dgm:pt modelId="{2BA3F689-90E1-459F-B786-F8E3DABE798C}" type="pres">
      <dgm:prSet presAssocID="{477155D2-B7DE-4259-AE35-13EBFD7614A6}" presName="negativeSpace" presStyleCnt="0"/>
      <dgm:spPr/>
    </dgm:pt>
    <dgm:pt modelId="{08C90306-FD81-4420-9A07-52760217F269}" type="pres">
      <dgm:prSet presAssocID="{477155D2-B7DE-4259-AE35-13EBFD7614A6}" presName="childText" presStyleLbl="conFgAcc1" presStyleIdx="10" presStyleCnt="13">
        <dgm:presLayoutVars>
          <dgm:bulletEnabled val="1"/>
        </dgm:presLayoutVars>
      </dgm:prSet>
      <dgm:spPr/>
    </dgm:pt>
    <dgm:pt modelId="{A47FBA9A-D5C7-4E0E-BEFC-9065C9E3629E}" type="pres">
      <dgm:prSet presAssocID="{7FD10E89-013F-45B4-956C-AD038EBCAB89}" presName="spaceBetweenRectangles" presStyleCnt="0"/>
      <dgm:spPr/>
    </dgm:pt>
    <dgm:pt modelId="{29DF24DE-F9B4-4BFC-9356-824E8E25BAEF}" type="pres">
      <dgm:prSet presAssocID="{EF9CC06E-6536-40B6-BA93-ADB852772169}" presName="parentLin" presStyleCnt="0"/>
      <dgm:spPr/>
    </dgm:pt>
    <dgm:pt modelId="{0158DFA0-3930-47B6-A715-5AB32D72D7DC}" type="pres">
      <dgm:prSet presAssocID="{EF9CC06E-6536-40B6-BA93-ADB852772169}" presName="parentLeftMargin" presStyleLbl="node1" presStyleIdx="10" presStyleCnt="13"/>
      <dgm:spPr/>
      <dgm:t>
        <a:bodyPr/>
        <a:lstStyle/>
        <a:p>
          <a:endParaRPr lang="ru-RU"/>
        </a:p>
      </dgm:t>
    </dgm:pt>
    <dgm:pt modelId="{8C7501D2-6725-4485-A6B5-AFBFBD797337}" type="pres">
      <dgm:prSet presAssocID="{EF9CC06E-6536-40B6-BA93-ADB852772169}" presName="parentText" presStyleLbl="node1" presStyleIdx="11" presStyleCnt="13">
        <dgm:presLayoutVars>
          <dgm:chMax val="0"/>
          <dgm:bulletEnabled val="1"/>
        </dgm:presLayoutVars>
      </dgm:prSet>
      <dgm:spPr/>
      <dgm:t>
        <a:bodyPr/>
        <a:lstStyle/>
        <a:p>
          <a:endParaRPr lang="ru-RU"/>
        </a:p>
      </dgm:t>
    </dgm:pt>
    <dgm:pt modelId="{FDDAB06F-3A10-48FC-8671-280CF19B344E}" type="pres">
      <dgm:prSet presAssocID="{EF9CC06E-6536-40B6-BA93-ADB852772169}" presName="negativeSpace" presStyleCnt="0"/>
      <dgm:spPr/>
    </dgm:pt>
    <dgm:pt modelId="{1D071319-8264-4D0B-BB05-3B0B3B80F689}" type="pres">
      <dgm:prSet presAssocID="{EF9CC06E-6536-40B6-BA93-ADB852772169}" presName="childText" presStyleLbl="conFgAcc1" presStyleIdx="11" presStyleCnt="13">
        <dgm:presLayoutVars>
          <dgm:bulletEnabled val="1"/>
        </dgm:presLayoutVars>
      </dgm:prSet>
      <dgm:spPr/>
    </dgm:pt>
    <dgm:pt modelId="{6675D225-14E6-4E93-AE9E-178669BA61AA}" type="pres">
      <dgm:prSet presAssocID="{059B1E26-DFCE-4D79-94C9-5CDD1C26F197}" presName="spaceBetweenRectangles" presStyleCnt="0"/>
      <dgm:spPr/>
    </dgm:pt>
    <dgm:pt modelId="{847CCFC6-2655-4FE7-8F94-BCAEAA520B26}" type="pres">
      <dgm:prSet presAssocID="{46DC2DA5-B594-4C3C-B0CC-C18E5D2E3DC8}" presName="parentLin" presStyleCnt="0"/>
      <dgm:spPr/>
    </dgm:pt>
    <dgm:pt modelId="{3DD9A40A-7AF4-40D3-ADD8-3D00C3182E86}" type="pres">
      <dgm:prSet presAssocID="{46DC2DA5-B594-4C3C-B0CC-C18E5D2E3DC8}" presName="parentLeftMargin" presStyleLbl="node1" presStyleIdx="11" presStyleCnt="13"/>
      <dgm:spPr/>
      <dgm:t>
        <a:bodyPr/>
        <a:lstStyle/>
        <a:p>
          <a:endParaRPr lang="ru-RU"/>
        </a:p>
      </dgm:t>
    </dgm:pt>
    <dgm:pt modelId="{EAB6193B-4808-4F2E-9DAB-9537670AB1AB}" type="pres">
      <dgm:prSet presAssocID="{46DC2DA5-B594-4C3C-B0CC-C18E5D2E3DC8}" presName="parentText" presStyleLbl="node1" presStyleIdx="12" presStyleCnt="13">
        <dgm:presLayoutVars>
          <dgm:chMax val="0"/>
          <dgm:bulletEnabled val="1"/>
        </dgm:presLayoutVars>
      </dgm:prSet>
      <dgm:spPr/>
      <dgm:t>
        <a:bodyPr/>
        <a:lstStyle/>
        <a:p>
          <a:endParaRPr lang="ru-RU"/>
        </a:p>
      </dgm:t>
    </dgm:pt>
    <dgm:pt modelId="{4DB1BA81-17EC-4BC9-83C7-D50722A82F6C}" type="pres">
      <dgm:prSet presAssocID="{46DC2DA5-B594-4C3C-B0CC-C18E5D2E3DC8}" presName="negativeSpace" presStyleCnt="0"/>
      <dgm:spPr/>
    </dgm:pt>
    <dgm:pt modelId="{6F635E47-1C29-4E25-9B56-9EA9D10F808F}" type="pres">
      <dgm:prSet presAssocID="{46DC2DA5-B594-4C3C-B0CC-C18E5D2E3DC8}" presName="childText" presStyleLbl="conFgAcc1" presStyleIdx="12" presStyleCnt="13">
        <dgm:presLayoutVars>
          <dgm:bulletEnabled val="1"/>
        </dgm:presLayoutVars>
      </dgm:prSet>
      <dgm:spPr/>
    </dgm:pt>
  </dgm:ptLst>
  <dgm:cxnLst>
    <dgm:cxn modelId="{C2301629-EA24-4ADF-8D70-01E29363290A}" srcId="{46E36DAB-14DE-4785-9B39-AB35EFD4C655}" destId="{EF9CC06E-6536-40B6-BA93-ADB852772169}" srcOrd="11" destOrd="0" parTransId="{B80D47FF-F8B6-4FB4-8BC2-7CA6B158008E}" sibTransId="{059B1E26-DFCE-4D79-94C9-5CDD1C26F197}"/>
    <dgm:cxn modelId="{7AE71F70-5FCB-47C8-A1CB-94463AF42379}" type="presOf" srcId="{F3D8F194-513B-4ED0-AC0A-7B965449F437}" destId="{80883951-87CA-46C8-93EC-AE792B7311C6}" srcOrd="1" destOrd="0" presId="urn:microsoft.com/office/officeart/2005/8/layout/list1"/>
    <dgm:cxn modelId="{20D7AE68-3154-42DC-9AD6-804BDFCAFD2B}" type="presOf" srcId="{46DC2DA5-B594-4C3C-B0CC-C18E5D2E3DC8}" destId="{3DD9A40A-7AF4-40D3-ADD8-3D00C3182E86}" srcOrd="0" destOrd="0" presId="urn:microsoft.com/office/officeart/2005/8/layout/list1"/>
    <dgm:cxn modelId="{92286783-1BD0-4F65-9F49-1FBF78C222DD}" type="presOf" srcId="{46E36DAB-14DE-4785-9B39-AB35EFD4C655}" destId="{2498A54E-F67C-4455-824A-41A2F66CAF77}" srcOrd="0" destOrd="0" presId="urn:microsoft.com/office/officeart/2005/8/layout/list1"/>
    <dgm:cxn modelId="{630CCC3C-81F0-4A43-9655-EFA3A8E695FE}" type="presOf" srcId="{477155D2-B7DE-4259-AE35-13EBFD7614A6}" destId="{4276BFD3-B551-41EC-9836-B60CB07DF104}" srcOrd="0" destOrd="0" presId="urn:microsoft.com/office/officeart/2005/8/layout/list1"/>
    <dgm:cxn modelId="{E2770995-E8AA-44A5-AB95-1FFD6735F393}" srcId="{46E36DAB-14DE-4785-9B39-AB35EFD4C655}" destId="{D728F668-897F-4774-A2E6-1AB645AE6DB3}" srcOrd="6" destOrd="0" parTransId="{92999338-6AA9-46EF-BB82-121845D174DA}" sibTransId="{3A7E69CF-FF93-40FE-BC74-3103435465B7}"/>
    <dgm:cxn modelId="{787788AF-99BB-4344-824F-E2801F81A150}" type="presOf" srcId="{4AF7CA4E-9E20-42AB-BCB7-51AB64AB89AD}" destId="{14EA6900-2725-4E95-BED7-7B814A01E73A}" srcOrd="1" destOrd="0" presId="urn:microsoft.com/office/officeart/2005/8/layout/list1"/>
    <dgm:cxn modelId="{FB874CEA-AB82-441D-A479-703BDBA70EE4}" type="presOf" srcId="{477155D2-B7DE-4259-AE35-13EBFD7614A6}" destId="{189C45D9-2C2E-40EB-BCF1-05E96D11FB6E}" srcOrd="1" destOrd="0" presId="urn:microsoft.com/office/officeart/2005/8/layout/list1"/>
    <dgm:cxn modelId="{8A28849F-C032-4554-AE84-0CC630352EE1}" srcId="{46E36DAB-14DE-4785-9B39-AB35EFD4C655}" destId="{BD0B000A-B83B-4C18-847D-FA23D6A20D32}" srcOrd="8" destOrd="0" parTransId="{17A04A0F-3E96-4084-AE82-3ED7A608E60D}" sibTransId="{947E64D4-F8F0-497F-BD5E-6724C5F39BFD}"/>
    <dgm:cxn modelId="{83CDDC3F-2BBC-4D4A-9F0D-DCFA02A3D36F}" type="presOf" srcId="{9ED8ECFA-5FEE-4B6E-88A5-4A8183960468}" destId="{AB5FD1BB-04A3-4F4D-B951-C484F0A149BE}" srcOrd="0" destOrd="0" presId="urn:microsoft.com/office/officeart/2005/8/layout/list1"/>
    <dgm:cxn modelId="{B56E6EFA-88FE-4F4D-8CD8-DD1BE3F4DD56}" srcId="{46E36DAB-14DE-4785-9B39-AB35EFD4C655}" destId="{BFE2CED5-5556-4DC0-92F1-0A34986520C3}" srcOrd="3" destOrd="0" parTransId="{EA54D6E1-8CF0-45E3-9A4D-BBF32EBD91C1}" sibTransId="{575EA70D-3F38-4523-88B0-BF817B62D73F}"/>
    <dgm:cxn modelId="{AC9790A1-80C4-4C1F-869D-F6E1EABBBA68}" type="presOf" srcId="{AE918152-FFD0-4EC8-8E8A-D123CED064E3}" destId="{AC079C35-AC31-462E-BA15-592A6AB99DDE}" srcOrd="0" destOrd="0" presId="urn:microsoft.com/office/officeart/2005/8/layout/list1"/>
    <dgm:cxn modelId="{45DFBAB6-9670-4221-9853-B861553B9DD4}" type="presOf" srcId="{AE918152-FFD0-4EC8-8E8A-D123CED064E3}" destId="{2B536F26-207C-419B-B553-9F44567CC5CB}" srcOrd="1" destOrd="0" presId="urn:microsoft.com/office/officeart/2005/8/layout/list1"/>
    <dgm:cxn modelId="{394EE201-05D8-438C-9FD3-9B0B30AF85E3}" type="presOf" srcId="{F3D8F194-513B-4ED0-AC0A-7B965449F437}" destId="{C5C89D1D-BE3F-4883-8B8E-4B728B987D86}" srcOrd="0" destOrd="0" presId="urn:microsoft.com/office/officeart/2005/8/layout/list1"/>
    <dgm:cxn modelId="{4A1AA2EF-A827-44E2-88A1-0CA8C1DF364F}" srcId="{46E36DAB-14DE-4785-9B39-AB35EFD4C655}" destId="{46DC2DA5-B594-4C3C-B0CC-C18E5D2E3DC8}" srcOrd="12" destOrd="0" parTransId="{7B5145DE-6541-4A1D-9DFE-AB987318DD6C}" sibTransId="{8D7D98E2-95B8-4799-A4B3-461850B40F97}"/>
    <dgm:cxn modelId="{66545FE6-89D9-4479-A980-1673A56BDF77}" type="presOf" srcId="{BFE2CED5-5556-4DC0-92F1-0A34986520C3}" destId="{9184F520-50F7-4A1C-8D66-C57DD68F6F8B}" srcOrd="1" destOrd="0" presId="urn:microsoft.com/office/officeart/2005/8/layout/list1"/>
    <dgm:cxn modelId="{848F36EF-3E5C-4B66-BDE7-B2A51D939F37}" type="presOf" srcId="{1C817FCA-AE95-49B4-B699-9396AF084FE5}" destId="{34C3EC17-13DF-436D-B655-7707C017E4B4}" srcOrd="0" destOrd="0" presId="urn:microsoft.com/office/officeart/2005/8/layout/list1"/>
    <dgm:cxn modelId="{BF289450-3915-4FA7-A336-067C7B516120}" srcId="{46E36DAB-14DE-4785-9B39-AB35EFD4C655}" destId="{477155D2-B7DE-4259-AE35-13EBFD7614A6}" srcOrd="10" destOrd="0" parTransId="{E395AC51-D827-42B3-87FC-D8C4A4C53F3C}" sibTransId="{7FD10E89-013F-45B4-956C-AD038EBCAB89}"/>
    <dgm:cxn modelId="{D5F7B19D-A0F3-4E4A-860F-F93A561443D4}" type="presOf" srcId="{BD0B000A-B83B-4C18-847D-FA23D6A20D32}" destId="{4EDE4C7A-ED4F-489A-BA66-36D76067483E}" srcOrd="1" destOrd="0" presId="urn:microsoft.com/office/officeart/2005/8/layout/list1"/>
    <dgm:cxn modelId="{7C85B393-AC39-4D19-AF81-DFD1152AE25A}" type="presOf" srcId="{3AFD048A-28AC-40BC-A1CD-62EE10EE0668}" destId="{29070636-FD3E-4B06-8173-B21A0912A5DF}" srcOrd="1" destOrd="0" presId="urn:microsoft.com/office/officeart/2005/8/layout/list1"/>
    <dgm:cxn modelId="{32B054D7-B8DA-499D-B9C6-716C21D98B9A}" srcId="{46E36DAB-14DE-4785-9B39-AB35EFD4C655}" destId="{3AFD048A-28AC-40BC-A1CD-62EE10EE0668}" srcOrd="2" destOrd="0" parTransId="{57242818-8485-4EE4-90D1-3BC135196929}" sibTransId="{BC48B8DC-B7DE-4D40-8273-8622E3BC5FF4}"/>
    <dgm:cxn modelId="{26610187-824E-4D79-B1E5-9630E27352FD}" type="presOf" srcId="{BD0B000A-B83B-4C18-847D-FA23D6A20D32}" destId="{4062E2EF-D9D4-4BAA-8C21-6FC9283DD7F0}" srcOrd="0" destOrd="0" presId="urn:microsoft.com/office/officeart/2005/8/layout/list1"/>
    <dgm:cxn modelId="{C08E61D0-EBFF-41BB-A1AE-691400265F1E}" type="presOf" srcId="{63B26C7E-984D-4D2D-A2A1-6CAE040826EA}" destId="{9339BA10-AEB8-4718-96CB-83B38481D3B1}" srcOrd="0" destOrd="0" presId="urn:microsoft.com/office/officeart/2005/8/layout/list1"/>
    <dgm:cxn modelId="{2F2786FD-BECE-4EDB-BDF6-8A2A83FAE6E4}" type="presOf" srcId="{9ED8ECFA-5FEE-4B6E-88A5-4A8183960468}" destId="{ED19091B-D47B-469C-A131-5A34C47B6719}" srcOrd="1" destOrd="0" presId="urn:microsoft.com/office/officeart/2005/8/layout/list1"/>
    <dgm:cxn modelId="{1C901C44-9BCC-4362-9DD1-AA1DF283CE78}" type="presOf" srcId="{46DC2DA5-B594-4C3C-B0CC-C18E5D2E3DC8}" destId="{EAB6193B-4808-4F2E-9DAB-9537670AB1AB}" srcOrd="1" destOrd="0" presId="urn:microsoft.com/office/officeart/2005/8/layout/list1"/>
    <dgm:cxn modelId="{1A2D265A-D375-4E15-BBA6-DEAD3C8D2ED1}" type="presOf" srcId="{D728F668-897F-4774-A2E6-1AB645AE6DB3}" destId="{4E71D3E0-D6C0-468E-AC81-4222D225DBBA}" srcOrd="0" destOrd="0" presId="urn:microsoft.com/office/officeart/2005/8/layout/list1"/>
    <dgm:cxn modelId="{B69BC983-4182-4209-818F-4EED9CB48672}" srcId="{46E36DAB-14DE-4785-9B39-AB35EFD4C655}" destId="{9ED8ECFA-5FEE-4B6E-88A5-4A8183960468}" srcOrd="4" destOrd="0" parTransId="{408D1FD2-B686-4C15-A9E6-AC933CC0256A}" sibTransId="{2AEBF9E2-26DA-4EAF-945E-F00D99F98165}"/>
    <dgm:cxn modelId="{AB4407B8-851A-49CE-A411-50DC51ECA97B}" type="presOf" srcId="{BFE2CED5-5556-4DC0-92F1-0A34986520C3}" destId="{6F593AC0-7776-4C7B-B5B4-7769D62050CA}" srcOrd="0" destOrd="0" presId="urn:microsoft.com/office/officeart/2005/8/layout/list1"/>
    <dgm:cxn modelId="{EE04F4A5-E5E7-463A-B548-123DAEA26674}" srcId="{46E36DAB-14DE-4785-9B39-AB35EFD4C655}" destId="{F3D8F194-513B-4ED0-AC0A-7B965449F437}" srcOrd="0" destOrd="0" parTransId="{13DEF845-DDF5-474F-87FF-833E40644413}" sibTransId="{CAA12C9B-16B5-4C09-900B-A225778DDFA8}"/>
    <dgm:cxn modelId="{5A287573-5B65-42E3-AA10-58D5EB7C1E06}" srcId="{46E36DAB-14DE-4785-9B39-AB35EFD4C655}" destId="{1C817FCA-AE95-49B4-B699-9396AF084FE5}" srcOrd="1" destOrd="0" parTransId="{88C5632B-1B43-4A9F-8C89-B8DC657D16C2}" sibTransId="{6C29EC08-D6C6-4A8B-A307-1573E1EDB96A}"/>
    <dgm:cxn modelId="{EE5D3F76-69A1-4107-816E-F7785735603A}" srcId="{46E36DAB-14DE-4785-9B39-AB35EFD4C655}" destId="{4AF7CA4E-9E20-42AB-BCB7-51AB64AB89AD}" srcOrd="7" destOrd="0" parTransId="{65710765-B687-44BA-817A-1D748E03E26B}" sibTransId="{4F1E3743-6C09-4EF0-A518-FF9BD390FD1F}"/>
    <dgm:cxn modelId="{C9D01ADC-CCA4-4454-B14D-5D8CA199B20E}" type="presOf" srcId="{1C817FCA-AE95-49B4-B699-9396AF084FE5}" destId="{8D9CC06C-DC71-4798-9F62-E2A5E0FF7197}" srcOrd="1" destOrd="0" presId="urn:microsoft.com/office/officeart/2005/8/layout/list1"/>
    <dgm:cxn modelId="{22A2D23C-FA74-4ADF-AA5D-1BAA9825C02D}" type="presOf" srcId="{63B26C7E-984D-4D2D-A2A1-6CAE040826EA}" destId="{1CC5F07D-5E46-4601-A481-93CA99925681}" srcOrd="1" destOrd="0" presId="urn:microsoft.com/office/officeart/2005/8/layout/list1"/>
    <dgm:cxn modelId="{EDB7C165-8CD3-46F7-B739-7BA34FD3FEBD}" type="presOf" srcId="{EF9CC06E-6536-40B6-BA93-ADB852772169}" destId="{8C7501D2-6725-4485-A6B5-AFBFBD797337}" srcOrd="1" destOrd="0" presId="urn:microsoft.com/office/officeart/2005/8/layout/list1"/>
    <dgm:cxn modelId="{211B6B27-F7E5-4708-A2D8-D282B48BAA42}" type="presOf" srcId="{4AF7CA4E-9E20-42AB-BCB7-51AB64AB89AD}" destId="{D93ADF2F-7234-4D98-AA75-D36EECCD2EDF}" srcOrd="0" destOrd="0" presId="urn:microsoft.com/office/officeart/2005/8/layout/list1"/>
    <dgm:cxn modelId="{7DAEDF6F-6C56-4ED5-BFDC-9E163AA38A51}" srcId="{46E36DAB-14DE-4785-9B39-AB35EFD4C655}" destId="{AE918152-FFD0-4EC8-8E8A-D123CED064E3}" srcOrd="5" destOrd="0" parTransId="{3384C06E-AF0C-44C2-96B3-00138262692B}" sibTransId="{AB9EC05E-8AA7-4ACA-9203-F20EB49789A7}"/>
    <dgm:cxn modelId="{6CD5FAA4-11C4-4B06-9F62-5127D967C99C}" type="presOf" srcId="{EF9CC06E-6536-40B6-BA93-ADB852772169}" destId="{0158DFA0-3930-47B6-A715-5AB32D72D7DC}" srcOrd="0" destOrd="0" presId="urn:microsoft.com/office/officeart/2005/8/layout/list1"/>
    <dgm:cxn modelId="{0D03F5DE-6F77-42F8-ADE7-001C35F4F5BD}" type="presOf" srcId="{D728F668-897F-4774-A2E6-1AB645AE6DB3}" destId="{54B9325C-14C0-4391-8A7B-A984C2A91D2C}" srcOrd="1" destOrd="0" presId="urn:microsoft.com/office/officeart/2005/8/layout/list1"/>
    <dgm:cxn modelId="{8467A3FF-5426-4414-B9A3-997AA021A496}" srcId="{46E36DAB-14DE-4785-9B39-AB35EFD4C655}" destId="{63B26C7E-984D-4D2D-A2A1-6CAE040826EA}" srcOrd="9" destOrd="0" parTransId="{AC65EFBC-8C20-419E-816A-A7878E807D5C}" sibTransId="{008F2A1F-BAC5-45E3-9F3F-EA91B46BDE0B}"/>
    <dgm:cxn modelId="{B4C205F3-233E-4B20-9A8B-01841B49841A}" type="presOf" srcId="{3AFD048A-28AC-40BC-A1CD-62EE10EE0668}" destId="{9F215259-E28E-4A92-B60E-3089379D5F9C}" srcOrd="0" destOrd="0" presId="urn:microsoft.com/office/officeart/2005/8/layout/list1"/>
    <dgm:cxn modelId="{8BDE5948-2F35-4098-8508-5444E7F74C6F}" type="presParOf" srcId="{2498A54E-F67C-4455-824A-41A2F66CAF77}" destId="{61F0E39E-40C7-49ED-9105-9E32B4F2797E}" srcOrd="0" destOrd="0" presId="urn:microsoft.com/office/officeart/2005/8/layout/list1"/>
    <dgm:cxn modelId="{A6BCF73B-C861-488C-B5D6-2F710B2B142D}" type="presParOf" srcId="{61F0E39E-40C7-49ED-9105-9E32B4F2797E}" destId="{C5C89D1D-BE3F-4883-8B8E-4B728B987D86}" srcOrd="0" destOrd="0" presId="urn:microsoft.com/office/officeart/2005/8/layout/list1"/>
    <dgm:cxn modelId="{7FBBA30C-F60B-49A9-A98B-1CEE21EC9598}" type="presParOf" srcId="{61F0E39E-40C7-49ED-9105-9E32B4F2797E}" destId="{80883951-87CA-46C8-93EC-AE792B7311C6}" srcOrd="1" destOrd="0" presId="urn:microsoft.com/office/officeart/2005/8/layout/list1"/>
    <dgm:cxn modelId="{405C0B20-5DAD-4738-9471-909B405CA7A5}" type="presParOf" srcId="{2498A54E-F67C-4455-824A-41A2F66CAF77}" destId="{B8B4EE70-EF31-450D-81D4-EF38E3E76123}" srcOrd="1" destOrd="0" presId="urn:microsoft.com/office/officeart/2005/8/layout/list1"/>
    <dgm:cxn modelId="{BEABFD66-0AA4-4F88-931F-8896374E9FCD}" type="presParOf" srcId="{2498A54E-F67C-4455-824A-41A2F66CAF77}" destId="{3B7B07DE-55C6-43E9-9DED-7FF0E1387F7B}" srcOrd="2" destOrd="0" presId="urn:microsoft.com/office/officeart/2005/8/layout/list1"/>
    <dgm:cxn modelId="{DAAB5F02-D1F9-4D48-A1F3-EF818F31CF5C}" type="presParOf" srcId="{2498A54E-F67C-4455-824A-41A2F66CAF77}" destId="{74D64509-4FC7-4C5A-ABCE-8C207CE84732}" srcOrd="3" destOrd="0" presId="urn:microsoft.com/office/officeart/2005/8/layout/list1"/>
    <dgm:cxn modelId="{52C82E34-5F01-49E9-A19E-B3A6CBC0E8C2}" type="presParOf" srcId="{2498A54E-F67C-4455-824A-41A2F66CAF77}" destId="{0E6946C9-6F1A-4C56-99DF-F698E2350C61}" srcOrd="4" destOrd="0" presId="urn:microsoft.com/office/officeart/2005/8/layout/list1"/>
    <dgm:cxn modelId="{B75D3397-5B64-4067-B09E-136B5DAFC235}" type="presParOf" srcId="{0E6946C9-6F1A-4C56-99DF-F698E2350C61}" destId="{34C3EC17-13DF-436D-B655-7707C017E4B4}" srcOrd="0" destOrd="0" presId="urn:microsoft.com/office/officeart/2005/8/layout/list1"/>
    <dgm:cxn modelId="{165383B6-2674-45A3-BBF6-7514EFB08AAD}" type="presParOf" srcId="{0E6946C9-6F1A-4C56-99DF-F698E2350C61}" destId="{8D9CC06C-DC71-4798-9F62-E2A5E0FF7197}" srcOrd="1" destOrd="0" presId="urn:microsoft.com/office/officeart/2005/8/layout/list1"/>
    <dgm:cxn modelId="{24E8980F-EFD7-4EC1-9A75-2D5FEA010785}" type="presParOf" srcId="{2498A54E-F67C-4455-824A-41A2F66CAF77}" destId="{B3923480-3141-4E77-B320-7A33CF656868}" srcOrd="5" destOrd="0" presId="urn:microsoft.com/office/officeart/2005/8/layout/list1"/>
    <dgm:cxn modelId="{876861E1-25AF-4ACD-A260-4C3C56097E62}" type="presParOf" srcId="{2498A54E-F67C-4455-824A-41A2F66CAF77}" destId="{5B9F22D1-3B16-4FEA-8A25-6EFD4E478AD1}" srcOrd="6" destOrd="0" presId="urn:microsoft.com/office/officeart/2005/8/layout/list1"/>
    <dgm:cxn modelId="{CCD74EF3-2BBB-44B5-ACC8-ADDF45CB8456}" type="presParOf" srcId="{2498A54E-F67C-4455-824A-41A2F66CAF77}" destId="{2335E0A8-0BAF-4954-B896-6E85B1AD66D9}" srcOrd="7" destOrd="0" presId="urn:microsoft.com/office/officeart/2005/8/layout/list1"/>
    <dgm:cxn modelId="{CF04F26D-4C1A-4575-8B6E-06B9DD4ACB6F}" type="presParOf" srcId="{2498A54E-F67C-4455-824A-41A2F66CAF77}" destId="{30F2BCA8-32CA-4069-ADD5-2A6952F116CF}" srcOrd="8" destOrd="0" presId="urn:microsoft.com/office/officeart/2005/8/layout/list1"/>
    <dgm:cxn modelId="{F8AD1324-A5F7-4269-A006-60C2569F1CD1}" type="presParOf" srcId="{30F2BCA8-32CA-4069-ADD5-2A6952F116CF}" destId="{9F215259-E28E-4A92-B60E-3089379D5F9C}" srcOrd="0" destOrd="0" presId="urn:microsoft.com/office/officeart/2005/8/layout/list1"/>
    <dgm:cxn modelId="{AADB8499-9247-4FB0-82E4-990555670310}" type="presParOf" srcId="{30F2BCA8-32CA-4069-ADD5-2A6952F116CF}" destId="{29070636-FD3E-4B06-8173-B21A0912A5DF}" srcOrd="1" destOrd="0" presId="urn:microsoft.com/office/officeart/2005/8/layout/list1"/>
    <dgm:cxn modelId="{F7E4885A-D68B-4E45-8C20-E6A373BF451F}" type="presParOf" srcId="{2498A54E-F67C-4455-824A-41A2F66CAF77}" destId="{5E05D40F-A926-48FF-83A4-A73C98DAAD8F}" srcOrd="9" destOrd="0" presId="urn:microsoft.com/office/officeart/2005/8/layout/list1"/>
    <dgm:cxn modelId="{A3ED4AE8-22E2-4111-B4FD-6AA0840666C4}" type="presParOf" srcId="{2498A54E-F67C-4455-824A-41A2F66CAF77}" destId="{0FDA965A-48FF-41F3-88C0-EE75EF6C45E9}" srcOrd="10" destOrd="0" presId="urn:microsoft.com/office/officeart/2005/8/layout/list1"/>
    <dgm:cxn modelId="{59DDF974-626C-4423-960F-EACCD4B1BFE0}" type="presParOf" srcId="{2498A54E-F67C-4455-824A-41A2F66CAF77}" destId="{85CEF2E6-7271-472E-ADFD-A4C01AA977D8}" srcOrd="11" destOrd="0" presId="urn:microsoft.com/office/officeart/2005/8/layout/list1"/>
    <dgm:cxn modelId="{7B522DFD-ACD2-4690-853B-7D2BDE9614AB}" type="presParOf" srcId="{2498A54E-F67C-4455-824A-41A2F66CAF77}" destId="{C520B276-1E7F-4263-81F0-8F40EB4B30D0}" srcOrd="12" destOrd="0" presId="urn:microsoft.com/office/officeart/2005/8/layout/list1"/>
    <dgm:cxn modelId="{298135FD-DD13-42B6-8757-0F83BD087725}" type="presParOf" srcId="{C520B276-1E7F-4263-81F0-8F40EB4B30D0}" destId="{6F593AC0-7776-4C7B-B5B4-7769D62050CA}" srcOrd="0" destOrd="0" presId="urn:microsoft.com/office/officeart/2005/8/layout/list1"/>
    <dgm:cxn modelId="{9F9BABC0-575F-45BE-9C49-304D73CFBF38}" type="presParOf" srcId="{C520B276-1E7F-4263-81F0-8F40EB4B30D0}" destId="{9184F520-50F7-4A1C-8D66-C57DD68F6F8B}" srcOrd="1" destOrd="0" presId="urn:microsoft.com/office/officeart/2005/8/layout/list1"/>
    <dgm:cxn modelId="{06AEBC54-50D8-43A1-8845-63D86ADD1F19}" type="presParOf" srcId="{2498A54E-F67C-4455-824A-41A2F66CAF77}" destId="{AB7E031A-0B2C-49AE-882F-4DB9AD7A5A3C}" srcOrd="13" destOrd="0" presId="urn:microsoft.com/office/officeart/2005/8/layout/list1"/>
    <dgm:cxn modelId="{8226632F-6545-4574-B003-28470BDA69B9}" type="presParOf" srcId="{2498A54E-F67C-4455-824A-41A2F66CAF77}" destId="{0985CD0D-A739-4639-BBB4-32AD58764325}" srcOrd="14" destOrd="0" presId="urn:microsoft.com/office/officeart/2005/8/layout/list1"/>
    <dgm:cxn modelId="{CB170152-03D2-4BF7-9579-9CAB67F1A9FA}" type="presParOf" srcId="{2498A54E-F67C-4455-824A-41A2F66CAF77}" destId="{2FD60901-4E8A-41EF-8DCB-5596B25F421D}" srcOrd="15" destOrd="0" presId="urn:microsoft.com/office/officeart/2005/8/layout/list1"/>
    <dgm:cxn modelId="{8AE23504-BA1A-4042-8852-BE05C3D20504}" type="presParOf" srcId="{2498A54E-F67C-4455-824A-41A2F66CAF77}" destId="{829B54C9-8934-44FE-9D64-CCE81766E5B6}" srcOrd="16" destOrd="0" presId="urn:microsoft.com/office/officeart/2005/8/layout/list1"/>
    <dgm:cxn modelId="{2AEA0163-9338-493F-ACF7-26AEA46E81A8}" type="presParOf" srcId="{829B54C9-8934-44FE-9D64-CCE81766E5B6}" destId="{AB5FD1BB-04A3-4F4D-B951-C484F0A149BE}" srcOrd="0" destOrd="0" presId="urn:microsoft.com/office/officeart/2005/8/layout/list1"/>
    <dgm:cxn modelId="{1B5F4C71-9BF5-46B0-94DB-0BABF710C32F}" type="presParOf" srcId="{829B54C9-8934-44FE-9D64-CCE81766E5B6}" destId="{ED19091B-D47B-469C-A131-5A34C47B6719}" srcOrd="1" destOrd="0" presId="urn:microsoft.com/office/officeart/2005/8/layout/list1"/>
    <dgm:cxn modelId="{ED5F5EC2-7BB6-4D61-8840-01ADE6AA95A8}" type="presParOf" srcId="{2498A54E-F67C-4455-824A-41A2F66CAF77}" destId="{1823E4FE-D673-434F-928D-D2262E14DD71}" srcOrd="17" destOrd="0" presId="urn:microsoft.com/office/officeart/2005/8/layout/list1"/>
    <dgm:cxn modelId="{822AE687-8474-48D1-9201-303CA30B5BB6}" type="presParOf" srcId="{2498A54E-F67C-4455-824A-41A2F66CAF77}" destId="{01C3D641-9E8C-40F3-B1DF-F71ECEFD22FF}" srcOrd="18" destOrd="0" presId="urn:microsoft.com/office/officeart/2005/8/layout/list1"/>
    <dgm:cxn modelId="{873DAE04-2258-4C00-9C55-7A71B71E78E4}" type="presParOf" srcId="{2498A54E-F67C-4455-824A-41A2F66CAF77}" destId="{AD5627E5-06DD-48CF-93D6-83F9A0E93CCC}" srcOrd="19" destOrd="0" presId="urn:microsoft.com/office/officeart/2005/8/layout/list1"/>
    <dgm:cxn modelId="{F2D66ADE-973D-46B0-8976-BD42F5E9373A}" type="presParOf" srcId="{2498A54E-F67C-4455-824A-41A2F66CAF77}" destId="{CE43800F-A661-4D1B-955F-A6F9CA8459FB}" srcOrd="20" destOrd="0" presId="urn:microsoft.com/office/officeart/2005/8/layout/list1"/>
    <dgm:cxn modelId="{686A57CE-5A1D-48F7-B2C2-8A968331E148}" type="presParOf" srcId="{CE43800F-A661-4D1B-955F-A6F9CA8459FB}" destId="{AC079C35-AC31-462E-BA15-592A6AB99DDE}" srcOrd="0" destOrd="0" presId="urn:microsoft.com/office/officeart/2005/8/layout/list1"/>
    <dgm:cxn modelId="{D2DAA4A2-6BB6-4049-BFE8-DAE9EFD90F30}" type="presParOf" srcId="{CE43800F-A661-4D1B-955F-A6F9CA8459FB}" destId="{2B536F26-207C-419B-B553-9F44567CC5CB}" srcOrd="1" destOrd="0" presId="urn:microsoft.com/office/officeart/2005/8/layout/list1"/>
    <dgm:cxn modelId="{65A93577-A6AF-4351-8F94-32C58622D674}" type="presParOf" srcId="{2498A54E-F67C-4455-824A-41A2F66CAF77}" destId="{7F40A6DF-F44A-4310-BB3E-8DDB09F13A7F}" srcOrd="21" destOrd="0" presId="urn:microsoft.com/office/officeart/2005/8/layout/list1"/>
    <dgm:cxn modelId="{D535A64A-F401-4F79-9E35-6FE035E917DB}" type="presParOf" srcId="{2498A54E-F67C-4455-824A-41A2F66CAF77}" destId="{699375C1-DE39-4B4D-B7DA-70A07FB984E1}" srcOrd="22" destOrd="0" presId="urn:microsoft.com/office/officeart/2005/8/layout/list1"/>
    <dgm:cxn modelId="{305963D8-D577-4F51-8EF1-A085AFBF1D56}" type="presParOf" srcId="{2498A54E-F67C-4455-824A-41A2F66CAF77}" destId="{825FAB17-4662-4F4C-A9A8-6AA11D5DA4B4}" srcOrd="23" destOrd="0" presId="urn:microsoft.com/office/officeart/2005/8/layout/list1"/>
    <dgm:cxn modelId="{13388FEB-B6A5-4F35-9AFD-CADD64DFCAB0}" type="presParOf" srcId="{2498A54E-F67C-4455-824A-41A2F66CAF77}" destId="{C7EB96F6-8275-44F3-AEDD-3C0F6C3A67E9}" srcOrd="24" destOrd="0" presId="urn:microsoft.com/office/officeart/2005/8/layout/list1"/>
    <dgm:cxn modelId="{545B1B1B-AC75-47C9-A48F-39E513F6B649}" type="presParOf" srcId="{C7EB96F6-8275-44F3-AEDD-3C0F6C3A67E9}" destId="{4E71D3E0-D6C0-468E-AC81-4222D225DBBA}" srcOrd="0" destOrd="0" presId="urn:microsoft.com/office/officeart/2005/8/layout/list1"/>
    <dgm:cxn modelId="{469E66D2-B6C4-43A1-87A8-15C18B663F82}" type="presParOf" srcId="{C7EB96F6-8275-44F3-AEDD-3C0F6C3A67E9}" destId="{54B9325C-14C0-4391-8A7B-A984C2A91D2C}" srcOrd="1" destOrd="0" presId="urn:microsoft.com/office/officeart/2005/8/layout/list1"/>
    <dgm:cxn modelId="{2B5EA093-F035-40C5-B8E8-686CE7A5A0BE}" type="presParOf" srcId="{2498A54E-F67C-4455-824A-41A2F66CAF77}" destId="{2952B1D8-737F-4012-A477-C8F362DFAAE2}" srcOrd="25" destOrd="0" presId="urn:microsoft.com/office/officeart/2005/8/layout/list1"/>
    <dgm:cxn modelId="{F23F4449-D963-4D15-8B17-56AC2E867D24}" type="presParOf" srcId="{2498A54E-F67C-4455-824A-41A2F66CAF77}" destId="{46D3DF59-3163-42BC-9A24-F4E4A9A6FC12}" srcOrd="26" destOrd="0" presId="urn:microsoft.com/office/officeart/2005/8/layout/list1"/>
    <dgm:cxn modelId="{474CA964-AB16-4BC1-9096-0FEB223D75A1}" type="presParOf" srcId="{2498A54E-F67C-4455-824A-41A2F66CAF77}" destId="{ACE6758C-95DF-4645-A3F5-7CECE739DB6F}" srcOrd="27" destOrd="0" presId="urn:microsoft.com/office/officeart/2005/8/layout/list1"/>
    <dgm:cxn modelId="{9D2B8CA3-8AFA-4E7E-B3F9-3BD162ECCFED}" type="presParOf" srcId="{2498A54E-F67C-4455-824A-41A2F66CAF77}" destId="{D2A6FE94-100B-4C1C-B0C7-CE270E05C798}" srcOrd="28" destOrd="0" presId="urn:microsoft.com/office/officeart/2005/8/layout/list1"/>
    <dgm:cxn modelId="{98C1CBFA-A2EC-4A92-A7E9-B33022A9B9DB}" type="presParOf" srcId="{D2A6FE94-100B-4C1C-B0C7-CE270E05C798}" destId="{D93ADF2F-7234-4D98-AA75-D36EECCD2EDF}" srcOrd="0" destOrd="0" presId="urn:microsoft.com/office/officeart/2005/8/layout/list1"/>
    <dgm:cxn modelId="{227A8E5B-616C-431C-AC71-98738872A3F0}" type="presParOf" srcId="{D2A6FE94-100B-4C1C-B0C7-CE270E05C798}" destId="{14EA6900-2725-4E95-BED7-7B814A01E73A}" srcOrd="1" destOrd="0" presId="urn:microsoft.com/office/officeart/2005/8/layout/list1"/>
    <dgm:cxn modelId="{63AA9237-42AD-48EB-ACF9-28F714A5C0C3}" type="presParOf" srcId="{2498A54E-F67C-4455-824A-41A2F66CAF77}" destId="{52FF5864-4443-4EB3-9092-15710F51DB3B}" srcOrd="29" destOrd="0" presId="urn:microsoft.com/office/officeart/2005/8/layout/list1"/>
    <dgm:cxn modelId="{BD560E01-96F9-4181-91E9-E7437C5B85A8}" type="presParOf" srcId="{2498A54E-F67C-4455-824A-41A2F66CAF77}" destId="{B0981BF3-4A0F-42CD-AFEB-6EA611CAAA1F}" srcOrd="30" destOrd="0" presId="urn:microsoft.com/office/officeart/2005/8/layout/list1"/>
    <dgm:cxn modelId="{AF882850-3AF0-4CAF-AB13-690C48FBB257}" type="presParOf" srcId="{2498A54E-F67C-4455-824A-41A2F66CAF77}" destId="{B59DE694-B1C0-4D80-AF6F-E4A8F603DAAB}" srcOrd="31" destOrd="0" presId="urn:microsoft.com/office/officeart/2005/8/layout/list1"/>
    <dgm:cxn modelId="{0512520D-FD18-4259-8AED-DC0ED9C36539}" type="presParOf" srcId="{2498A54E-F67C-4455-824A-41A2F66CAF77}" destId="{C32D8F47-C7D6-43CE-A5E6-17AB93564ED7}" srcOrd="32" destOrd="0" presId="urn:microsoft.com/office/officeart/2005/8/layout/list1"/>
    <dgm:cxn modelId="{9B7B8C21-E51E-4228-8506-12202556F217}" type="presParOf" srcId="{C32D8F47-C7D6-43CE-A5E6-17AB93564ED7}" destId="{4062E2EF-D9D4-4BAA-8C21-6FC9283DD7F0}" srcOrd="0" destOrd="0" presId="urn:microsoft.com/office/officeart/2005/8/layout/list1"/>
    <dgm:cxn modelId="{16C08713-4DEF-46B1-A403-2B00449CEA15}" type="presParOf" srcId="{C32D8F47-C7D6-43CE-A5E6-17AB93564ED7}" destId="{4EDE4C7A-ED4F-489A-BA66-36D76067483E}" srcOrd="1" destOrd="0" presId="urn:microsoft.com/office/officeart/2005/8/layout/list1"/>
    <dgm:cxn modelId="{9EE8F0BD-2F81-43C0-96A2-48BA7B13343C}" type="presParOf" srcId="{2498A54E-F67C-4455-824A-41A2F66CAF77}" destId="{9C9C7070-9DBE-4FFF-BA48-AF07801BEA10}" srcOrd="33" destOrd="0" presId="urn:microsoft.com/office/officeart/2005/8/layout/list1"/>
    <dgm:cxn modelId="{201EFE89-63FF-48AD-AD6D-F8990BCF1DF5}" type="presParOf" srcId="{2498A54E-F67C-4455-824A-41A2F66CAF77}" destId="{661922C2-C512-46E0-8A06-09D7C901EA19}" srcOrd="34" destOrd="0" presId="urn:microsoft.com/office/officeart/2005/8/layout/list1"/>
    <dgm:cxn modelId="{9646F419-5FBE-49C6-9A5B-F60654E8E45B}" type="presParOf" srcId="{2498A54E-F67C-4455-824A-41A2F66CAF77}" destId="{1A1CBD1B-073A-4073-90A0-9C3894ADB1B7}" srcOrd="35" destOrd="0" presId="urn:microsoft.com/office/officeart/2005/8/layout/list1"/>
    <dgm:cxn modelId="{F4FC0809-26EA-4D37-A551-D275B89FAE35}" type="presParOf" srcId="{2498A54E-F67C-4455-824A-41A2F66CAF77}" destId="{46A32041-878F-421D-8988-D50FE6967690}" srcOrd="36" destOrd="0" presId="urn:microsoft.com/office/officeart/2005/8/layout/list1"/>
    <dgm:cxn modelId="{D10CF91A-37A7-4A86-8F9A-A2ECB84D2595}" type="presParOf" srcId="{46A32041-878F-421D-8988-D50FE6967690}" destId="{9339BA10-AEB8-4718-96CB-83B38481D3B1}" srcOrd="0" destOrd="0" presId="urn:microsoft.com/office/officeart/2005/8/layout/list1"/>
    <dgm:cxn modelId="{DCE5659C-0AEA-47F7-B9A9-0C0A56EB5431}" type="presParOf" srcId="{46A32041-878F-421D-8988-D50FE6967690}" destId="{1CC5F07D-5E46-4601-A481-93CA99925681}" srcOrd="1" destOrd="0" presId="urn:microsoft.com/office/officeart/2005/8/layout/list1"/>
    <dgm:cxn modelId="{0A9E5EDE-C2D6-479E-B9A9-6B0F3B9033F9}" type="presParOf" srcId="{2498A54E-F67C-4455-824A-41A2F66CAF77}" destId="{A973D9C5-4E31-48AB-9EEE-46912F2CB56D}" srcOrd="37" destOrd="0" presId="urn:microsoft.com/office/officeart/2005/8/layout/list1"/>
    <dgm:cxn modelId="{4B674CD9-3F4D-484A-A296-2D643AED7D44}" type="presParOf" srcId="{2498A54E-F67C-4455-824A-41A2F66CAF77}" destId="{1BCD06E7-5E66-4423-B903-7FF71C21E8A3}" srcOrd="38" destOrd="0" presId="urn:microsoft.com/office/officeart/2005/8/layout/list1"/>
    <dgm:cxn modelId="{89165825-8E35-4427-A73F-44EF1D238D6F}" type="presParOf" srcId="{2498A54E-F67C-4455-824A-41A2F66CAF77}" destId="{D046A15F-BB38-45C3-82C0-E043BDF51795}" srcOrd="39" destOrd="0" presId="urn:microsoft.com/office/officeart/2005/8/layout/list1"/>
    <dgm:cxn modelId="{BAC268DB-5DD8-4E9F-A00F-D2C61D38C9AB}" type="presParOf" srcId="{2498A54E-F67C-4455-824A-41A2F66CAF77}" destId="{BC3920F6-25F6-4F68-8357-7AE6F7D88847}" srcOrd="40" destOrd="0" presId="urn:microsoft.com/office/officeart/2005/8/layout/list1"/>
    <dgm:cxn modelId="{2D43152C-96F0-408A-B210-DFFD9F634A7F}" type="presParOf" srcId="{BC3920F6-25F6-4F68-8357-7AE6F7D88847}" destId="{4276BFD3-B551-41EC-9836-B60CB07DF104}" srcOrd="0" destOrd="0" presId="urn:microsoft.com/office/officeart/2005/8/layout/list1"/>
    <dgm:cxn modelId="{E0FEBF83-90D2-4576-B9E2-91FA12F11656}" type="presParOf" srcId="{BC3920F6-25F6-4F68-8357-7AE6F7D88847}" destId="{189C45D9-2C2E-40EB-BCF1-05E96D11FB6E}" srcOrd="1" destOrd="0" presId="urn:microsoft.com/office/officeart/2005/8/layout/list1"/>
    <dgm:cxn modelId="{A2CF3E1B-2A58-4356-B0AF-33893F687A8B}" type="presParOf" srcId="{2498A54E-F67C-4455-824A-41A2F66CAF77}" destId="{2BA3F689-90E1-459F-B786-F8E3DABE798C}" srcOrd="41" destOrd="0" presId="urn:microsoft.com/office/officeart/2005/8/layout/list1"/>
    <dgm:cxn modelId="{233CF4FC-B2DB-4B99-B291-2B49AC7329E5}" type="presParOf" srcId="{2498A54E-F67C-4455-824A-41A2F66CAF77}" destId="{08C90306-FD81-4420-9A07-52760217F269}" srcOrd="42" destOrd="0" presId="urn:microsoft.com/office/officeart/2005/8/layout/list1"/>
    <dgm:cxn modelId="{C262AE8B-F183-4E7D-8CA7-0357508623D7}" type="presParOf" srcId="{2498A54E-F67C-4455-824A-41A2F66CAF77}" destId="{A47FBA9A-D5C7-4E0E-BEFC-9065C9E3629E}" srcOrd="43" destOrd="0" presId="urn:microsoft.com/office/officeart/2005/8/layout/list1"/>
    <dgm:cxn modelId="{D50FC7A8-EE54-4FC4-B766-74F94B61E99F}" type="presParOf" srcId="{2498A54E-F67C-4455-824A-41A2F66CAF77}" destId="{29DF24DE-F9B4-4BFC-9356-824E8E25BAEF}" srcOrd="44" destOrd="0" presId="urn:microsoft.com/office/officeart/2005/8/layout/list1"/>
    <dgm:cxn modelId="{1CA27706-CB3F-4378-BDD7-E67EAE5BA74A}" type="presParOf" srcId="{29DF24DE-F9B4-4BFC-9356-824E8E25BAEF}" destId="{0158DFA0-3930-47B6-A715-5AB32D72D7DC}" srcOrd="0" destOrd="0" presId="urn:microsoft.com/office/officeart/2005/8/layout/list1"/>
    <dgm:cxn modelId="{6FF9576A-4672-497F-A516-A1CF5FA94D16}" type="presParOf" srcId="{29DF24DE-F9B4-4BFC-9356-824E8E25BAEF}" destId="{8C7501D2-6725-4485-A6B5-AFBFBD797337}" srcOrd="1" destOrd="0" presId="urn:microsoft.com/office/officeart/2005/8/layout/list1"/>
    <dgm:cxn modelId="{D2063200-531B-4E73-8B49-BCC2A77E2CD0}" type="presParOf" srcId="{2498A54E-F67C-4455-824A-41A2F66CAF77}" destId="{FDDAB06F-3A10-48FC-8671-280CF19B344E}" srcOrd="45" destOrd="0" presId="urn:microsoft.com/office/officeart/2005/8/layout/list1"/>
    <dgm:cxn modelId="{2FBBF944-6CB1-4838-B1FB-3AAE536C8653}" type="presParOf" srcId="{2498A54E-F67C-4455-824A-41A2F66CAF77}" destId="{1D071319-8264-4D0B-BB05-3B0B3B80F689}" srcOrd="46" destOrd="0" presId="urn:microsoft.com/office/officeart/2005/8/layout/list1"/>
    <dgm:cxn modelId="{23DC3F80-7426-427C-8F62-87978E7358FC}" type="presParOf" srcId="{2498A54E-F67C-4455-824A-41A2F66CAF77}" destId="{6675D225-14E6-4E93-AE9E-178669BA61AA}" srcOrd="47" destOrd="0" presId="urn:microsoft.com/office/officeart/2005/8/layout/list1"/>
    <dgm:cxn modelId="{66D914CC-416D-4AB4-992F-C26C1A2C0DD7}" type="presParOf" srcId="{2498A54E-F67C-4455-824A-41A2F66CAF77}" destId="{847CCFC6-2655-4FE7-8F94-BCAEAA520B26}" srcOrd="48" destOrd="0" presId="urn:microsoft.com/office/officeart/2005/8/layout/list1"/>
    <dgm:cxn modelId="{6778239E-238A-4573-89F8-C497C5DCE6AC}" type="presParOf" srcId="{847CCFC6-2655-4FE7-8F94-BCAEAA520B26}" destId="{3DD9A40A-7AF4-40D3-ADD8-3D00C3182E86}" srcOrd="0" destOrd="0" presId="urn:microsoft.com/office/officeart/2005/8/layout/list1"/>
    <dgm:cxn modelId="{8E7D9367-10FE-4541-80A6-608EC0C0741B}" type="presParOf" srcId="{847CCFC6-2655-4FE7-8F94-BCAEAA520B26}" destId="{EAB6193B-4808-4F2E-9DAB-9537670AB1AB}" srcOrd="1" destOrd="0" presId="urn:microsoft.com/office/officeart/2005/8/layout/list1"/>
    <dgm:cxn modelId="{5B28F76E-2735-4096-A462-19CA0EC805D5}" type="presParOf" srcId="{2498A54E-F67C-4455-824A-41A2F66CAF77}" destId="{4DB1BA81-17EC-4BC9-83C7-D50722A82F6C}" srcOrd="49" destOrd="0" presId="urn:microsoft.com/office/officeart/2005/8/layout/list1"/>
    <dgm:cxn modelId="{AFCB7208-5DAE-4F21-A0D7-F8EA6D505FA9}" type="presParOf" srcId="{2498A54E-F67C-4455-824A-41A2F66CAF77}" destId="{6F635E47-1C29-4E25-9B56-9EA9D10F808F}" srcOrd="5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7EA939FA-CF3B-419B-AE2A-8E4479EB56B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D18F7893-0335-4AB6-BAC4-0089C7AD6472}">
      <dgm:prSet phldrT="[Текст]" custT="1"/>
      <dgm:spPr/>
      <dgm:t>
        <a:bodyPr/>
        <a:lstStyle/>
        <a:p>
          <a:r>
            <a:rPr lang="ru-RU" sz="1400" dirty="0" smtClean="0"/>
            <a:t>Трудовой договор заключается</a:t>
          </a:r>
          <a:endParaRPr lang="ru-RU" sz="1400" dirty="0"/>
        </a:p>
      </dgm:t>
    </dgm:pt>
    <dgm:pt modelId="{90012F3C-5014-43B6-961E-5A9F5FD5C4CF}" type="parTrans" cxnId="{2C29993D-2B51-4D78-B6F0-0FDD0684E3E2}">
      <dgm:prSet/>
      <dgm:spPr/>
      <dgm:t>
        <a:bodyPr/>
        <a:lstStyle/>
        <a:p>
          <a:endParaRPr lang="ru-RU"/>
        </a:p>
      </dgm:t>
    </dgm:pt>
    <dgm:pt modelId="{5919DC5F-7775-4B07-A7B2-D4615525E377}" type="sibTrans" cxnId="{2C29993D-2B51-4D78-B6F0-0FDD0684E3E2}">
      <dgm:prSet/>
      <dgm:spPr/>
      <dgm:t>
        <a:bodyPr/>
        <a:lstStyle/>
        <a:p>
          <a:endParaRPr lang="ru-RU"/>
        </a:p>
      </dgm:t>
    </dgm:pt>
    <dgm:pt modelId="{28BF2F56-9712-4598-914B-A611F80B1D57}">
      <dgm:prSet phldrT="[Текст]" custT="1"/>
      <dgm:spPr/>
      <dgm:t>
        <a:bodyPr/>
        <a:lstStyle/>
        <a:p>
          <a:r>
            <a:rPr lang="ru-RU" sz="1400" dirty="0" smtClean="0"/>
            <a:t>на неопределенный срок</a:t>
          </a:r>
          <a:endParaRPr lang="ru-RU" sz="1400" dirty="0"/>
        </a:p>
      </dgm:t>
    </dgm:pt>
    <dgm:pt modelId="{BFB52D68-EB2E-428D-B30B-EF871CC44F2D}" type="parTrans" cxnId="{D0368E5B-4F85-4DE4-B404-873CD47C121E}">
      <dgm:prSet/>
      <dgm:spPr/>
      <dgm:t>
        <a:bodyPr/>
        <a:lstStyle/>
        <a:p>
          <a:endParaRPr lang="ru-RU"/>
        </a:p>
      </dgm:t>
    </dgm:pt>
    <dgm:pt modelId="{0733F618-75D3-4ADA-B4FB-75A48D2D7D4D}" type="sibTrans" cxnId="{D0368E5B-4F85-4DE4-B404-873CD47C121E}">
      <dgm:prSet/>
      <dgm:spPr/>
      <dgm:t>
        <a:bodyPr/>
        <a:lstStyle/>
        <a:p>
          <a:endParaRPr lang="ru-RU"/>
        </a:p>
      </dgm:t>
    </dgm:pt>
    <dgm:pt modelId="{FBFC9C6F-E0BD-4305-8728-9B69F0925F13}">
      <dgm:prSet phldrT="[Текст]" custT="1"/>
      <dgm:spPr/>
      <dgm:t>
        <a:bodyPr/>
        <a:lstStyle/>
        <a:p>
          <a:r>
            <a:rPr lang="ru-RU" sz="1400" dirty="0" smtClean="0"/>
            <a:t>на определенный срок не более 5 лет </a:t>
          </a:r>
          <a:endParaRPr lang="ru-RU" sz="1400" dirty="0"/>
        </a:p>
      </dgm:t>
    </dgm:pt>
    <dgm:pt modelId="{230E6173-035F-4145-9E93-24E86BF49910}" type="parTrans" cxnId="{33B563CE-5FA4-4256-8B47-1C6D04D75821}">
      <dgm:prSet/>
      <dgm:spPr/>
      <dgm:t>
        <a:bodyPr/>
        <a:lstStyle/>
        <a:p>
          <a:endParaRPr lang="ru-RU"/>
        </a:p>
      </dgm:t>
    </dgm:pt>
    <dgm:pt modelId="{5F5A2DE9-96F9-4974-9F26-59C064A58E5C}" type="sibTrans" cxnId="{33B563CE-5FA4-4256-8B47-1C6D04D75821}">
      <dgm:prSet/>
      <dgm:spPr/>
      <dgm:t>
        <a:bodyPr/>
        <a:lstStyle/>
        <a:p>
          <a:endParaRPr lang="ru-RU"/>
        </a:p>
      </dgm:t>
    </dgm:pt>
    <dgm:pt modelId="{28994ADD-43BE-4DA0-A091-C439783623CA}">
      <dgm:prSet phldrT="[Текст]" custT="1"/>
      <dgm:spPr/>
      <dgm:t>
        <a:bodyPr/>
        <a:lstStyle/>
        <a:p>
          <a:r>
            <a:rPr lang="ru-RU" sz="1400" dirty="0" smtClean="0"/>
            <a:t>на время исполнения обязанностей отсутствующего работника</a:t>
          </a:r>
          <a:endParaRPr lang="ru-RU" sz="1400" dirty="0"/>
        </a:p>
      </dgm:t>
    </dgm:pt>
    <dgm:pt modelId="{64543D6B-58B6-4DBB-934F-78951C6A0A32}" type="parTrans" cxnId="{5E20C127-85E5-4EE0-88DD-F9FD3961DDB9}">
      <dgm:prSet/>
      <dgm:spPr/>
      <dgm:t>
        <a:bodyPr/>
        <a:lstStyle/>
        <a:p>
          <a:endParaRPr lang="ru-RU"/>
        </a:p>
      </dgm:t>
    </dgm:pt>
    <dgm:pt modelId="{45A0B29E-B4FF-4264-88B1-46CB17C6286F}" type="sibTrans" cxnId="{5E20C127-85E5-4EE0-88DD-F9FD3961DDB9}">
      <dgm:prSet/>
      <dgm:spPr/>
      <dgm:t>
        <a:bodyPr/>
        <a:lstStyle/>
        <a:p>
          <a:endParaRPr lang="ru-RU"/>
        </a:p>
      </dgm:t>
    </dgm:pt>
    <dgm:pt modelId="{E9992DD8-7972-4DCE-9D87-F3231690EEB5}">
      <dgm:prSet custT="1"/>
      <dgm:spPr/>
      <dgm:t>
        <a:bodyPr/>
        <a:lstStyle/>
        <a:p>
          <a:r>
            <a:rPr lang="ru-RU" sz="1400" dirty="0" smtClean="0"/>
            <a:t>с лицами, направляемыми на работу за границу</a:t>
          </a:r>
          <a:endParaRPr lang="ru-RU" sz="1400" dirty="0"/>
        </a:p>
      </dgm:t>
    </dgm:pt>
    <dgm:pt modelId="{20A72E54-2696-4854-8871-D38D061677C2}" type="parTrans" cxnId="{81AEFDC9-3D3C-4CD5-87C0-548810F7AC92}">
      <dgm:prSet/>
      <dgm:spPr/>
      <dgm:t>
        <a:bodyPr/>
        <a:lstStyle/>
        <a:p>
          <a:endParaRPr lang="ru-RU"/>
        </a:p>
      </dgm:t>
    </dgm:pt>
    <dgm:pt modelId="{AF018B19-57A9-4E52-ADD5-C5B5148BA95B}" type="sibTrans" cxnId="{81AEFDC9-3D3C-4CD5-87C0-548810F7AC92}">
      <dgm:prSet/>
      <dgm:spPr/>
      <dgm:t>
        <a:bodyPr/>
        <a:lstStyle/>
        <a:p>
          <a:endParaRPr lang="ru-RU"/>
        </a:p>
      </dgm:t>
    </dgm:pt>
    <dgm:pt modelId="{9BD8E85C-B18B-4B61-B340-177DB4849A3B}">
      <dgm:prSet custT="1"/>
      <dgm:spPr/>
      <dgm:t>
        <a:bodyPr/>
        <a:lstStyle/>
        <a:p>
          <a:r>
            <a:rPr lang="ru-RU" sz="1400" dirty="0" smtClean="0"/>
            <a:t> для проведения работ, выходящих за рамки обычной деятельности работодателя</a:t>
          </a:r>
          <a:endParaRPr lang="ru-RU" sz="1400" dirty="0"/>
        </a:p>
      </dgm:t>
    </dgm:pt>
    <dgm:pt modelId="{6B31AB87-F3DF-43E4-B440-337523332489}" type="parTrans" cxnId="{2F4DCE0E-2E80-41A0-A47D-D2D32E7AE8F0}">
      <dgm:prSet/>
      <dgm:spPr/>
      <dgm:t>
        <a:bodyPr/>
        <a:lstStyle/>
        <a:p>
          <a:endParaRPr lang="ru-RU"/>
        </a:p>
      </dgm:t>
    </dgm:pt>
    <dgm:pt modelId="{C5F1AF64-8E1C-4C7D-A49D-6F84B24C8738}" type="sibTrans" cxnId="{2F4DCE0E-2E80-41A0-A47D-D2D32E7AE8F0}">
      <dgm:prSet/>
      <dgm:spPr/>
      <dgm:t>
        <a:bodyPr/>
        <a:lstStyle/>
        <a:p>
          <a:endParaRPr lang="ru-RU"/>
        </a:p>
      </dgm:t>
    </dgm:pt>
    <dgm:pt modelId="{A1F8CABC-FBFC-4073-878D-201D80539DEB}">
      <dgm:prSet custT="1"/>
      <dgm:spPr/>
      <dgm:t>
        <a:bodyPr/>
        <a:lstStyle/>
        <a:p>
          <a:r>
            <a:rPr lang="ru-RU" sz="1400" dirty="0" smtClean="0"/>
            <a:t> с лицами, поступающими на работу в организации, созданные на заведомо определенный период</a:t>
          </a:r>
          <a:endParaRPr lang="ru-RU" sz="1400" dirty="0"/>
        </a:p>
      </dgm:t>
    </dgm:pt>
    <dgm:pt modelId="{13E11BD5-CB86-4E86-9C6E-99F39C5381D6}" type="parTrans" cxnId="{363A6D17-AFFD-4117-BD55-4F77C752B850}">
      <dgm:prSet/>
      <dgm:spPr/>
      <dgm:t>
        <a:bodyPr/>
        <a:lstStyle/>
        <a:p>
          <a:endParaRPr lang="ru-RU"/>
        </a:p>
      </dgm:t>
    </dgm:pt>
    <dgm:pt modelId="{74634420-E2E8-44DB-8088-2FD56C30907D}" type="sibTrans" cxnId="{363A6D17-AFFD-4117-BD55-4F77C752B850}">
      <dgm:prSet/>
      <dgm:spPr/>
      <dgm:t>
        <a:bodyPr/>
        <a:lstStyle/>
        <a:p>
          <a:endParaRPr lang="ru-RU"/>
        </a:p>
      </dgm:t>
    </dgm:pt>
    <dgm:pt modelId="{3BD0A700-D466-4E3D-8529-EC7BE5C90C84}">
      <dgm:prSet custT="1"/>
      <dgm:spPr/>
      <dgm:t>
        <a:bodyPr/>
        <a:lstStyle/>
        <a:p>
          <a:r>
            <a:rPr lang="ru-RU" sz="1400" dirty="0" smtClean="0"/>
            <a:t>для выполнения работ, связанных со стажировкой и с профессиональным обучением работника</a:t>
          </a:r>
          <a:endParaRPr lang="ru-RU" sz="1400" dirty="0"/>
        </a:p>
      </dgm:t>
    </dgm:pt>
    <dgm:pt modelId="{08318D1D-111E-4F78-8396-73D72D78B144}" type="parTrans" cxnId="{A0F2D809-8BB8-40AE-BB9B-21A2B84E4AF5}">
      <dgm:prSet/>
      <dgm:spPr/>
      <dgm:t>
        <a:bodyPr/>
        <a:lstStyle/>
        <a:p>
          <a:endParaRPr lang="ru-RU"/>
        </a:p>
      </dgm:t>
    </dgm:pt>
    <dgm:pt modelId="{7C742C1B-B958-4FBF-BC6A-7B262381B6E9}" type="sibTrans" cxnId="{A0F2D809-8BB8-40AE-BB9B-21A2B84E4AF5}">
      <dgm:prSet/>
      <dgm:spPr/>
      <dgm:t>
        <a:bodyPr/>
        <a:lstStyle/>
        <a:p>
          <a:endParaRPr lang="ru-RU"/>
        </a:p>
      </dgm:t>
    </dgm:pt>
    <dgm:pt modelId="{83F30693-CB79-458F-837D-B832A436A0B7}">
      <dgm:prSet custT="1"/>
      <dgm:spPr/>
      <dgm:t>
        <a:bodyPr/>
        <a:lstStyle/>
        <a:p>
          <a:r>
            <a:rPr lang="ru-RU" sz="1400" dirty="0" smtClean="0"/>
            <a:t>с лицами, направленными органами службы занятости на работы временного характера и общественные работы</a:t>
          </a:r>
          <a:endParaRPr lang="ru-RU" sz="1400" dirty="0"/>
        </a:p>
      </dgm:t>
    </dgm:pt>
    <dgm:pt modelId="{DACF2D8D-3F99-424D-AC9F-7C6852CDF159}" type="parTrans" cxnId="{D6E944A5-A4BC-4BDF-801F-8755CA192404}">
      <dgm:prSet/>
      <dgm:spPr/>
      <dgm:t>
        <a:bodyPr/>
        <a:lstStyle/>
        <a:p>
          <a:endParaRPr lang="ru-RU"/>
        </a:p>
      </dgm:t>
    </dgm:pt>
    <dgm:pt modelId="{E743E046-C0D7-4548-AD77-15412BBE02F7}" type="sibTrans" cxnId="{D6E944A5-A4BC-4BDF-801F-8755CA192404}">
      <dgm:prSet/>
      <dgm:spPr/>
      <dgm:t>
        <a:bodyPr/>
        <a:lstStyle/>
        <a:p>
          <a:endParaRPr lang="ru-RU"/>
        </a:p>
      </dgm:t>
    </dgm:pt>
    <dgm:pt modelId="{4A09B3AE-C363-434E-B462-9C0A91ED4916}">
      <dgm:prSet custT="1"/>
      <dgm:spPr/>
      <dgm:t>
        <a:bodyPr/>
        <a:lstStyle/>
        <a:p>
          <a:r>
            <a:rPr lang="ru-RU" sz="1400" dirty="0" smtClean="0"/>
            <a:t>с гражданами, направленными для прохождения альтернативной гражданской службы</a:t>
          </a:r>
          <a:endParaRPr lang="ru-RU" sz="1400" dirty="0"/>
        </a:p>
      </dgm:t>
    </dgm:pt>
    <dgm:pt modelId="{93E14C42-3CEC-4BD7-BB68-C7ED3B2B408D}" type="parTrans" cxnId="{E3D50A2B-03B5-482C-A950-B22F074CE4DF}">
      <dgm:prSet/>
      <dgm:spPr/>
      <dgm:t>
        <a:bodyPr/>
        <a:lstStyle/>
        <a:p>
          <a:endParaRPr lang="ru-RU"/>
        </a:p>
      </dgm:t>
    </dgm:pt>
    <dgm:pt modelId="{849D99AE-479C-4BBC-8BE3-E7D94BB62D03}" type="sibTrans" cxnId="{E3D50A2B-03B5-482C-A950-B22F074CE4DF}">
      <dgm:prSet/>
      <dgm:spPr/>
      <dgm:t>
        <a:bodyPr/>
        <a:lstStyle/>
        <a:p>
          <a:endParaRPr lang="ru-RU"/>
        </a:p>
      </dgm:t>
    </dgm:pt>
    <dgm:pt modelId="{382B689B-C4A2-4454-9BB8-9FC005F1D141}">
      <dgm:prSet phldrT="[Текст]" custT="1"/>
      <dgm:spPr/>
      <dgm:t>
        <a:bodyPr/>
        <a:lstStyle/>
        <a:p>
          <a:r>
            <a:rPr lang="ru-RU" sz="1400" dirty="0" smtClean="0"/>
            <a:t>на время выполнения временных</a:t>
          </a:r>
          <a:endParaRPr lang="ru-RU" sz="1400" dirty="0"/>
        </a:p>
      </dgm:t>
    </dgm:pt>
    <dgm:pt modelId="{6269C667-BF0B-4388-9B30-A847F9F02A80}" type="parTrans" cxnId="{F1BBA1C4-2580-4F8A-BA13-D7B513CC36C7}">
      <dgm:prSet/>
      <dgm:spPr/>
      <dgm:t>
        <a:bodyPr/>
        <a:lstStyle/>
        <a:p>
          <a:endParaRPr lang="ru-RU"/>
        </a:p>
      </dgm:t>
    </dgm:pt>
    <dgm:pt modelId="{F5549B64-C08B-4A43-BDDD-B7B731E574D6}" type="sibTrans" cxnId="{F1BBA1C4-2580-4F8A-BA13-D7B513CC36C7}">
      <dgm:prSet/>
      <dgm:spPr/>
      <dgm:t>
        <a:bodyPr/>
        <a:lstStyle/>
        <a:p>
          <a:endParaRPr lang="ru-RU"/>
        </a:p>
      </dgm:t>
    </dgm:pt>
    <dgm:pt modelId="{D6D98E36-C344-4E72-B4DA-B213B4248E21}">
      <dgm:prSet phldrT="[Текст]" custT="1"/>
      <dgm:spPr/>
      <dgm:t>
        <a:bodyPr/>
        <a:lstStyle/>
        <a:p>
          <a:r>
            <a:rPr lang="ru-RU" sz="1400" dirty="0" smtClean="0"/>
            <a:t>для выполнения сезонных работ</a:t>
          </a:r>
          <a:endParaRPr lang="ru-RU" sz="1400" dirty="0"/>
        </a:p>
      </dgm:t>
    </dgm:pt>
    <dgm:pt modelId="{E1700498-9542-40DA-9A94-558DB4C9BED1}" type="parTrans" cxnId="{7737AAE2-9DCD-4866-A001-B7FFAE76A244}">
      <dgm:prSet/>
      <dgm:spPr/>
      <dgm:t>
        <a:bodyPr/>
        <a:lstStyle/>
        <a:p>
          <a:endParaRPr lang="ru-RU"/>
        </a:p>
      </dgm:t>
    </dgm:pt>
    <dgm:pt modelId="{618711D5-CB1B-475A-8287-435086DDAF02}" type="sibTrans" cxnId="{7737AAE2-9DCD-4866-A001-B7FFAE76A244}">
      <dgm:prSet/>
      <dgm:spPr/>
      <dgm:t>
        <a:bodyPr/>
        <a:lstStyle/>
        <a:p>
          <a:endParaRPr lang="ru-RU"/>
        </a:p>
      </dgm:t>
    </dgm:pt>
    <dgm:pt modelId="{64241B84-6BEF-45F6-A9C2-7B55F58B3815}">
      <dgm:prSet custT="1"/>
      <dgm:spPr/>
      <dgm:t>
        <a:bodyPr/>
        <a:lstStyle/>
        <a:p>
          <a:r>
            <a:rPr lang="ru-RU" sz="1400" dirty="0" smtClean="0"/>
            <a:t>с лицами, принимаемыми для выполнения работы, завершение которой не может быть определено конкретной датой</a:t>
          </a:r>
          <a:endParaRPr lang="ru-RU" sz="1400" dirty="0"/>
        </a:p>
      </dgm:t>
    </dgm:pt>
    <dgm:pt modelId="{6C3400D2-4443-45A8-AECA-117F8ADA9295}" type="parTrans" cxnId="{059AE964-FC84-49E6-8A27-F7347F2D7DB2}">
      <dgm:prSet/>
      <dgm:spPr/>
      <dgm:t>
        <a:bodyPr/>
        <a:lstStyle/>
        <a:p>
          <a:endParaRPr lang="ru-RU"/>
        </a:p>
      </dgm:t>
    </dgm:pt>
    <dgm:pt modelId="{FCE1A013-A8CA-4753-9DA8-592C0BF9C30D}" type="sibTrans" cxnId="{059AE964-FC84-49E6-8A27-F7347F2D7DB2}">
      <dgm:prSet/>
      <dgm:spPr/>
      <dgm:t>
        <a:bodyPr/>
        <a:lstStyle/>
        <a:p>
          <a:endParaRPr lang="ru-RU"/>
        </a:p>
      </dgm:t>
    </dgm:pt>
    <dgm:pt modelId="{AC8B3644-7F0C-4A0B-9F1E-25158EE6D0B3}" type="pres">
      <dgm:prSet presAssocID="{7EA939FA-CF3B-419B-AE2A-8E4479EB56B7}" presName="diagram" presStyleCnt="0">
        <dgm:presLayoutVars>
          <dgm:chPref val="1"/>
          <dgm:dir/>
          <dgm:animOne val="branch"/>
          <dgm:animLvl val="lvl"/>
          <dgm:resizeHandles val="exact"/>
        </dgm:presLayoutVars>
      </dgm:prSet>
      <dgm:spPr/>
      <dgm:t>
        <a:bodyPr/>
        <a:lstStyle/>
        <a:p>
          <a:endParaRPr lang="ru-RU"/>
        </a:p>
      </dgm:t>
    </dgm:pt>
    <dgm:pt modelId="{9EA0271C-220C-4F03-9F5B-D0CE9E9D9B9A}" type="pres">
      <dgm:prSet presAssocID="{D18F7893-0335-4AB6-BAC4-0089C7AD6472}" presName="root1" presStyleCnt="0"/>
      <dgm:spPr/>
    </dgm:pt>
    <dgm:pt modelId="{AA806697-3873-45CB-B3EA-240261B1EE0F}" type="pres">
      <dgm:prSet presAssocID="{D18F7893-0335-4AB6-BAC4-0089C7AD6472}" presName="LevelOneTextNode" presStyleLbl="node0" presStyleIdx="0" presStyleCnt="1" custScaleY="213256" custLinFactY="-3590" custLinFactNeighborX="-24854" custLinFactNeighborY="-100000">
        <dgm:presLayoutVars>
          <dgm:chPref val="3"/>
        </dgm:presLayoutVars>
      </dgm:prSet>
      <dgm:spPr/>
      <dgm:t>
        <a:bodyPr/>
        <a:lstStyle/>
        <a:p>
          <a:endParaRPr lang="ru-RU"/>
        </a:p>
      </dgm:t>
    </dgm:pt>
    <dgm:pt modelId="{C4C3397D-8506-41A3-83F7-0008AB3BEF37}" type="pres">
      <dgm:prSet presAssocID="{D18F7893-0335-4AB6-BAC4-0089C7AD6472}" presName="level2hierChild" presStyleCnt="0"/>
      <dgm:spPr/>
    </dgm:pt>
    <dgm:pt modelId="{B70B4931-D4FC-4B54-A03A-36CC6AC32818}" type="pres">
      <dgm:prSet presAssocID="{BFB52D68-EB2E-428D-B30B-EF871CC44F2D}" presName="conn2-1" presStyleLbl="parChTrans1D2" presStyleIdx="0" presStyleCnt="2"/>
      <dgm:spPr/>
      <dgm:t>
        <a:bodyPr/>
        <a:lstStyle/>
        <a:p>
          <a:endParaRPr lang="ru-RU"/>
        </a:p>
      </dgm:t>
    </dgm:pt>
    <dgm:pt modelId="{9D5FB734-839C-45F6-B208-04EB9A870748}" type="pres">
      <dgm:prSet presAssocID="{BFB52D68-EB2E-428D-B30B-EF871CC44F2D}" presName="connTx" presStyleLbl="parChTrans1D2" presStyleIdx="0" presStyleCnt="2"/>
      <dgm:spPr/>
      <dgm:t>
        <a:bodyPr/>
        <a:lstStyle/>
        <a:p>
          <a:endParaRPr lang="ru-RU"/>
        </a:p>
      </dgm:t>
    </dgm:pt>
    <dgm:pt modelId="{34E02D12-0849-498C-825D-1383C2458E2F}" type="pres">
      <dgm:prSet presAssocID="{28BF2F56-9712-4598-914B-A611F80B1D57}" presName="root2" presStyleCnt="0"/>
      <dgm:spPr/>
    </dgm:pt>
    <dgm:pt modelId="{533E75DF-3B02-4A17-A0AA-94187F23671C}" type="pres">
      <dgm:prSet presAssocID="{28BF2F56-9712-4598-914B-A611F80B1D57}" presName="LevelTwoTextNode" presStyleLbl="node2" presStyleIdx="0" presStyleCnt="2" custScaleY="141799" custLinFactY="-152510" custLinFactNeighborX="-83598" custLinFactNeighborY="-200000">
        <dgm:presLayoutVars>
          <dgm:chPref val="3"/>
        </dgm:presLayoutVars>
      </dgm:prSet>
      <dgm:spPr/>
      <dgm:t>
        <a:bodyPr/>
        <a:lstStyle/>
        <a:p>
          <a:endParaRPr lang="ru-RU"/>
        </a:p>
      </dgm:t>
    </dgm:pt>
    <dgm:pt modelId="{A93E769F-951D-42D8-8391-BC160EC5CD09}" type="pres">
      <dgm:prSet presAssocID="{28BF2F56-9712-4598-914B-A611F80B1D57}" presName="level3hierChild" presStyleCnt="0"/>
      <dgm:spPr/>
    </dgm:pt>
    <dgm:pt modelId="{921446B2-B88B-4196-878D-43D2F551E1CF}" type="pres">
      <dgm:prSet presAssocID="{230E6173-035F-4145-9E93-24E86BF49910}" presName="conn2-1" presStyleLbl="parChTrans1D2" presStyleIdx="1" presStyleCnt="2"/>
      <dgm:spPr/>
      <dgm:t>
        <a:bodyPr/>
        <a:lstStyle/>
        <a:p>
          <a:endParaRPr lang="ru-RU"/>
        </a:p>
      </dgm:t>
    </dgm:pt>
    <dgm:pt modelId="{3BD7F487-1175-4F42-9ECA-A8422EEEF3FD}" type="pres">
      <dgm:prSet presAssocID="{230E6173-035F-4145-9E93-24E86BF49910}" presName="connTx" presStyleLbl="parChTrans1D2" presStyleIdx="1" presStyleCnt="2"/>
      <dgm:spPr/>
      <dgm:t>
        <a:bodyPr/>
        <a:lstStyle/>
        <a:p>
          <a:endParaRPr lang="ru-RU"/>
        </a:p>
      </dgm:t>
    </dgm:pt>
    <dgm:pt modelId="{0A87C3E2-20A7-4627-83BF-DE5B80162BB2}" type="pres">
      <dgm:prSet presAssocID="{FBFC9C6F-E0BD-4305-8728-9B69F0925F13}" presName="root2" presStyleCnt="0"/>
      <dgm:spPr/>
    </dgm:pt>
    <dgm:pt modelId="{BE71F7D5-54D9-4D5D-B52F-9997383E8C51}" type="pres">
      <dgm:prSet presAssocID="{FBFC9C6F-E0BD-4305-8728-9B69F0925F13}" presName="LevelTwoTextNode" presStyleLbl="node2" presStyleIdx="1" presStyleCnt="2" custScaleX="125479" custScaleY="213100" custLinFactNeighborX="-26094" custLinFactNeighborY="85919">
        <dgm:presLayoutVars>
          <dgm:chPref val="3"/>
        </dgm:presLayoutVars>
      </dgm:prSet>
      <dgm:spPr/>
      <dgm:t>
        <a:bodyPr/>
        <a:lstStyle/>
        <a:p>
          <a:endParaRPr lang="ru-RU"/>
        </a:p>
      </dgm:t>
    </dgm:pt>
    <dgm:pt modelId="{DCC9DABB-4EBF-4AAA-9A1E-BA4D943B42B8}" type="pres">
      <dgm:prSet presAssocID="{FBFC9C6F-E0BD-4305-8728-9B69F0925F13}" presName="level3hierChild" presStyleCnt="0"/>
      <dgm:spPr/>
    </dgm:pt>
    <dgm:pt modelId="{9546D69D-54A2-4D0E-BF45-7707DED31655}" type="pres">
      <dgm:prSet presAssocID="{64543D6B-58B6-4DBB-934F-78951C6A0A32}" presName="conn2-1" presStyleLbl="parChTrans1D3" presStyleIdx="0" presStyleCnt="10"/>
      <dgm:spPr/>
      <dgm:t>
        <a:bodyPr/>
        <a:lstStyle/>
        <a:p>
          <a:endParaRPr lang="ru-RU"/>
        </a:p>
      </dgm:t>
    </dgm:pt>
    <dgm:pt modelId="{42820EBA-702F-44BB-82CC-CA8C8419A0DF}" type="pres">
      <dgm:prSet presAssocID="{64543D6B-58B6-4DBB-934F-78951C6A0A32}" presName="connTx" presStyleLbl="parChTrans1D3" presStyleIdx="0" presStyleCnt="10"/>
      <dgm:spPr/>
      <dgm:t>
        <a:bodyPr/>
        <a:lstStyle/>
        <a:p>
          <a:endParaRPr lang="ru-RU"/>
        </a:p>
      </dgm:t>
    </dgm:pt>
    <dgm:pt modelId="{1A3AB898-7AE6-4558-80EC-EAE68B11335C}" type="pres">
      <dgm:prSet presAssocID="{28994ADD-43BE-4DA0-A091-C439783623CA}" presName="root2" presStyleCnt="0"/>
      <dgm:spPr/>
    </dgm:pt>
    <dgm:pt modelId="{58329CAF-8D6C-492A-A510-846132B728CF}" type="pres">
      <dgm:prSet presAssocID="{28994ADD-43BE-4DA0-A091-C439783623CA}" presName="LevelTwoTextNode" presStyleLbl="node3" presStyleIdx="0" presStyleCnt="10" custScaleX="507547">
        <dgm:presLayoutVars>
          <dgm:chPref val="3"/>
        </dgm:presLayoutVars>
      </dgm:prSet>
      <dgm:spPr/>
      <dgm:t>
        <a:bodyPr/>
        <a:lstStyle/>
        <a:p>
          <a:endParaRPr lang="ru-RU"/>
        </a:p>
      </dgm:t>
    </dgm:pt>
    <dgm:pt modelId="{FB4CD047-0798-4650-843D-C3BB0268A9B2}" type="pres">
      <dgm:prSet presAssocID="{28994ADD-43BE-4DA0-A091-C439783623CA}" presName="level3hierChild" presStyleCnt="0"/>
      <dgm:spPr/>
    </dgm:pt>
    <dgm:pt modelId="{650B9B99-4D2F-46D0-9E9D-CF354011BE22}" type="pres">
      <dgm:prSet presAssocID="{6269C667-BF0B-4388-9B30-A847F9F02A80}" presName="conn2-1" presStyleLbl="parChTrans1D3" presStyleIdx="1" presStyleCnt="10"/>
      <dgm:spPr/>
      <dgm:t>
        <a:bodyPr/>
        <a:lstStyle/>
        <a:p>
          <a:endParaRPr lang="ru-RU"/>
        </a:p>
      </dgm:t>
    </dgm:pt>
    <dgm:pt modelId="{43D8AE0D-4B71-45D6-8D43-3A5E2E807A2B}" type="pres">
      <dgm:prSet presAssocID="{6269C667-BF0B-4388-9B30-A847F9F02A80}" presName="connTx" presStyleLbl="parChTrans1D3" presStyleIdx="1" presStyleCnt="10"/>
      <dgm:spPr/>
      <dgm:t>
        <a:bodyPr/>
        <a:lstStyle/>
        <a:p>
          <a:endParaRPr lang="ru-RU"/>
        </a:p>
      </dgm:t>
    </dgm:pt>
    <dgm:pt modelId="{F533F715-71AE-4E97-A6BF-16BC5B9EF106}" type="pres">
      <dgm:prSet presAssocID="{382B689B-C4A2-4454-9BB8-9FC005F1D141}" presName="root2" presStyleCnt="0"/>
      <dgm:spPr/>
    </dgm:pt>
    <dgm:pt modelId="{E586BF82-4AFE-44F1-8409-694F7DBB3D07}" type="pres">
      <dgm:prSet presAssocID="{382B689B-C4A2-4454-9BB8-9FC005F1D141}" presName="LevelTwoTextNode" presStyleLbl="node3" presStyleIdx="1" presStyleCnt="10" custScaleX="373722">
        <dgm:presLayoutVars>
          <dgm:chPref val="3"/>
        </dgm:presLayoutVars>
      </dgm:prSet>
      <dgm:spPr/>
      <dgm:t>
        <a:bodyPr/>
        <a:lstStyle/>
        <a:p>
          <a:endParaRPr lang="ru-RU"/>
        </a:p>
      </dgm:t>
    </dgm:pt>
    <dgm:pt modelId="{7E929149-3EB9-4160-B110-BC60D30B252F}" type="pres">
      <dgm:prSet presAssocID="{382B689B-C4A2-4454-9BB8-9FC005F1D141}" presName="level3hierChild" presStyleCnt="0"/>
      <dgm:spPr/>
    </dgm:pt>
    <dgm:pt modelId="{EE13ED3C-304E-4882-B85A-03A99CB71083}" type="pres">
      <dgm:prSet presAssocID="{E1700498-9542-40DA-9A94-558DB4C9BED1}" presName="conn2-1" presStyleLbl="parChTrans1D3" presStyleIdx="2" presStyleCnt="10"/>
      <dgm:spPr/>
      <dgm:t>
        <a:bodyPr/>
        <a:lstStyle/>
        <a:p>
          <a:endParaRPr lang="ru-RU"/>
        </a:p>
      </dgm:t>
    </dgm:pt>
    <dgm:pt modelId="{1EB2BB63-7975-4A5A-B8DD-2B56DF1E1586}" type="pres">
      <dgm:prSet presAssocID="{E1700498-9542-40DA-9A94-558DB4C9BED1}" presName="connTx" presStyleLbl="parChTrans1D3" presStyleIdx="2" presStyleCnt="10"/>
      <dgm:spPr/>
      <dgm:t>
        <a:bodyPr/>
        <a:lstStyle/>
        <a:p>
          <a:endParaRPr lang="ru-RU"/>
        </a:p>
      </dgm:t>
    </dgm:pt>
    <dgm:pt modelId="{867761DA-E391-4270-B5E1-078312CC857A}" type="pres">
      <dgm:prSet presAssocID="{D6D98E36-C344-4E72-B4DA-B213B4248E21}" presName="root2" presStyleCnt="0"/>
      <dgm:spPr/>
    </dgm:pt>
    <dgm:pt modelId="{11614DF0-C884-4B01-A8F5-0F6F0A113578}" type="pres">
      <dgm:prSet presAssocID="{D6D98E36-C344-4E72-B4DA-B213B4248E21}" presName="LevelTwoTextNode" presStyleLbl="node3" presStyleIdx="2" presStyleCnt="10" custScaleX="329207">
        <dgm:presLayoutVars>
          <dgm:chPref val="3"/>
        </dgm:presLayoutVars>
      </dgm:prSet>
      <dgm:spPr/>
      <dgm:t>
        <a:bodyPr/>
        <a:lstStyle/>
        <a:p>
          <a:endParaRPr lang="ru-RU"/>
        </a:p>
      </dgm:t>
    </dgm:pt>
    <dgm:pt modelId="{897C0E88-F176-4013-BBF3-883653A49526}" type="pres">
      <dgm:prSet presAssocID="{D6D98E36-C344-4E72-B4DA-B213B4248E21}" presName="level3hierChild" presStyleCnt="0"/>
      <dgm:spPr/>
    </dgm:pt>
    <dgm:pt modelId="{00FE8FDA-E63F-487F-BC4F-DD57BE44DD30}" type="pres">
      <dgm:prSet presAssocID="{20A72E54-2696-4854-8871-D38D061677C2}" presName="conn2-1" presStyleLbl="parChTrans1D3" presStyleIdx="3" presStyleCnt="10"/>
      <dgm:spPr/>
      <dgm:t>
        <a:bodyPr/>
        <a:lstStyle/>
        <a:p>
          <a:endParaRPr lang="ru-RU"/>
        </a:p>
      </dgm:t>
    </dgm:pt>
    <dgm:pt modelId="{F67AC735-E2AF-4A72-9980-CD38B626BE2C}" type="pres">
      <dgm:prSet presAssocID="{20A72E54-2696-4854-8871-D38D061677C2}" presName="connTx" presStyleLbl="parChTrans1D3" presStyleIdx="3" presStyleCnt="10"/>
      <dgm:spPr/>
      <dgm:t>
        <a:bodyPr/>
        <a:lstStyle/>
        <a:p>
          <a:endParaRPr lang="ru-RU"/>
        </a:p>
      </dgm:t>
    </dgm:pt>
    <dgm:pt modelId="{8FC5E814-CF57-43D1-8FC7-8D47453A8EE3}" type="pres">
      <dgm:prSet presAssocID="{E9992DD8-7972-4DCE-9D87-F3231690EEB5}" presName="root2" presStyleCnt="0"/>
      <dgm:spPr/>
    </dgm:pt>
    <dgm:pt modelId="{787B3872-DCE3-4F58-8369-5911D5F3DFB6}" type="pres">
      <dgm:prSet presAssocID="{E9992DD8-7972-4DCE-9D87-F3231690EEB5}" presName="LevelTwoTextNode" presStyleLbl="node3" presStyleIdx="3" presStyleCnt="10" custScaleX="398061">
        <dgm:presLayoutVars>
          <dgm:chPref val="3"/>
        </dgm:presLayoutVars>
      </dgm:prSet>
      <dgm:spPr/>
      <dgm:t>
        <a:bodyPr/>
        <a:lstStyle/>
        <a:p>
          <a:endParaRPr lang="ru-RU"/>
        </a:p>
      </dgm:t>
    </dgm:pt>
    <dgm:pt modelId="{2E8C4097-1924-4627-89A4-F1402EEA6DDD}" type="pres">
      <dgm:prSet presAssocID="{E9992DD8-7972-4DCE-9D87-F3231690EEB5}" presName="level3hierChild" presStyleCnt="0"/>
      <dgm:spPr/>
    </dgm:pt>
    <dgm:pt modelId="{7E8EDC46-B8CF-49BF-9F9E-B731797324E3}" type="pres">
      <dgm:prSet presAssocID="{6B31AB87-F3DF-43E4-B440-337523332489}" presName="conn2-1" presStyleLbl="parChTrans1D3" presStyleIdx="4" presStyleCnt="10"/>
      <dgm:spPr/>
      <dgm:t>
        <a:bodyPr/>
        <a:lstStyle/>
        <a:p>
          <a:endParaRPr lang="ru-RU"/>
        </a:p>
      </dgm:t>
    </dgm:pt>
    <dgm:pt modelId="{3A8C3A90-1693-4129-AB4D-9E5461E304A1}" type="pres">
      <dgm:prSet presAssocID="{6B31AB87-F3DF-43E4-B440-337523332489}" presName="connTx" presStyleLbl="parChTrans1D3" presStyleIdx="4" presStyleCnt="10"/>
      <dgm:spPr/>
      <dgm:t>
        <a:bodyPr/>
        <a:lstStyle/>
        <a:p>
          <a:endParaRPr lang="ru-RU"/>
        </a:p>
      </dgm:t>
    </dgm:pt>
    <dgm:pt modelId="{006DB052-AF97-4F05-BA54-3382244DCFA4}" type="pres">
      <dgm:prSet presAssocID="{9BD8E85C-B18B-4B61-B340-177DB4849A3B}" presName="root2" presStyleCnt="0"/>
      <dgm:spPr/>
    </dgm:pt>
    <dgm:pt modelId="{5486BA34-CE34-4B92-87FF-68C557300AD7}" type="pres">
      <dgm:prSet presAssocID="{9BD8E85C-B18B-4B61-B340-177DB4849A3B}" presName="LevelTwoTextNode" presStyleLbl="node3" presStyleIdx="4" presStyleCnt="10" custScaleX="413549">
        <dgm:presLayoutVars>
          <dgm:chPref val="3"/>
        </dgm:presLayoutVars>
      </dgm:prSet>
      <dgm:spPr/>
      <dgm:t>
        <a:bodyPr/>
        <a:lstStyle/>
        <a:p>
          <a:endParaRPr lang="ru-RU"/>
        </a:p>
      </dgm:t>
    </dgm:pt>
    <dgm:pt modelId="{2D49BF9F-B377-46F6-81B8-CADD1723FEB0}" type="pres">
      <dgm:prSet presAssocID="{9BD8E85C-B18B-4B61-B340-177DB4849A3B}" presName="level3hierChild" presStyleCnt="0"/>
      <dgm:spPr/>
    </dgm:pt>
    <dgm:pt modelId="{DB1EE68D-A919-4B40-94BC-6C98DDF7A0EE}" type="pres">
      <dgm:prSet presAssocID="{13E11BD5-CB86-4E86-9C6E-99F39C5381D6}" presName="conn2-1" presStyleLbl="parChTrans1D3" presStyleIdx="5" presStyleCnt="10"/>
      <dgm:spPr/>
      <dgm:t>
        <a:bodyPr/>
        <a:lstStyle/>
        <a:p>
          <a:endParaRPr lang="ru-RU"/>
        </a:p>
      </dgm:t>
    </dgm:pt>
    <dgm:pt modelId="{58BBC163-82F9-4323-9EE1-7997C7F58B74}" type="pres">
      <dgm:prSet presAssocID="{13E11BD5-CB86-4E86-9C6E-99F39C5381D6}" presName="connTx" presStyleLbl="parChTrans1D3" presStyleIdx="5" presStyleCnt="10"/>
      <dgm:spPr/>
      <dgm:t>
        <a:bodyPr/>
        <a:lstStyle/>
        <a:p>
          <a:endParaRPr lang="ru-RU"/>
        </a:p>
      </dgm:t>
    </dgm:pt>
    <dgm:pt modelId="{9921C654-27AF-4EBB-BD8F-CE31B3C31407}" type="pres">
      <dgm:prSet presAssocID="{A1F8CABC-FBFC-4073-878D-201D80539DEB}" presName="root2" presStyleCnt="0"/>
      <dgm:spPr/>
    </dgm:pt>
    <dgm:pt modelId="{43535981-3407-4AB6-AD5D-6DD128CCA0C0}" type="pres">
      <dgm:prSet presAssocID="{A1F8CABC-FBFC-4073-878D-201D80539DEB}" presName="LevelTwoTextNode" presStyleLbl="node3" presStyleIdx="5" presStyleCnt="10" custScaleX="469962" custLinFactNeighborX="4029" custLinFactNeighborY="-2014">
        <dgm:presLayoutVars>
          <dgm:chPref val="3"/>
        </dgm:presLayoutVars>
      </dgm:prSet>
      <dgm:spPr/>
      <dgm:t>
        <a:bodyPr/>
        <a:lstStyle/>
        <a:p>
          <a:endParaRPr lang="ru-RU"/>
        </a:p>
      </dgm:t>
    </dgm:pt>
    <dgm:pt modelId="{16119D09-ABDA-4BA4-9F19-3D40EA535902}" type="pres">
      <dgm:prSet presAssocID="{A1F8CABC-FBFC-4073-878D-201D80539DEB}" presName="level3hierChild" presStyleCnt="0"/>
      <dgm:spPr/>
    </dgm:pt>
    <dgm:pt modelId="{0D6D5C47-D168-4B23-9CC8-A50A761A6A7E}" type="pres">
      <dgm:prSet presAssocID="{6C3400D2-4443-45A8-AECA-117F8ADA9295}" presName="conn2-1" presStyleLbl="parChTrans1D3" presStyleIdx="6" presStyleCnt="10"/>
      <dgm:spPr/>
      <dgm:t>
        <a:bodyPr/>
        <a:lstStyle/>
        <a:p>
          <a:endParaRPr lang="ru-RU"/>
        </a:p>
      </dgm:t>
    </dgm:pt>
    <dgm:pt modelId="{B039F370-A332-4764-B57D-9209528A85DE}" type="pres">
      <dgm:prSet presAssocID="{6C3400D2-4443-45A8-AECA-117F8ADA9295}" presName="connTx" presStyleLbl="parChTrans1D3" presStyleIdx="6" presStyleCnt="10"/>
      <dgm:spPr/>
      <dgm:t>
        <a:bodyPr/>
        <a:lstStyle/>
        <a:p>
          <a:endParaRPr lang="ru-RU"/>
        </a:p>
      </dgm:t>
    </dgm:pt>
    <dgm:pt modelId="{40C1E544-6B63-42E5-805E-6AB9533D3219}" type="pres">
      <dgm:prSet presAssocID="{64241B84-6BEF-45F6-A9C2-7B55F58B3815}" presName="root2" presStyleCnt="0"/>
      <dgm:spPr/>
    </dgm:pt>
    <dgm:pt modelId="{AF84D8AD-8A74-4A84-B775-6E9344A89A02}" type="pres">
      <dgm:prSet presAssocID="{64241B84-6BEF-45F6-A9C2-7B55F58B3815}" presName="LevelTwoTextNode" presStyleLbl="node3" presStyleIdx="6" presStyleCnt="10" custScaleX="515075">
        <dgm:presLayoutVars>
          <dgm:chPref val="3"/>
        </dgm:presLayoutVars>
      </dgm:prSet>
      <dgm:spPr/>
      <dgm:t>
        <a:bodyPr/>
        <a:lstStyle/>
        <a:p>
          <a:endParaRPr lang="ru-RU"/>
        </a:p>
      </dgm:t>
    </dgm:pt>
    <dgm:pt modelId="{62B9EA82-9643-4BDF-80A8-246FC951A524}" type="pres">
      <dgm:prSet presAssocID="{64241B84-6BEF-45F6-A9C2-7B55F58B3815}" presName="level3hierChild" presStyleCnt="0"/>
      <dgm:spPr/>
    </dgm:pt>
    <dgm:pt modelId="{9EE03D58-2453-4C5B-A323-2BB450776227}" type="pres">
      <dgm:prSet presAssocID="{08318D1D-111E-4F78-8396-73D72D78B144}" presName="conn2-1" presStyleLbl="parChTrans1D3" presStyleIdx="7" presStyleCnt="10"/>
      <dgm:spPr/>
      <dgm:t>
        <a:bodyPr/>
        <a:lstStyle/>
        <a:p>
          <a:endParaRPr lang="ru-RU"/>
        </a:p>
      </dgm:t>
    </dgm:pt>
    <dgm:pt modelId="{B6EDBCA0-E035-400E-B642-37B15CACF299}" type="pres">
      <dgm:prSet presAssocID="{08318D1D-111E-4F78-8396-73D72D78B144}" presName="connTx" presStyleLbl="parChTrans1D3" presStyleIdx="7" presStyleCnt="10"/>
      <dgm:spPr/>
      <dgm:t>
        <a:bodyPr/>
        <a:lstStyle/>
        <a:p>
          <a:endParaRPr lang="ru-RU"/>
        </a:p>
      </dgm:t>
    </dgm:pt>
    <dgm:pt modelId="{45EE467A-FBB7-4DC5-9F2E-09E65DEF8D78}" type="pres">
      <dgm:prSet presAssocID="{3BD0A700-D466-4E3D-8529-EC7BE5C90C84}" presName="root2" presStyleCnt="0"/>
      <dgm:spPr/>
    </dgm:pt>
    <dgm:pt modelId="{D784F990-272A-4BCF-83F5-C114852CE62E}" type="pres">
      <dgm:prSet presAssocID="{3BD0A700-D466-4E3D-8529-EC7BE5C90C84}" presName="LevelTwoTextNode" presStyleLbl="node3" presStyleIdx="7" presStyleCnt="10" custScaleX="517774">
        <dgm:presLayoutVars>
          <dgm:chPref val="3"/>
        </dgm:presLayoutVars>
      </dgm:prSet>
      <dgm:spPr/>
      <dgm:t>
        <a:bodyPr/>
        <a:lstStyle/>
        <a:p>
          <a:endParaRPr lang="ru-RU"/>
        </a:p>
      </dgm:t>
    </dgm:pt>
    <dgm:pt modelId="{57CC7CC4-5958-4BE4-806E-12403251B4CA}" type="pres">
      <dgm:prSet presAssocID="{3BD0A700-D466-4E3D-8529-EC7BE5C90C84}" presName="level3hierChild" presStyleCnt="0"/>
      <dgm:spPr/>
    </dgm:pt>
    <dgm:pt modelId="{108DCAC0-A851-4D06-AC19-01875DD27CD9}" type="pres">
      <dgm:prSet presAssocID="{DACF2D8D-3F99-424D-AC9F-7C6852CDF159}" presName="conn2-1" presStyleLbl="parChTrans1D3" presStyleIdx="8" presStyleCnt="10"/>
      <dgm:spPr/>
      <dgm:t>
        <a:bodyPr/>
        <a:lstStyle/>
        <a:p>
          <a:endParaRPr lang="ru-RU"/>
        </a:p>
      </dgm:t>
    </dgm:pt>
    <dgm:pt modelId="{F0B48CA8-EFC9-4E45-9FC5-59F7005AFAB6}" type="pres">
      <dgm:prSet presAssocID="{DACF2D8D-3F99-424D-AC9F-7C6852CDF159}" presName="connTx" presStyleLbl="parChTrans1D3" presStyleIdx="8" presStyleCnt="10"/>
      <dgm:spPr/>
      <dgm:t>
        <a:bodyPr/>
        <a:lstStyle/>
        <a:p>
          <a:endParaRPr lang="ru-RU"/>
        </a:p>
      </dgm:t>
    </dgm:pt>
    <dgm:pt modelId="{DD169EDA-1BEE-4D62-B553-5265F5E7A7A6}" type="pres">
      <dgm:prSet presAssocID="{83F30693-CB79-458F-837D-B832A436A0B7}" presName="root2" presStyleCnt="0"/>
      <dgm:spPr/>
    </dgm:pt>
    <dgm:pt modelId="{CD5A22B0-549A-4A2C-B732-A756710C3457}" type="pres">
      <dgm:prSet presAssocID="{83F30693-CB79-458F-837D-B832A436A0B7}" presName="LevelTwoTextNode" presStyleLbl="node3" presStyleIdx="8" presStyleCnt="10" custScaleX="573695">
        <dgm:presLayoutVars>
          <dgm:chPref val="3"/>
        </dgm:presLayoutVars>
      </dgm:prSet>
      <dgm:spPr/>
      <dgm:t>
        <a:bodyPr/>
        <a:lstStyle/>
        <a:p>
          <a:endParaRPr lang="ru-RU"/>
        </a:p>
      </dgm:t>
    </dgm:pt>
    <dgm:pt modelId="{92BCF580-FC60-41DD-AB68-13CA0DB80E45}" type="pres">
      <dgm:prSet presAssocID="{83F30693-CB79-458F-837D-B832A436A0B7}" presName="level3hierChild" presStyleCnt="0"/>
      <dgm:spPr/>
    </dgm:pt>
    <dgm:pt modelId="{5753EB47-59CF-4BCF-A60B-BEBA491A7CDA}" type="pres">
      <dgm:prSet presAssocID="{93E14C42-3CEC-4BD7-BB68-C7ED3B2B408D}" presName="conn2-1" presStyleLbl="parChTrans1D3" presStyleIdx="9" presStyleCnt="10"/>
      <dgm:spPr/>
      <dgm:t>
        <a:bodyPr/>
        <a:lstStyle/>
        <a:p>
          <a:endParaRPr lang="ru-RU"/>
        </a:p>
      </dgm:t>
    </dgm:pt>
    <dgm:pt modelId="{6E64A9F2-1924-4920-9E0C-15716464429F}" type="pres">
      <dgm:prSet presAssocID="{93E14C42-3CEC-4BD7-BB68-C7ED3B2B408D}" presName="connTx" presStyleLbl="parChTrans1D3" presStyleIdx="9" presStyleCnt="10"/>
      <dgm:spPr/>
      <dgm:t>
        <a:bodyPr/>
        <a:lstStyle/>
        <a:p>
          <a:endParaRPr lang="ru-RU"/>
        </a:p>
      </dgm:t>
    </dgm:pt>
    <dgm:pt modelId="{5DF2D809-B917-4A62-8BCE-093B1E4C2C1A}" type="pres">
      <dgm:prSet presAssocID="{4A09B3AE-C363-434E-B462-9C0A91ED4916}" presName="root2" presStyleCnt="0"/>
      <dgm:spPr/>
    </dgm:pt>
    <dgm:pt modelId="{5E7C5CAE-5941-4A33-9ED7-84DF4338E782}" type="pres">
      <dgm:prSet presAssocID="{4A09B3AE-C363-434E-B462-9C0A91ED4916}" presName="LevelTwoTextNode" presStyleLbl="node3" presStyleIdx="9" presStyleCnt="10" custScaleX="596617">
        <dgm:presLayoutVars>
          <dgm:chPref val="3"/>
        </dgm:presLayoutVars>
      </dgm:prSet>
      <dgm:spPr/>
      <dgm:t>
        <a:bodyPr/>
        <a:lstStyle/>
        <a:p>
          <a:endParaRPr lang="ru-RU"/>
        </a:p>
      </dgm:t>
    </dgm:pt>
    <dgm:pt modelId="{1B8B042D-5557-4DDB-BFDD-23684EF59221}" type="pres">
      <dgm:prSet presAssocID="{4A09B3AE-C363-434E-B462-9C0A91ED4916}" presName="level3hierChild" presStyleCnt="0"/>
      <dgm:spPr/>
    </dgm:pt>
  </dgm:ptLst>
  <dgm:cxnLst>
    <dgm:cxn modelId="{BCFB827E-26C6-4EFA-BBE4-011209A6C77D}" type="presOf" srcId="{382B689B-C4A2-4454-9BB8-9FC005F1D141}" destId="{E586BF82-4AFE-44F1-8409-694F7DBB3D07}" srcOrd="0" destOrd="0" presId="urn:microsoft.com/office/officeart/2005/8/layout/hierarchy2"/>
    <dgm:cxn modelId="{68E2A566-00F3-47C2-AF4E-B33FA53A3F45}" type="presOf" srcId="{28994ADD-43BE-4DA0-A091-C439783623CA}" destId="{58329CAF-8D6C-492A-A510-846132B728CF}" srcOrd="0" destOrd="0" presId="urn:microsoft.com/office/officeart/2005/8/layout/hierarchy2"/>
    <dgm:cxn modelId="{B7C6FA0E-81A2-47B4-AF17-7FD53B434792}" type="presOf" srcId="{20A72E54-2696-4854-8871-D38D061677C2}" destId="{F67AC735-E2AF-4A72-9980-CD38B626BE2C}" srcOrd="1" destOrd="0" presId="urn:microsoft.com/office/officeart/2005/8/layout/hierarchy2"/>
    <dgm:cxn modelId="{4D881D99-476E-410C-8CFD-AF6623235932}" type="presOf" srcId="{230E6173-035F-4145-9E93-24E86BF49910}" destId="{921446B2-B88B-4196-878D-43D2F551E1CF}" srcOrd="0" destOrd="0" presId="urn:microsoft.com/office/officeart/2005/8/layout/hierarchy2"/>
    <dgm:cxn modelId="{D6E944A5-A4BC-4BDF-801F-8755CA192404}" srcId="{FBFC9C6F-E0BD-4305-8728-9B69F0925F13}" destId="{83F30693-CB79-458F-837D-B832A436A0B7}" srcOrd="8" destOrd="0" parTransId="{DACF2D8D-3F99-424D-AC9F-7C6852CDF159}" sibTransId="{E743E046-C0D7-4548-AD77-15412BBE02F7}"/>
    <dgm:cxn modelId="{FA102BCA-3F50-4591-833B-C1C8425C573D}" type="presOf" srcId="{6C3400D2-4443-45A8-AECA-117F8ADA9295}" destId="{0D6D5C47-D168-4B23-9CC8-A50A761A6A7E}" srcOrd="0" destOrd="0" presId="urn:microsoft.com/office/officeart/2005/8/layout/hierarchy2"/>
    <dgm:cxn modelId="{23B37733-2630-4C65-97A8-198312216641}" type="presOf" srcId="{7EA939FA-CF3B-419B-AE2A-8E4479EB56B7}" destId="{AC8B3644-7F0C-4A0B-9F1E-25158EE6D0B3}" srcOrd="0" destOrd="0" presId="urn:microsoft.com/office/officeart/2005/8/layout/hierarchy2"/>
    <dgm:cxn modelId="{DABC2C83-323B-42BE-AC2C-90C1B7CBBDC8}" type="presOf" srcId="{9BD8E85C-B18B-4B61-B340-177DB4849A3B}" destId="{5486BA34-CE34-4B92-87FF-68C557300AD7}" srcOrd="0" destOrd="0" presId="urn:microsoft.com/office/officeart/2005/8/layout/hierarchy2"/>
    <dgm:cxn modelId="{4432D02A-0A5D-4338-9572-B1920888B1EF}" type="presOf" srcId="{64543D6B-58B6-4DBB-934F-78951C6A0A32}" destId="{9546D69D-54A2-4D0E-BF45-7707DED31655}" srcOrd="0" destOrd="0" presId="urn:microsoft.com/office/officeart/2005/8/layout/hierarchy2"/>
    <dgm:cxn modelId="{634382BC-ECB8-4624-B979-1BB4EEB47155}" type="presOf" srcId="{4A09B3AE-C363-434E-B462-9C0A91ED4916}" destId="{5E7C5CAE-5941-4A33-9ED7-84DF4338E782}" srcOrd="0" destOrd="0" presId="urn:microsoft.com/office/officeart/2005/8/layout/hierarchy2"/>
    <dgm:cxn modelId="{5A9E7722-6E55-483C-9FAF-A9AEC3F8A8DA}" type="presOf" srcId="{28BF2F56-9712-4598-914B-A611F80B1D57}" destId="{533E75DF-3B02-4A17-A0AA-94187F23671C}" srcOrd="0" destOrd="0" presId="urn:microsoft.com/office/officeart/2005/8/layout/hierarchy2"/>
    <dgm:cxn modelId="{DFC1AA34-B3C8-4DDB-BC41-59B9DA079B6D}" type="presOf" srcId="{64241B84-6BEF-45F6-A9C2-7B55F58B3815}" destId="{AF84D8AD-8A74-4A84-B775-6E9344A89A02}" srcOrd="0" destOrd="0" presId="urn:microsoft.com/office/officeart/2005/8/layout/hierarchy2"/>
    <dgm:cxn modelId="{8B480424-1EC1-40BC-A34C-3F0A8B193A3C}" type="presOf" srcId="{08318D1D-111E-4F78-8396-73D72D78B144}" destId="{B6EDBCA0-E035-400E-B642-37B15CACF299}" srcOrd="1" destOrd="0" presId="urn:microsoft.com/office/officeart/2005/8/layout/hierarchy2"/>
    <dgm:cxn modelId="{B3FA3C30-6AF3-49CB-A54B-BCC03F72A78B}" type="presOf" srcId="{83F30693-CB79-458F-837D-B832A436A0B7}" destId="{CD5A22B0-549A-4A2C-B732-A756710C3457}" srcOrd="0" destOrd="0" presId="urn:microsoft.com/office/officeart/2005/8/layout/hierarchy2"/>
    <dgm:cxn modelId="{5C0AAD8C-1E5A-4A9A-B966-A6DFB750B94F}" type="presOf" srcId="{6B31AB87-F3DF-43E4-B440-337523332489}" destId="{7E8EDC46-B8CF-49BF-9F9E-B731797324E3}" srcOrd="0" destOrd="0" presId="urn:microsoft.com/office/officeart/2005/8/layout/hierarchy2"/>
    <dgm:cxn modelId="{D0368E5B-4F85-4DE4-B404-873CD47C121E}" srcId="{D18F7893-0335-4AB6-BAC4-0089C7AD6472}" destId="{28BF2F56-9712-4598-914B-A611F80B1D57}" srcOrd="0" destOrd="0" parTransId="{BFB52D68-EB2E-428D-B30B-EF871CC44F2D}" sibTransId="{0733F618-75D3-4ADA-B4FB-75A48D2D7D4D}"/>
    <dgm:cxn modelId="{D4DB4C71-FA47-4971-BAEA-C2B4C6A0765A}" type="presOf" srcId="{DACF2D8D-3F99-424D-AC9F-7C6852CDF159}" destId="{F0B48CA8-EFC9-4E45-9FC5-59F7005AFAB6}" srcOrd="1" destOrd="0" presId="urn:microsoft.com/office/officeart/2005/8/layout/hierarchy2"/>
    <dgm:cxn modelId="{BBE9FB62-30D0-4599-AFAE-707849F99146}" type="presOf" srcId="{E9992DD8-7972-4DCE-9D87-F3231690EEB5}" destId="{787B3872-DCE3-4F58-8369-5911D5F3DFB6}" srcOrd="0" destOrd="0" presId="urn:microsoft.com/office/officeart/2005/8/layout/hierarchy2"/>
    <dgm:cxn modelId="{81DE953C-D279-44B0-A99D-E11BB8A0BD9F}" type="presOf" srcId="{BFB52D68-EB2E-428D-B30B-EF871CC44F2D}" destId="{B70B4931-D4FC-4B54-A03A-36CC6AC32818}" srcOrd="0" destOrd="0" presId="urn:microsoft.com/office/officeart/2005/8/layout/hierarchy2"/>
    <dgm:cxn modelId="{2248A53C-0511-4A44-9991-69A88778AEC9}" type="presOf" srcId="{D18F7893-0335-4AB6-BAC4-0089C7AD6472}" destId="{AA806697-3873-45CB-B3EA-240261B1EE0F}" srcOrd="0" destOrd="0" presId="urn:microsoft.com/office/officeart/2005/8/layout/hierarchy2"/>
    <dgm:cxn modelId="{A6A53A99-2B71-4876-A779-1FBB2F79114E}" type="presOf" srcId="{3BD0A700-D466-4E3D-8529-EC7BE5C90C84}" destId="{D784F990-272A-4BCF-83F5-C114852CE62E}" srcOrd="0" destOrd="0" presId="urn:microsoft.com/office/officeart/2005/8/layout/hierarchy2"/>
    <dgm:cxn modelId="{B65BE456-198D-4CB6-AE1E-294043877E3E}" type="presOf" srcId="{DACF2D8D-3F99-424D-AC9F-7C6852CDF159}" destId="{108DCAC0-A851-4D06-AC19-01875DD27CD9}" srcOrd="0" destOrd="0" presId="urn:microsoft.com/office/officeart/2005/8/layout/hierarchy2"/>
    <dgm:cxn modelId="{9AB5E729-779E-4521-9A54-34BE712E34F4}" type="presOf" srcId="{D6D98E36-C344-4E72-B4DA-B213B4248E21}" destId="{11614DF0-C884-4B01-A8F5-0F6F0A113578}" srcOrd="0" destOrd="0" presId="urn:microsoft.com/office/officeart/2005/8/layout/hierarchy2"/>
    <dgm:cxn modelId="{5E101D38-8A3B-4D98-A311-854BE862FD69}" type="presOf" srcId="{E1700498-9542-40DA-9A94-558DB4C9BED1}" destId="{1EB2BB63-7975-4A5A-B8DD-2B56DF1E1586}" srcOrd="1" destOrd="0" presId="urn:microsoft.com/office/officeart/2005/8/layout/hierarchy2"/>
    <dgm:cxn modelId="{33B563CE-5FA4-4256-8B47-1C6D04D75821}" srcId="{D18F7893-0335-4AB6-BAC4-0089C7AD6472}" destId="{FBFC9C6F-E0BD-4305-8728-9B69F0925F13}" srcOrd="1" destOrd="0" parTransId="{230E6173-035F-4145-9E93-24E86BF49910}" sibTransId="{5F5A2DE9-96F9-4974-9F26-59C064A58E5C}"/>
    <dgm:cxn modelId="{2C29993D-2B51-4D78-B6F0-0FDD0684E3E2}" srcId="{7EA939FA-CF3B-419B-AE2A-8E4479EB56B7}" destId="{D18F7893-0335-4AB6-BAC4-0089C7AD6472}" srcOrd="0" destOrd="0" parTransId="{90012F3C-5014-43B6-961E-5A9F5FD5C4CF}" sibTransId="{5919DC5F-7775-4B07-A7B2-D4615525E377}"/>
    <dgm:cxn modelId="{575ADC3A-9DD4-4416-A3F6-B5404685A104}" type="presOf" srcId="{20A72E54-2696-4854-8871-D38D061677C2}" destId="{00FE8FDA-E63F-487F-BC4F-DD57BE44DD30}" srcOrd="0" destOrd="0" presId="urn:microsoft.com/office/officeart/2005/8/layout/hierarchy2"/>
    <dgm:cxn modelId="{63F6CD09-75EF-4CB8-B9BF-A5A1EC56689F}" type="presOf" srcId="{BFB52D68-EB2E-428D-B30B-EF871CC44F2D}" destId="{9D5FB734-839C-45F6-B208-04EB9A870748}" srcOrd="1" destOrd="0" presId="urn:microsoft.com/office/officeart/2005/8/layout/hierarchy2"/>
    <dgm:cxn modelId="{E61AE805-20A6-45E3-BD7D-B316EE90068F}" type="presOf" srcId="{13E11BD5-CB86-4E86-9C6E-99F39C5381D6}" destId="{DB1EE68D-A919-4B40-94BC-6C98DDF7A0EE}" srcOrd="0" destOrd="0" presId="urn:microsoft.com/office/officeart/2005/8/layout/hierarchy2"/>
    <dgm:cxn modelId="{18989ECC-7C47-4AD1-A8D3-30FCDC54DF80}" type="presOf" srcId="{FBFC9C6F-E0BD-4305-8728-9B69F0925F13}" destId="{BE71F7D5-54D9-4D5D-B52F-9997383E8C51}" srcOrd="0" destOrd="0" presId="urn:microsoft.com/office/officeart/2005/8/layout/hierarchy2"/>
    <dgm:cxn modelId="{5E20C127-85E5-4EE0-88DD-F9FD3961DDB9}" srcId="{FBFC9C6F-E0BD-4305-8728-9B69F0925F13}" destId="{28994ADD-43BE-4DA0-A091-C439783623CA}" srcOrd="0" destOrd="0" parTransId="{64543D6B-58B6-4DBB-934F-78951C6A0A32}" sibTransId="{45A0B29E-B4FF-4264-88B1-46CB17C6286F}"/>
    <dgm:cxn modelId="{2B996392-A445-4677-B933-76DA04220EE3}" type="presOf" srcId="{64543D6B-58B6-4DBB-934F-78951C6A0A32}" destId="{42820EBA-702F-44BB-82CC-CA8C8419A0DF}" srcOrd="1" destOrd="0" presId="urn:microsoft.com/office/officeart/2005/8/layout/hierarchy2"/>
    <dgm:cxn modelId="{7B33E017-0417-4295-B4BC-7C34F0F3354D}" type="presOf" srcId="{230E6173-035F-4145-9E93-24E86BF49910}" destId="{3BD7F487-1175-4F42-9ECA-A8422EEEF3FD}" srcOrd="1" destOrd="0" presId="urn:microsoft.com/office/officeart/2005/8/layout/hierarchy2"/>
    <dgm:cxn modelId="{059AE964-FC84-49E6-8A27-F7347F2D7DB2}" srcId="{FBFC9C6F-E0BD-4305-8728-9B69F0925F13}" destId="{64241B84-6BEF-45F6-A9C2-7B55F58B3815}" srcOrd="6" destOrd="0" parTransId="{6C3400D2-4443-45A8-AECA-117F8ADA9295}" sibTransId="{FCE1A013-A8CA-4753-9DA8-592C0BF9C30D}"/>
    <dgm:cxn modelId="{60D34C54-4AC6-4E74-A561-B52909DD758D}" type="presOf" srcId="{6269C667-BF0B-4388-9B30-A847F9F02A80}" destId="{650B9B99-4D2F-46D0-9E9D-CF354011BE22}" srcOrd="0" destOrd="0" presId="urn:microsoft.com/office/officeart/2005/8/layout/hierarchy2"/>
    <dgm:cxn modelId="{2F4DCE0E-2E80-41A0-A47D-D2D32E7AE8F0}" srcId="{FBFC9C6F-E0BD-4305-8728-9B69F0925F13}" destId="{9BD8E85C-B18B-4B61-B340-177DB4849A3B}" srcOrd="4" destOrd="0" parTransId="{6B31AB87-F3DF-43E4-B440-337523332489}" sibTransId="{C5F1AF64-8E1C-4C7D-A49D-6F84B24C8738}"/>
    <dgm:cxn modelId="{E3D50A2B-03B5-482C-A950-B22F074CE4DF}" srcId="{FBFC9C6F-E0BD-4305-8728-9B69F0925F13}" destId="{4A09B3AE-C363-434E-B462-9C0A91ED4916}" srcOrd="9" destOrd="0" parTransId="{93E14C42-3CEC-4BD7-BB68-C7ED3B2B408D}" sibTransId="{849D99AE-479C-4BBC-8BE3-E7D94BB62D03}"/>
    <dgm:cxn modelId="{6E88A3FC-8FAA-42D1-9D2E-8333962BD4F0}" type="presOf" srcId="{93E14C42-3CEC-4BD7-BB68-C7ED3B2B408D}" destId="{5753EB47-59CF-4BCF-A60B-BEBA491A7CDA}" srcOrd="0" destOrd="0" presId="urn:microsoft.com/office/officeart/2005/8/layout/hierarchy2"/>
    <dgm:cxn modelId="{363A6D17-AFFD-4117-BD55-4F77C752B850}" srcId="{FBFC9C6F-E0BD-4305-8728-9B69F0925F13}" destId="{A1F8CABC-FBFC-4073-878D-201D80539DEB}" srcOrd="5" destOrd="0" parTransId="{13E11BD5-CB86-4E86-9C6E-99F39C5381D6}" sibTransId="{74634420-E2E8-44DB-8088-2FD56C30907D}"/>
    <dgm:cxn modelId="{FB1C0B72-9C32-4BDF-8FE6-54497373AC38}" type="presOf" srcId="{6C3400D2-4443-45A8-AECA-117F8ADA9295}" destId="{B039F370-A332-4764-B57D-9209528A85DE}" srcOrd="1" destOrd="0" presId="urn:microsoft.com/office/officeart/2005/8/layout/hierarchy2"/>
    <dgm:cxn modelId="{AA2FCACB-02EA-45E3-BDF4-82D3F3340C2A}" type="presOf" srcId="{08318D1D-111E-4F78-8396-73D72D78B144}" destId="{9EE03D58-2453-4C5B-A323-2BB450776227}" srcOrd="0" destOrd="0" presId="urn:microsoft.com/office/officeart/2005/8/layout/hierarchy2"/>
    <dgm:cxn modelId="{F1BBA1C4-2580-4F8A-BA13-D7B513CC36C7}" srcId="{FBFC9C6F-E0BD-4305-8728-9B69F0925F13}" destId="{382B689B-C4A2-4454-9BB8-9FC005F1D141}" srcOrd="1" destOrd="0" parTransId="{6269C667-BF0B-4388-9B30-A847F9F02A80}" sibTransId="{F5549B64-C08B-4A43-BDDD-B7B731E574D6}"/>
    <dgm:cxn modelId="{E4FEDD74-1647-4F07-A398-6A7212F1206D}" type="presOf" srcId="{A1F8CABC-FBFC-4073-878D-201D80539DEB}" destId="{43535981-3407-4AB6-AD5D-6DD128CCA0C0}" srcOrd="0" destOrd="0" presId="urn:microsoft.com/office/officeart/2005/8/layout/hierarchy2"/>
    <dgm:cxn modelId="{7737AAE2-9DCD-4866-A001-B7FFAE76A244}" srcId="{FBFC9C6F-E0BD-4305-8728-9B69F0925F13}" destId="{D6D98E36-C344-4E72-B4DA-B213B4248E21}" srcOrd="2" destOrd="0" parTransId="{E1700498-9542-40DA-9A94-558DB4C9BED1}" sibTransId="{618711D5-CB1B-475A-8287-435086DDAF02}"/>
    <dgm:cxn modelId="{1B520EEC-5BBC-4924-BACA-D03C0B815561}" type="presOf" srcId="{13E11BD5-CB86-4E86-9C6E-99F39C5381D6}" destId="{58BBC163-82F9-4323-9EE1-7997C7F58B74}" srcOrd="1" destOrd="0" presId="urn:microsoft.com/office/officeart/2005/8/layout/hierarchy2"/>
    <dgm:cxn modelId="{F91379BE-2D98-4F54-9AA3-08D981EEF425}" type="presOf" srcId="{6269C667-BF0B-4388-9B30-A847F9F02A80}" destId="{43D8AE0D-4B71-45D6-8D43-3A5E2E807A2B}" srcOrd="1" destOrd="0" presId="urn:microsoft.com/office/officeart/2005/8/layout/hierarchy2"/>
    <dgm:cxn modelId="{81AEFDC9-3D3C-4CD5-87C0-548810F7AC92}" srcId="{FBFC9C6F-E0BD-4305-8728-9B69F0925F13}" destId="{E9992DD8-7972-4DCE-9D87-F3231690EEB5}" srcOrd="3" destOrd="0" parTransId="{20A72E54-2696-4854-8871-D38D061677C2}" sibTransId="{AF018B19-57A9-4E52-ADD5-C5B5148BA95B}"/>
    <dgm:cxn modelId="{A0F2D809-8BB8-40AE-BB9B-21A2B84E4AF5}" srcId="{FBFC9C6F-E0BD-4305-8728-9B69F0925F13}" destId="{3BD0A700-D466-4E3D-8529-EC7BE5C90C84}" srcOrd="7" destOrd="0" parTransId="{08318D1D-111E-4F78-8396-73D72D78B144}" sibTransId="{7C742C1B-B958-4FBF-BC6A-7B262381B6E9}"/>
    <dgm:cxn modelId="{2A579F82-7F0A-4ECA-B6FA-54FFB9522B24}" type="presOf" srcId="{6B31AB87-F3DF-43E4-B440-337523332489}" destId="{3A8C3A90-1693-4129-AB4D-9E5461E304A1}" srcOrd="1" destOrd="0" presId="urn:microsoft.com/office/officeart/2005/8/layout/hierarchy2"/>
    <dgm:cxn modelId="{414EEC44-C528-40A8-8072-6215EF2B0CB4}" type="presOf" srcId="{93E14C42-3CEC-4BD7-BB68-C7ED3B2B408D}" destId="{6E64A9F2-1924-4920-9E0C-15716464429F}" srcOrd="1" destOrd="0" presId="urn:microsoft.com/office/officeart/2005/8/layout/hierarchy2"/>
    <dgm:cxn modelId="{7BE31A80-E965-4F10-AE05-4DFB9C226687}" type="presOf" srcId="{E1700498-9542-40DA-9A94-558DB4C9BED1}" destId="{EE13ED3C-304E-4882-B85A-03A99CB71083}" srcOrd="0" destOrd="0" presId="urn:microsoft.com/office/officeart/2005/8/layout/hierarchy2"/>
    <dgm:cxn modelId="{BD1041E4-DB9C-4122-B00F-C382FECF6F30}" type="presParOf" srcId="{AC8B3644-7F0C-4A0B-9F1E-25158EE6D0B3}" destId="{9EA0271C-220C-4F03-9F5B-D0CE9E9D9B9A}" srcOrd="0" destOrd="0" presId="urn:microsoft.com/office/officeart/2005/8/layout/hierarchy2"/>
    <dgm:cxn modelId="{A80F8F5E-82CB-460C-AB20-353C951632FF}" type="presParOf" srcId="{9EA0271C-220C-4F03-9F5B-D0CE9E9D9B9A}" destId="{AA806697-3873-45CB-B3EA-240261B1EE0F}" srcOrd="0" destOrd="0" presId="urn:microsoft.com/office/officeart/2005/8/layout/hierarchy2"/>
    <dgm:cxn modelId="{C7C2C3F4-A525-4B21-8924-4F24B6705445}" type="presParOf" srcId="{9EA0271C-220C-4F03-9F5B-D0CE9E9D9B9A}" destId="{C4C3397D-8506-41A3-83F7-0008AB3BEF37}" srcOrd="1" destOrd="0" presId="urn:microsoft.com/office/officeart/2005/8/layout/hierarchy2"/>
    <dgm:cxn modelId="{AA4E47A8-BE63-4BF6-84D1-21722C7BCF5B}" type="presParOf" srcId="{C4C3397D-8506-41A3-83F7-0008AB3BEF37}" destId="{B70B4931-D4FC-4B54-A03A-36CC6AC32818}" srcOrd="0" destOrd="0" presId="urn:microsoft.com/office/officeart/2005/8/layout/hierarchy2"/>
    <dgm:cxn modelId="{B3F6DACA-2279-404C-A07D-F057C1BB912C}" type="presParOf" srcId="{B70B4931-D4FC-4B54-A03A-36CC6AC32818}" destId="{9D5FB734-839C-45F6-B208-04EB9A870748}" srcOrd="0" destOrd="0" presId="urn:microsoft.com/office/officeart/2005/8/layout/hierarchy2"/>
    <dgm:cxn modelId="{06BD84B8-9595-4CB5-AD7D-E0F46CDF89D1}" type="presParOf" srcId="{C4C3397D-8506-41A3-83F7-0008AB3BEF37}" destId="{34E02D12-0849-498C-825D-1383C2458E2F}" srcOrd="1" destOrd="0" presId="urn:microsoft.com/office/officeart/2005/8/layout/hierarchy2"/>
    <dgm:cxn modelId="{209E506D-0E4C-49F8-BE57-F76C76120422}" type="presParOf" srcId="{34E02D12-0849-498C-825D-1383C2458E2F}" destId="{533E75DF-3B02-4A17-A0AA-94187F23671C}" srcOrd="0" destOrd="0" presId="urn:microsoft.com/office/officeart/2005/8/layout/hierarchy2"/>
    <dgm:cxn modelId="{FDB58BDA-4D4E-4097-9F47-5ABC8FA91BB5}" type="presParOf" srcId="{34E02D12-0849-498C-825D-1383C2458E2F}" destId="{A93E769F-951D-42D8-8391-BC160EC5CD09}" srcOrd="1" destOrd="0" presId="urn:microsoft.com/office/officeart/2005/8/layout/hierarchy2"/>
    <dgm:cxn modelId="{571622AB-8FF7-4040-9088-F8DDCC0D5F09}" type="presParOf" srcId="{C4C3397D-8506-41A3-83F7-0008AB3BEF37}" destId="{921446B2-B88B-4196-878D-43D2F551E1CF}" srcOrd="2" destOrd="0" presId="urn:microsoft.com/office/officeart/2005/8/layout/hierarchy2"/>
    <dgm:cxn modelId="{52B345E4-2871-48CB-BB8E-86B1B21AF75B}" type="presParOf" srcId="{921446B2-B88B-4196-878D-43D2F551E1CF}" destId="{3BD7F487-1175-4F42-9ECA-A8422EEEF3FD}" srcOrd="0" destOrd="0" presId="urn:microsoft.com/office/officeart/2005/8/layout/hierarchy2"/>
    <dgm:cxn modelId="{6D2F5D0E-EAD0-4340-B046-ADDD9CADABB5}" type="presParOf" srcId="{C4C3397D-8506-41A3-83F7-0008AB3BEF37}" destId="{0A87C3E2-20A7-4627-83BF-DE5B80162BB2}" srcOrd="3" destOrd="0" presId="urn:microsoft.com/office/officeart/2005/8/layout/hierarchy2"/>
    <dgm:cxn modelId="{9C675AC8-4D28-4C93-89D1-CE3B70C946B4}" type="presParOf" srcId="{0A87C3E2-20A7-4627-83BF-DE5B80162BB2}" destId="{BE71F7D5-54D9-4D5D-B52F-9997383E8C51}" srcOrd="0" destOrd="0" presId="urn:microsoft.com/office/officeart/2005/8/layout/hierarchy2"/>
    <dgm:cxn modelId="{DA2A78A7-5E44-4A07-ACA5-CF523971615C}" type="presParOf" srcId="{0A87C3E2-20A7-4627-83BF-DE5B80162BB2}" destId="{DCC9DABB-4EBF-4AAA-9A1E-BA4D943B42B8}" srcOrd="1" destOrd="0" presId="urn:microsoft.com/office/officeart/2005/8/layout/hierarchy2"/>
    <dgm:cxn modelId="{F0299D60-E523-4EDF-8F74-DBEF19D8FF94}" type="presParOf" srcId="{DCC9DABB-4EBF-4AAA-9A1E-BA4D943B42B8}" destId="{9546D69D-54A2-4D0E-BF45-7707DED31655}" srcOrd="0" destOrd="0" presId="urn:microsoft.com/office/officeart/2005/8/layout/hierarchy2"/>
    <dgm:cxn modelId="{2985175F-9DAA-4E37-A53D-3E01A91E11F5}" type="presParOf" srcId="{9546D69D-54A2-4D0E-BF45-7707DED31655}" destId="{42820EBA-702F-44BB-82CC-CA8C8419A0DF}" srcOrd="0" destOrd="0" presId="urn:microsoft.com/office/officeart/2005/8/layout/hierarchy2"/>
    <dgm:cxn modelId="{73E56BCE-D6C9-4944-A7EE-43CA0603391B}" type="presParOf" srcId="{DCC9DABB-4EBF-4AAA-9A1E-BA4D943B42B8}" destId="{1A3AB898-7AE6-4558-80EC-EAE68B11335C}" srcOrd="1" destOrd="0" presId="urn:microsoft.com/office/officeart/2005/8/layout/hierarchy2"/>
    <dgm:cxn modelId="{E6335AD3-3C26-4862-9EC3-CB328076C767}" type="presParOf" srcId="{1A3AB898-7AE6-4558-80EC-EAE68B11335C}" destId="{58329CAF-8D6C-492A-A510-846132B728CF}" srcOrd="0" destOrd="0" presId="urn:microsoft.com/office/officeart/2005/8/layout/hierarchy2"/>
    <dgm:cxn modelId="{64E13698-5DF9-419F-9392-C5E393A35AB9}" type="presParOf" srcId="{1A3AB898-7AE6-4558-80EC-EAE68B11335C}" destId="{FB4CD047-0798-4650-843D-C3BB0268A9B2}" srcOrd="1" destOrd="0" presId="urn:microsoft.com/office/officeart/2005/8/layout/hierarchy2"/>
    <dgm:cxn modelId="{46CAE842-C385-4741-BCEE-8832B2442651}" type="presParOf" srcId="{DCC9DABB-4EBF-4AAA-9A1E-BA4D943B42B8}" destId="{650B9B99-4D2F-46D0-9E9D-CF354011BE22}" srcOrd="2" destOrd="0" presId="urn:microsoft.com/office/officeart/2005/8/layout/hierarchy2"/>
    <dgm:cxn modelId="{65EDD3EE-AC69-449F-8D7E-D706671C0078}" type="presParOf" srcId="{650B9B99-4D2F-46D0-9E9D-CF354011BE22}" destId="{43D8AE0D-4B71-45D6-8D43-3A5E2E807A2B}" srcOrd="0" destOrd="0" presId="urn:microsoft.com/office/officeart/2005/8/layout/hierarchy2"/>
    <dgm:cxn modelId="{FB0CE41D-B4C3-43E3-A713-CDF810C7EB62}" type="presParOf" srcId="{DCC9DABB-4EBF-4AAA-9A1E-BA4D943B42B8}" destId="{F533F715-71AE-4E97-A6BF-16BC5B9EF106}" srcOrd="3" destOrd="0" presId="urn:microsoft.com/office/officeart/2005/8/layout/hierarchy2"/>
    <dgm:cxn modelId="{BE9CE0B3-E231-4C05-A23D-4E098A6DE5C5}" type="presParOf" srcId="{F533F715-71AE-4E97-A6BF-16BC5B9EF106}" destId="{E586BF82-4AFE-44F1-8409-694F7DBB3D07}" srcOrd="0" destOrd="0" presId="urn:microsoft.com/office/officeart/2005/8/layout/hierarchy2"/>
    <dgm:cxn modelId="{A2AE1FFC-7CE3-49F8-9EEE-E735F6291C47}" type="presParOf" srcId="{F533F715-71AE-4E97-A6BF-16BC5B9EF106}" destId="{7E929149-3EB9-4160-B110-BC60D30B252F}" srcOrd="1" destOrd="0" presId="urn:microsoft.com/office/officeart/2005/8/layout/hierarchy2"/>
    <dgm:cxn modelId="{6CD19204-D7FB-4AE0-98D9-71CB4915B08C}" type="presParOf" srcId="{DCC9DABB-4EBF-4AAA-9A1E-BA4D943B42B8}" destId="{EE13ED3C-304E-4882-B85A-03A99CB71083}" srcOrd="4" destOrd="0" presId="urn:microsoft.com/office/officeart/2005/8/layout/hierarchy2"/>
    <dgm:cxn modelId="{F82E9895-CADF-4309-B506-67C3B807AE3B}" type="presParOf" srcId="{EE13ED3C-304E-4882-B85A-03A99CB71083}" destId="{1EB2BB63-7975-4A5A-B8DD-2B56DF1E1586}" srcOrd="0" destOrd="0" presId="urn:microsoft.com/office/officeart/2005/8/layout/hierarchy2"/>
    <dgm:cxn modelId="{CE1ADA31-C303-4F68-A91B-7E9F4DFBC58D}" type="presParOf" srcId="{DCC9DABB-4EBF-4AAA-9A1E-BA4D943B42B8}" destId="{867761DA-E391-4270-B5E1-078312CC857A}" srcOrd="5" destOrd="0" presId="urn:microsoft.com/office/officeart/2005/8/layout/hierarchy2"/>
    <dgm:cxn modelId="{8999A9A4-B4F6-4300-BDC6-B140D9792465}" type="presParOf" srcId="{867761DA-E391-4270-B5E1-078312CC857A}" destId="{11614DF0-C884-4B01-A8F5-0F6F0A113578}" srcOrd="0" destOrd="0" presId="urn:microsoft.com/office/officeart/2005/8/layout/hierarchy2"/>
    <dgm:cxn modelId="{D9E8C115-87E8-42F9-8632-E12F521C3FCB}" type="presParOf" srcId="{867761DA-E391-4270-B5E1-078312CC857A}" destId="{897C0E88-F176-4013-BBF3-883653A49526}" srcOrd="1" destOrd="0" presId="urn:microsoft.com/office/officeart/2005/8/layout/hierarchy2"/>
    <dgm:cxn modelId="{012E4B13-1658-467B-87EF-659297816029}" type="presParOf" srcId="{DCC9DABB-4EBF-4AAA-9A1E-BA4D943B42B8}" destId="{00FE8FDA-E63F-487F-BC4F-DD57BE44DD30}" srcOrd="6" destOrd="0" presId="urn:microsoft.com/office/officeart/2005/8/layout/hierarchy2"/>
    <dgm:cxn modelId="{69A6D883-4314-430A-8D82-E21CC3C99C41}" type="presParOf" srcId="{00FE8FDA-E63F-487F-BC4F-DD57BE44DD30}" destId="{F67AC735-E2AF-4A72-9980-CD38B626BE2C}" srcOrd="0" destOrd="0" presId="urn:microsoft.com/office/officeart/2005/8/layout/hierarchy2"/>
    <dgm:cxn modelId="{36BFB0E5-FE56-4DF6-BC43-A663F1F1AC18}" type="presParOf" srcId="{DCC9DABB-4EBF-4AAA-9A1E-BA4D943B42B8}" destId="{8FC5E814-CF57-43D1-8FC7-8D47453A8EE3}" srcOrd="7" destOrd="0" presId="urn:microsoft.com/office/officeart/2005/8/layout/hierarchy2"/>
    <dgm:cxn modelId="{45EBF296-3F3D-437D-B95C-D5601D2D48F9}" type="presParOf" srcId="{8FC5E814-CF57-43D1-8FC7-8D47453A8EE3}" destId="{787B3872-DCE3-4F58-8369-5911D5F3DFB6}" srcOrd="0" destOrd="0" presId="urn:microsoft.com/office/officeart/2005/8/layout/hierarchy2"/>
    <dgm:cxn modelId="{298A617B-5FE4-44AC-9E42-303A3E712710}" type="presParOf" srcId="{8FC5E814-CF57-43D1-8FC7-8D47453A8EE3}" destId="{2E8C4097-1924-4627-89A4-F1402EEA6DDD}" srcOrd="1" destOrd="0" presId="urn:microsoft.com/office/officeart/2005/8/layout/hierarchy2"/>
    <dgm:cxn modelId="{037ACA53-BAE1-4E2C-8C8B-1CD4E86D8E1E}" type="presParOf" srcId="{DCC9DABB-4EBF-4AAA-9A1E-BA4D943B42B8}" destId="{7E8EDC46-B8CF-49BF-9F9E-B731797324E3}" srcOrd="8" destOrd="0" presId="urn:microsoft.com/office/officeart/2005/8/layout/hierarchy2"/>
    <dgm:cxn modelId="{0C66C9D0-5D53-43AC-8E27-E800D21F16A5}" type="presParOf" srcId="{7E8EDC46-B8CF-49BF-9F9E-B731797324E3}" destId="{3A8C3A90-1693-4129-AB4D-9E5461E304A1}" srcOrd="0" destOrd="0" presId="urn:microsoft.com/office/officeart/2005/8/layout/hierarchy2"/>
    <dgm:cxn modelId="{25A21FA1-3C8D-4876-91E3-13EBE87E373C}" type="presParOf" srcId="{DCC9DABB-4EBF-4AAA-9A1E-BA4D943B42B8}" destId="{006DB052-AF97-4F05-BA54-3382244DCFA4}" srcOrd="9" destOrd="0" presId="urn:microsoft.com/office/officeart/2005/8/layout/hierarchy2"/>
    <dgm:cxn modelId="{46E8FC33-97C7-4D56-9C2E-4CE14C8B37D0}" type="presParOf" srcId="{006DB052-AF97-4F05-BA54-3382244DCFA4}" destId="{5486BA34-CE34-4B92-87FF-68C557300AD7}" srcOrd="0" destOrd="0" presId="urn:microsoft.com/office/officeart/2005/8/layout/hierarchy2"/>
    <dgm:cxn modelId="{143133E7-98A6-443F-8CD2-98B7A9AF2DB2}" type="presParOf" srcId="{006DB052-AF97-4F05-BA54-3382244DCFA4}" destId="{2D49BF9F-B377-46F6-81B8-CADD1723FEB0}" srcOrd="1" destOrd="0" presId="urn:microsoft.com/office/officeart/2005/8/layout/hierarchy2"/>
    <dgm:cxn modelId="{45271C74-0D18-4ED3-8CAF-B46877E42749}" type="presParOf" srcId="{DCC9DABB-4EBF-4AAA-9A1E-BA4D943B42B8}" destId="{DB1EE68D-A919-4B40-94BC-6C98DDF7A0EE}" srcOrd="10" destOrd="0" presId="urn:microsoft.com/office/officeart/2005/8/layout/hierarchy2"/>
    <dgm:cxn modelId="{F33A268A-9C3E-4490-951F-EF181F6D0D36}" type="presParOf" srcId="{DB1EE68D-A919-4B40-94BC-6C98DDF7A0EE}" destId="{58BBC163-82F9-4323-9EE1-7997C7F58B74}" srcOrd="0" destOrd="0" presId="urn:microsoft.com/office/officeart/2005/8/layout/hierarchy2"/>
    <dgm:cxn modelId="{6B433D75-37C9-4464-B3FD-290BC9214FAA}" type="presParOf" srcId="{DCC9DABB-4EBF-4AAA-9A1E-BA4D943B42B8}" destId="{9921C654-27AF-4EBB-BD8F-CE31B3C31407}" srcOrd="11" destOrd="0" presId="urn:microsoft.com/office/officeart/2005/8/layout/hierarchy2"/>
    <dgm:cxn modelId="{36F0D802-047A-4982-8E1E-4E184C94FCDA}" type="presParOf" srcId="{9921C654-27AF-4EBB-BD8F-CE31B3C31407}" destId="{43535981-3407-4AB6-AD5D-6DD128CCA0C0}" srcOrd="0" destOrd="0" presId="urn:microsoft.com/office/officeart/2005/8/layout/hierarchy2"/>
    <dgm:cxn modelId="{E04D6BF7-54E5-4E7D-A1B5-5F02A15C27FB}" type="presParOf" srcId="{9921C654-27AF-4EBB-BD8F-CE31B3C31407}" destId="{16119D09-ABDA-4BA4-9F19-3D40EA535902}" srcOrd="1" destOrd="0" presId="urn:microsoft.com/office/officeart/2005/8/layout/hierarchy2"/>
    <dgm:cxn modelId="{F76A1B1F-6E71-4E2B-B822-659C9ED10F88}" type="presParOf" srcId="{DCC9DABB-4EBF-4AAA-9A1E-BA4D943B42B8}" destId="{0D6D5C47-D168-4B23-9CC8-A50A761A6A7E}" srcOrd="12" destOrd="0" presId="urn:microsoft.com/office/officeart/2005/8/layout/hierarchy2"/>
    <dgm:cxn modelId="{30204175-CFF4-4679-A9B0-25643B444328}" type="presParOf" srcId="{0D6D5C47-D168-4B23-9CC8-A50A761A6A7E}" destId="{B039F370-A332-4764-B57D-9209528A85DE}" srcOrd="0" destOrd="0" presId="urn:microsoft.com/office/officeart/2005/8/layout/hierarchy2"/>
    <dgm:cxn modelId="{7ACCAD5E-821A-4456-8C49-A64E59689D99}" type="presParOf" srcId="{DCC9DABB-4EBF-4AAA-9A1E-BA4D943B42B8}" destId="{40C1E544-6B63-42E5-805E-6AB9533D3219}" srcOrd="13" destOrd="0" presId="urn:microsoft.com/office/officeart/2005/8/layout/hierarchy2"/>
    <dgm:cxn modelId="{483B159E-9754-4C1F-91EA-7D1AEC0F0B23}" type="presParOf" srcId="{40C1E544-6B63-42E5-805E-6AB9533D3219}" destId="{AF84D8AD-8A74-4A84-B775-6E9344A89A02}" srcOrd="0" destOrd="0" presId="urn:microsoft.com/office/officeart/2005/8/layout/hierarchy2"/>
    <dgm:cxn modelId="{43CA3E6B-418C-4161-84BE-4E86F2633A88}" type="presParOf" srcId="{40C1E544-6B63-42E5-805E-6AB9533D3219}" destId="{62B9EA82-9643-4BDF-80A8-246FC951A524}" srcOrd="1" destOrd="0" presId="urn:microsoft.com/office/officeart/2005/8/layout/hierarchy2"/>
    <dgm:cxn modelId="{4AD42FF1-2499-4E54-81F2-B0DB01844366}" type="presParOf" srcId="{DCC9DABB-4EBF-4AAA-9A1E-BA4D943B42B8}" destId="{9EE03D58-2453-4C5B-A323-2BB450776227}" srcOrd="14" destOrd="0" presId="urn:microsoft.com/office/officeart/2005/8/layout/hierarchy2"/>
    <dgm:cxn modelId="{6A7980B1-BAC6-4668-A9DB-F517F3EEC530}" type="presParOf" srcId="{9EE03D58-2453-4C5B-A323-2BB450776227}" destId="{B6EDBCA0-E035-400E-B642-37B15CACF299}" srcOrd="0" destOrd="0" presId="urn:microsoft.com/office/officeart/2005/8/layout/hierarchy2"/>
    <dgm:cxn modelId="{F2BCEDF1-BCB0-41F7-879F-3A65357635A0}" type="presParOf" srcId="{DCC9DABB-4EBF-4AAA-9A1E-BA4D943B42B8}" destId="{45EE467A-FBB7-4DC5-9F2E-09E65DEF8D78}" srcOrd="15" destOrd="0" presId="urn:microsoft.com/office/officeart/2005/8/layout/hierarchy2"/>
    <dgm:cxn modelId="{6FE6A2CB-9F5D-465E-B210-520A235BCCEB}" type="presParOf" srcId="{45EE467A-FBB7-4DC5-9F2E-09E65DEF8D78}" destId="{D784F990-272A-4BCF-83F5-C114852CE62E}" srcOrd="0" destOrd="0" presId="urn:microsoft.com/office/officeart/2005/8/layout/hierarchy2"/>
    <dgm:cxn modelId="{1F094CCC-AB7B-4C14-B2DF-322FA91698E1}" type="presParOf" srcId="{45EE467A-FBB7-4DC5-9F2E-09E65DEF8D78}" destId="{57CC7CC4-5958-4BE4-806E-12403251B4CA}" srcOrd="1" destOrd="0" presId="urn:microsoft.com/office/officeart/2005/8/layout/hierarchy2"/>
    <dgm:cxn modelId="{7932A71A-1B42-49FF-9BF8-7EEB38A5C3D3}" type="presParOf" srcId="{DCC9DABB-4EBF-4AAA-9A1E-BA4D943B42B8}" destId="{108DCAC0-A851-4D06-AC19-01875DD27CD9}" srcOrd="16" destOrd="0" presId="urn:microsoft.com/office/officeart/2005/8/layout/hierarchy2"/>
    <dgm:cxn modelId="{584EC728-53FE-44D5-B5ED-E74EF5F39D74}" type="presParOf" srcId="{108DCAC0-A851-4D06-AC19-01875DD27CD9}" destId="{F0B48CA8-EFC9-4E45-9FC5-59F7005AFAB6}" srcOrd="0" destOrd="0" presId="urn:microsoft.com/office/officeart/2005/8/layout/hierarchy2"/>
    <dgm:cxn modelId="{8E54B9F8-5B6E-46FE-BFCA-4A88166F1243}" type="presParOf" srcId="{DCC9DABB-4EBF-4AAA-9A1E-BA4D943B42B8}" destId="{DD169EDA-1BEE-4D62-B553-5265F5E7A7A6}" srcOrd="17" destOrd="0" presId="urn:microsoft.com/office/officeart/2005/8/layout/hierarchy2"/>
    <dgm:cxn modelId="{FF84D8C4-9FC8-45EF-A332-8964BF660732}" type="presParOf" srcId="{DD169EDA-1BEE-4D62-B553-5265F5E7A7A6}" destId="{CD5A22B0-549A-4A2C-B732-A756710C3457}" srcOrd="0" destOrd="0" presId="urn:microsoft.com/office/officeart/2005/8/layout/hierarchy2"/>
    <dgm:cxn modelId="{BAEB2098-51AA-41E3-AA5F-FF890666D000}" type="presParOf" srcId="{DD169EDA-1BEE-4D62-B553-5265F5E7A7A6}" destId="{92BCF580-FC60-41DD-AB68-13CA0DB80E45}" srcOrd="1" destOrd="0" presId="urn:microsoft.com/office/officeart/2005/8/layout/hierarchy2"/>
    <dgm:cxn modelId="{00571486-A614-4978-B255-5F63B1CDDF87}" type="presParOf" srcId="{DCC9DABB-4EBF-4AAA-9A1E-BA4D943B42B8}" destId="{5753EB47-59CF-4BCF-A60B-BEBA491A7CDA}" srcOrd="18" destOrd="0" presId="urn:microsoft.com/office/officeart/2005/8/layout/hierarchy2"/>
    <dgm:cxn modelId="{C4B934CD-9916-4A64-ACA5-14E9E5C4CB74}" type="presParOf" srcId="{5753EB47-59CF-4BCF-A60B-BEBA491A7CDA}" destId="{6E64A9F2-1924-4920-9E0C-15716464429F}" srcOrd="0" destOrd="0" presId="urn:microsoft.com/office/officeart/2005/8/layout/hierarchy2"/>
    <dgm:cxn modelId="{97A24047-D467-413F-9343-510D8E165E30}" type="presParOf" srcId="{DCC9DABB-4EBF-4AAA-9A1E-BA4D943B42B8}" destId="{5DF2D809-B917-4A62-8BCE-093B1E4C2C1A}" srcOrd="19" destOrd="0" presId="urn:microsoft.com/office/officeart/2005/8/layout/hierarchy2"/>
    <dgm:cxn modelId="{12340D28-2A3F-4FF1-954A-7C80326CEF1D}" type="presParOf" srcId="{5DF2D809-B917-4A62-8BCE-093B1E4C2C1A}" destId="{5E7C5CAE-5941-4A33-9ED7-84DF4338E782}" srcOrd="0" destOrd="0" presId="urn:microsoft.com/office/officeart/2005/8/layout/hierarchy2"/>
    <dgm:cxn modelId="{4AEEAA2D-BB6D-45C3-AEA1-326819B7C125}" type="presParOf" srcId="{5DF2D809-B917-4A62-8BCE-093B1E4C2C1A}" destId="{1B8B042D-5557-4DDB-BFDD-23684EF5922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A82A96-8E2C-46F3-9189-E6983050E485}"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ru-RU"/>
        </a:p>
      </dgm:t>
    </dgm:pt>
    <dgm:pt modelId="{171A4E06-704D-44C6-AEDB-75065A6DDB24}">
      <dgm:prSet/>
      <dgm:spPr/>
      <dgm:t>
        <a:bodyPr/>
        <a:lstStyle/>
        <a:p>
          <a:pPr rtl="0"/>
          <a:r>
            <a:rPr lang="ru-RU" dirty="0" smtClean="0"/>
            <a:t>обеспечение приоритета сохранения жизни и здоровья работников; </a:t>
          </a:r>
          <a:endParaRPr lang="ru-RU" dirty="0"/>
        </a:p>
      </dgm:t>
    </dgm:pt>
    <dgm:pt modelId="{39CA4FA0-AD3B-48A0-8C4F-F3755D2BA29A}" type="parTrans" cxnId="{EC27912E-5443-4735-B1F6-A9D3BB4D4095}">
      <dgm:prSet/>
      <dgm:spPr/>
      <dgm:t>
        <a:bodyPr/>
        <a:lstStyle/>
        <a:p>
          <a:endParaRPr lang="ru-RU"/>
        </a:p>
      </dgm:t>
    </dgm:pt>
    <dgm:pt modelId="{D879C3E3-0E86-4355-808A-D2A514FF85F4}" type="sibTrans" cxnId="{EC27912E-5443-4735-B1F6-A9D3BB4D4095}">
      <dgm:prSet/>
      <dgm:spPr/>
      <dgm:t>
        <a:bodyPr/>
        <a:lstStyle/>
        <a:p>
          <a:endParaRPr lang="ru-RU"/>
        </a:p>
      </dgm:t>
    </dgm:pt>
    <dgm:pt modelId="{9FDD8882-9CB8-4D0A-9880-FCD03DBF67A0}">
      <dgm:prSet/>
      <dgm:spPr/>
      <dgm:t>
        <a:bodyPr/>
        <a:lstStyle/>
        <a:p>
          <a:pPr rtl="0"/>
          <a:r>
            <a:rPr lang="ru-RU" dirty="0" smtClean="0"/>
            <a:t>принятие и реализация нормативных актов в области охраны труда, а также различных целевых программ улучшения условий и охраны труда; </a:t>
          </a:r>
          <a:endParaRPr lang="ru-RU" dirty="0"/>
        </a:p>
      </dgm:t>
    </dgm:pt>
    <dgm:pt modelId="{5A48AFA0-96A1-4372-A9D5-866150D921BE}" type="parTrans" cxnId="{6FBF9130-CBBC-4725-A207-31B177EC41CE}">
      <dgm:prSet/>
      <dgm:spPr/>
      <dgm:t>
        <a:bodyPr/>
        <a:lstStyle/>
        <a:p>
          <a:endParaRPr lang="ru-RU"/>
        </a:p>
      </dgm:t>
    </dgm:pt>
    <dgm:pt modelId="{0B5C029C-A0EC-4F2A-819D-BE1F575D8872}" type="sibTrans" cxnId="{6FBF9130-CBBC-4725-A207-31B177EC41CE}">
      <dgm:prSet/>
      <dgm:spPr/>
      <dgm:t>
        <a:bodyPr/>
        <a:lstStyle/>
        <a:p>
          <a:endParaRPr lang="ru-RU"/>
        </a:p>
      </dgm:t>
    </dgm:pt>
    <dgm:pt modelId="{EF045339-B08D-4722-9CE2-B52F8F7D9F03}">
      <dgm:prSet/>
      <dgm:spPr/>
      <dgm:t>
        <a:bodyPr/>
        <a:lstStyle/>
        <a:p>
          <a:pPr rtl="0"/>
          <a:r>
            <a:rPr lang="ru-RU" dirty="0" smtClean="0"/>
            <a:t>государственное управление охраной труда; </a:t>
          </a:r>
          <a:endParaRPr lang="ru-RU" dirty="0"/>
        </a:p>
      </dgm:t>
    </dgm:pt>
    <dgm:pt modelId="{9A583282-E96F-43E3-AF82-946C517D014C}" type="parTrans" cxnId="{65DFFA51-92D8-41F2-9CCA-C679819C140C}">
      <dgm:prSet/>
      <dgm:spPr/>
      <dgm:t>
        <a:bodyPr/>
        <a:lstStyle/>
        <a:p>
          <a:endParaRPr lang="ru-RU"/>
        </a:p>
      </dgm:t>
    </dgm:pt>
    <dgm:pt modelId="{8621500F-5E40-47A6-A462-16709BED0E99}" type="sibTrans" cxnId="{65DFFA51-92D8-41F2-9CCA-C679819C140C}">
      <dgm:prSet/>
      <dgm:spPr/>
      <dgm:t>
        <a:bodyPr/>
        <a:lstStyle/>
        <a:p>
          <a:endParaRPr lang="ru-RU"/>
        </a:p>
      </dgm:t>
    </dgm:pt>
    <dgm:pt modelId="{0531C9D3-1F03-4687-A393-1925DE00365F}">
      <dgm:prSet/>
      <dgm:spPr/>
      <dgm:t>
        <a:bodyPr/>
        <a:lstStyle/>
        <a:p>
          <a:pPr rtl="0"/>
          <a:r>
            <a:rPr lang="ru-RU" dirty="0" smtClean="0"/>
            <a:t>государственный надзор и контроль за соблюдением требований охраны труда; </a:t>
          </a:r>
          <a:endParaRPr lang="ru-RU" dirty="0"/>
        </a:p>
      </dgm:t>
    </dgm:pt>
    <dgm:pt modelId="{A4E67DEE-52CB-481C-B1F2-DA11C68F25D3}" type="parTrans" cxnId="{E27590E7-99FA-47F7-8872-F2E8E2CBB4AE}">
      <dgm:prSet/>
      <dgm:spPr/>
      <dgm:t>
        <a:bodyPr/>
        <a:lstStyle/>
        <a:p>
          <a:endParaRPr lang="ru-RU"/>
        </a:p>
      </dgm:t>
    </dgm:pt>
    <dgm:pt modelId="{05537788-3B2D-4E24-A53A-5FA9CE32CD4B}" type="sibTrans" cxnId="{E27590E7-99FA-47F7-8872-F2E8E2CBB4AE}">
      <dgm:prSet/>
      <dgm:spPr/>
      <dgm:t>
        <a:bodyPr/>
        <a:lstStyle/>
        <a:p>
          <a:endParaRPr lang="ru-RU"/>
        </a:p>
      </dgm:t>
    </dgm:pt>
    <dgm:pt modelId="{B79A5998-81B7-428E-8651-14DDCA12D8A9}">
      <dgm:prSet/>
      <dgm:spPr/>
      <dgm:t>
        <a:bodyPr/>
        <a:lstStyle/>
        <a:p>
          <a:pPr rtl="0"/>
          <a:r>
            <a:rPr lang="ru-RU" dirty="0" smtClean="0"/>
            <a:t>содействие общественному контролю за охраной труда; </a:t>
          </a:r>
          <a:endParaRPr lang="ru-RU" dirty="0"/>
        </a:p>
      </dgm:t>
    </dgm:pt>
    <dgm:pt modelId="{EEBBF27B-B32D-4A85-BB2D-C3BCC8214B25}" type="parTrans" cxnId="{F2F76EDB-8740-436D-9D69-84BF95EB7321}">
      <dgm:prSet/>
      <dgm:spPr/>
      <dgm:t>
        <a:bodyPr/>
        <a:lstStyle/>
        <a:p>
          <a:endParaRPr lang="ru-RU"/>
        </a:p>
      </dgm:t>
    </dgm:pt>
    <dgm:pt modelId="{22B6FAF9-1B5E-49B3-B6E7-2B108E026940}" type="sibTrans" cxnId="{F2F76EDB-8740-436D-9D69-84BF95EB7321}">
      <dgm:prSet/>
      <dgm:spPr/>
      <dgm:t>
        <a:bodyPr/>
        <a:lstStyle/>
        <a:p>
          <a:endParaRPr lang="ru-RU"/>
        </a:p>
      </dgm:t>
    </dgm:pt>
    <dgm:pt modelId="{2C5B17AB-421D-43D9-A47E-4D89BF8B7AEE}">
      <dgm:prSet/>
      <dgm:spPr/>
      <dgm:t>
        <a:bodyPr/>
        <a:lstStyle/>
        <a:p>
          <a:pPr rtl="0"/>
          <a:r>
            <a:rPr lang="ru-RU" dirty="0" smtClean="0"/>
            <a:t>государственная экспертиза условий труда; </a:t>
          </a:r>
          <a:endParaRPr lang="ru-RU" b="1" dirty="0"/>
        </a:p>
      </dgm:t>
    </dgm:pt>
    <dgm:pt modelId="{58246802-9575-4AA7-A325-D202F303FF33}" type="parTrans" cxnId="{8D625808-4E31-41D2-B8C1-7825048FF1E9}">
      <dgm:prSet/>
      <dgm:spPr/>
      <dgm:t>
        <a:bodyPr/>
        <a:lstStyle/>
        <a:p>
          <a:endParaRPr lang="ru-RU"/>
        </a:p>
      </dgm:t>
    </dgm:pt>
    <dgm:pt modelId="{C96EE9FC-0F56-4CEA-9A30-98EE6D5F1D3D}" type="sibTrans" cxnId="{8D625808-4E31-41D2-B8C1-7825048FF1E9}">
      <dgm:prSet/>
      <dgm:spPr/>
      <dgm:t>
        <a:bodyPr/>
        <a:lstStyle/>
        <a:p>
          <a:endParaRPr lang="ru-RU"/>
        </a:p>
      </dgm:t>
    </dgm:pt>
    <dgm:pt modelId="{4C066AF9-1683-4F30-B74E-8EC9C4A62509}" type="pres">
      <dgm:prSet presAssocID="{32A82A96-8E2C-46F3-9189-E6983050E485}" presName="linear" presStyleCnt="0">
        <dgm:presLayoutVars>
          <dgm:animLvl val="lvl"/>
          <dgm:resizeHandles val="exact"/>
        </dgm:presLayoutVars>
      </dgm:prSet>
      <dgm:spPr/>
      <dgm:t>
        <a:bodyPr/>
        <a:lstStyle/>
        <a:p>
          <a:endParaRPr lang="ru-RU"/>
        </a:p>
      </dgm:t>
    </dgm:pt>
    <dgm:pt modelId="{5AC438C7-BD77-483A-801D-45C880A45358}" type="pres">
      <dgm:prSet presAssocID="{171A4E06-704D-44C6-AEDB-75065A6DDB24}" presName="parentText" presStyleLbl="node1" presStyleIdx="0" presStyleCnt="6">
        <dgm:presLayoutVars>
          <dgm:chMax val="0"/>
          <dgm:bulletEnabled val="1"/>
        </dgm:presLayoutVars>
      </dgm:prSet>
      <dgm:spPr/>
      <dgm:t>
        <a:bodyPr/>
        <a:lstStyle/>
        <a:p>
          <a:endParaRPr lang="ru-RU"/>
        </a:p>
      </dgm:t>
    </dgm:pt>
    <dgm:pt modelId="{D031FA17-2977-40D2-9492-27AC45B7DD13}" type="pres">
      <dgm:prSet presAssocID="{D879C3E3-0E86-4355-808A-D2A514FF85F4}" presName="spacer" presStyleCnt="0"/>
      <dgm:spPr/>
    </dgm:pt>
    <dgm:pt modelId="{6642D1CC-DADC-47DC-AF4C-09253F7F54D1}" type="pres">
      <dgm:prSet presAssocID="{9FDD8882-9CB8-4D0A-9880-FCD03DBF67A0}" presName="parentText" presStyleLbl="node1" presStyleIdx="1" presStyleCnt="6">
        <dgm:presLayoutVars>
          <dgm:chMax val="0"/>
          <dgm:bulletEnabled val="1"/>
        </dgm:presLayoutVars>
      </dgm:prSet>
      <dgm:spPr/>
      <dgm:t>
        <a:bodyPr/>
        <a:lstStyle/>
        <a:p>
          <a:endParaRPr lang="ru-RU"/>
        </a:p>
      </dgm:t>
    </dgm:pt>
    <dgm:pt modelId="{5D72F90A-9315-45C1-9A70-8D6692A4EA93}" type="pres">
      <dgm:prSet presAssocID="{0B5C029C-A0EC-4F2A-819D-BE1F575D8872}" presName="spacer" presStyleCnt="0"/>
      <dgm:spPr/>
    </dgm:pt>
    <dgm:pt modelId="{DFCA8ECE-A2FB-440B-A6F9-07A68DEFE221}" type="pres">
      <dgm:prSet presAssocID="{EF045339-B08D-4722-9CE2-B52F8F7D9F03}" presName="parentText" presStyleLbl="node1" presStyleIdx="2" presStyleCnt="6">
        <dgm:presLayoutVars>
          <dgm:chMax val="0"/>
          <dgm:bulletEnabled val="1"/>
        </dgm:presLayoutVars>
      </dgm:prSet>
      <dgm:spPr/>
      <dgm:t>
        <a:bodyPr/>
        <a:lstStyle/>
        <a:p>
          <a:endParaRPr lang="ru-RU"/>
        </a:p>
      </dgm:t>
    </dgm:pt>
    <dgm:pt modelId="{8B12B9FD-A723-4FCD-9511-0F1E79FDE5B6}" type="pres">
      <dgm:prSet presAssocID="{8621500F-5E40-47A6-A462-16709BED0E99}" presName="spacer" presStyleCnt="0"/>
      <dgm:spPr/>
    </dgm:pt>
    <dgm:pt modelId="{D938F09B-BAB2-4A2B-94EC-12248B3F60C9}" type="pres">
      <dgm:prSet presAssocID="{0531C9D3-1F03-4687-A393-1925DE00365F}" presName="parentText" presStyleLbl="node1" presStyleIdx="3" presStyleCnt="6">
        <dgm:presLayoutVars>
          <dgm:chMax val="0"/>
          <dgm:bulletEnabled val="1"/>
        </dgm:presLayoutVars>
      </dgm:prSet>
      <dgm:spPr/>
      <dgm:t>
        <a:bodyPr/>
        <a:lstStyle/>
        <a:p>
          <a:endParaRPr lang="ru-RU"/>
        </a:p>
      </dgm:t>
    </dgm:pt>
    <dgm:pt modelId="{2D3E6EA0-30FC-4D81-82DC-A2B2C153B7E0}" type="pres">
      <dgm:prSet presAssocID="{05537788-3B2D-4E24-A53A-5FA9CE32CD4B}" presName="spacer" presStyleCnt="0"/>
      <dgm:spPr/>
    </dgm:pt>
    <dgm:pt modelId="{06D5410F-BE7C-4226-B256-2F7F50F05AF4}" type="pres">
      <dgm:prSet presAssocID="{B79A5998-81B7-428E-8651-14DDCA12D8A9}" presName="parentText" presStyleLbl="node1" presStyleIdx="4" presStyleCnt="6">
        <dgm:presLayoutVars>
          <dgm:chMax val="0"/>
          <dgm:bulletEnabled val="1"/>
        </dgm:presLayoutVars>
      </dgm:prSet>
      <dgm:spPr/>
      <dgm:t>
        <a:bodyPr/>
        <a:lstStyle/>
        <a:p>
          <a:endParaRPr lang="ru-RU"/>
        </a:p>
      </dgm:t>
    </dgm:pt>
    <dgm:pt modelId="{CA207A54-5B0D-420D-8648-9F966B9C02FD}" type="pres">
      <dgm:prSet presAssocID="{22B6FAF9-1B5E-49B3-B6E7-2B108E026940}" presName="spacer" presStyleCnt="0"/>
      <dgm:spPr/>
    </dgm:pt>
    <dgm:pt modelId="{698BDF99-8FB5-4B5D-A523-D4DA88383CB3}" type="pres">
      <dgm:prSet presAssocID="{2C5B17AB-421D-43D9-A47E-4D89BF8B7AEE}" presName="parentText" presStyleLbl="node1" presStyleIdx="5" presStyleCnt="6">
        <dgm:presLayoutVars>
          <dgm:chMax val="0"/>
          <dgm:bulletEnabled val="1"/>
        </dgm:presLayoutVars>
      </dgm:prSet>
      <dgm:spPr/>
      <dgm:t>
        <a:bodyPr/>
        <a:lstStyle/>
        <a:p>
          <a:endParaRPr lang="ru-RU"/>
        </a:p>
      </dgm:t>
    </dgm:pt>
  </dgm:ptLst>
  <dgm:cxnLst>
    <dgm:cxn modelId="{6546E7E5-AA9D-40AD-B142-DE9E21399B29}" type="presOf" srcId="{0531C9D3-1F03-4687-A393-1925DE00365F}" destId="{D938F09B-BAB2-4A2B-94EC-12248B3F60C9}" srcOrd="0" destOrd="0" presId="urn:microsoft.com/office/officeart/2005/8/layout/vList2"/>
    <dgm:cxn modelId="{AB68E46E-3778-490F-8F60-FC3D13400D94}" type="presOf" srcId="{EF045339-B08D-4722-9CE2-B52F8F7D9F03}" destId="{DFCA8ECE-A2FB-440B-A6F9-07A68DEFE221}" srcOrd="0" destOrd="0" presId="urn:microsoft.com/office/officeart/2005/8/layout/vList2"/>
    <dgm:cxn modelId="{F2F76EDB-8740-436D-9D69-84BF95EB7321}" srcId="{32A82A96-8E2C-46F3-9189-E6983050E485}" destId="{B79A5998-81B7-428E-8651-14DDCA12D8A9}" srcOrd="4" destOrd="0" parTransId="{EEBBF27B-B32D-4A85-BB2D-C3BCC8214B25}" sibTransId="{22B6FAF9-1B5E-49B3-B6E7-2B108E026940}"/>
    <dgm:cxn modelId="{57947918-9C3A-4A29-8B4A-B0289B1DC3C0}" type="presOf" srcId="{2C5B17AB-421D-43D9-A47E-4D89BF8B7AEE}" destId="{698BDF99-8FB5-4B5D-A523-D4DA88383CB3}" srcOrd="0" destOrd="0" presId="urn:microsoft.com/office/officeart/2005/8/layout/vList2"/>
    <dgm:cxn modelId="{65DFFA51-92D8-41F2-9CCA-C679819C140C}" srcId="{32A82A96-8E2C-46F3-9189-E6983050E485}" destId="{EF045339-B08D-4722-9CE2-B52F8F7D9F03}" srcOrd="2" destOrd="0" parTransId="{9A583282-E96F-43E3-AF82-946C517D014C}" sibTransId="{8621500F-5E40-47A6-A462-16709BED0E99}"/>
    <dgm:cxn modelId="{0A870AB2-8E1C-45BE-9720-9308AED088B1}" type="presOf" srcId="{171A4E06-704D-44C6-AEDB-75065A6DDB24}" destId="{5AC438C7-BD77-483A-801D-45C880A45358}" srcOrd="0" destOrd="0" presId="urn:microsoft.com/office/officeart/2005/8/layout/vList2"/>
    <dgm:cxn modelId="{F58447D3-D3C8-4FD8-B1E5-7E13CE322BC2}" type="presOf" srcId="{32A82A96-8E2C-46F3-9189-E6983050E485}" destId="{4C066AF9-1683-4F30-B74E-8EC9C4A62509}" srcOrd="0" destOrd="0" presId="urn:microsoft.com/office/officeart/2005/8/layout/vList2"/>
    <dgm:cxn modelId="{8D625808-4E31-41D2-B8C1-7825048FF1E9}" srcId="{32A82A96-8E2C-46F3-9189-E6983050E485}" destId="{2C5B17AB-421D-43D9-A47E-4D89BF8B7AEE}" srcOrd="5" destOrd="0" parTransId="{58246802-9575-4AA7-A325-D202F303FF33}" sibTransId="{C96EE9FC-0F56-4CEA-9A30-98EE6D5F1D3D}"/>
    <dgm:cxn modelId="{8340826C-C9FC-4CC9-AEFF-7CC0C2F2AEE9}" type="presOf" srcId="{9FDD8882-9CB8-4D0A-9880-FCD03DBF67A0}" destId="{6642D1CC-DADC-47DC-AF4C-09253F7F54D1}" srcOrd="0" destOrd="0" presId="urn:microsoft.com/office/officeart/2005/8/layout/vList2"/>
    <dgm:cxn modelId="{E27590E7-99FA-47F7-8872-F2E8E2CBB4AE}" srcId="{32A82A96-8E2C-46F3-9189-E6983050E485}" destId="{0531C9D3-1F03-4687-A393-1925DE00365F}" srcOrd="3" destOrd="0" parTransId="{A4E67DEE-52CB-481C-B1F2-DA11C68F25D3}" sibTransId="{05537788-3B2D-4E24-A53A-5FA9CE32CD4B}"/>
    <dgm:cxn modelId="{6FBF9130-CBBC-4725-A207-31B177EC41CE}" srcId="{32A82A96-8E2C-46F3-9189-E6983050E485}" destId="{9FDD8882-9CB8-4D0A-9880-FCD03DBF67A0}" srcOrd="1" destOrd="0" parTransId="{5A48AFA0-96A1-4372-A9D5-866150D921BE}" sibTransId="{0B5C029C-A0EC-4F2A-819D-BE1F575D8872}"/>
    <dgm:cxn modelId="{A70F3C21-9F3F-4285-AD7D-0327C520D4FB}" type="presOf" srcId="{B79A5998-81B7-428E-8651-14DDCA12D8A9}" destId="{06D5410F-BE7C-4226-B256-2F7F50F05AF4}" srcOrd="0" destOrd="0" presId="urn:microsoft.com/office/officeart/2005/8/layout/vList2"/>
    <dgm:cxn modelId="{EC27912E-5443-4735-B1F6-A9D3BB4D4095}" srcId="{32A82A96-8E2C-46F3-9189-E6983050E485}" destId="{171A4E06-704D-44C6-AEDB-75065A6DDB24}" srcOrd="0" destOrd="0" parTransId="{39CA4FA0-AD3B-48A0-8C4F-F3755D2BA29A}" sibTransId="{D879C3E3-0E86-4355-808A-D2A514FF85F4}"/>
    <dgm:cxn modelId="{84045BB3-8245-439D-A26B-19966BDF1641}" type="presParOf" srcId="{4C066AF9-1683-4F30-B74E-8EC9C4A62509}" destId="{5AC438C7-BD77-483A-801D-45C880A45358}" srcOrd="0" destOrd="0" presId="urn:microsoft.com/office/officeart/2005/8/layout/vList2"/>
    <dgm:cxn modelId="{4CD93670-D9D7-4A5A-A70F-47855EFB1EC2}" type="presParOf" srcId="{4C066AF9-1683-4F30-B74E-8EC9C4A62509}" destId="{D031FA17-2977-40D2-9492-27AC45B7DD13}" srcOrd="1" destOrd="0" presId="urn:microsoft.com/office/officeart/2005/8/layout/vList2"/>
    <dgm:cxn modelId="{C97544AD-8F67-4708-A01A-54D8D6753C84}" type="presParOf" srcId="{4C066AF9-1683-4F30-B74E-8EC9C4A62509}" destId="{6642D1CC-DADC-47DC-AF4C-09253F7F54D1}" srcOrd="2" destOrd="0" presId="urn:microsoft.com/office/officeart/2005/8/layout/vList2"/>
    <dgm:cxn modelId="{0D356DD5-DC73-4FF3-BADE-FD7088E28F93}" type="presParOf" srcId="{4C066AF9-1683-4F30-B74E-8EC9C4A62509}" destId="{5D72F90A-9315-45C1-9A70-8D6692A4EA93}" srcOrd="3" destOrd="0" presId="urn:microsoft.com/office/officeart/2005/8/layout/vList2"/>
    <dgm:cxn modelId="{9E86E03C-D1CA-429E-87F9-EC5C1CABFEA6}" type="presParOf" srcId="{4C066AF9-1683-4F30-B74E-8EC9C4A62509}" destId="{DFCA8ECE-A2FB-440B-A6F9-07A68DEFE221}" srcOrd="4" destOrd="0" presId="urn:microsoft.com/office/officeart/2005/8/layout/vList2"/>
    <dgm:cxn modelId="{7A2F237A-C380-4BFE-9CDA-DB01902E3203}" type="presParOf" srcId="{4C066AF9-1683-4F30-B74E-8EC9C4A62509}" destId="{8B12B9FD-A723-4FCD-9511-0F1E79FDE5B6}" srcOrd="5" destOrd="0" presId="urn:microsoft.com/office/officeart/2005/8/layout/vList2"/>
    <dgm:cxn modelId="{D4E20389-690C-44E6-9FDB-D893674D2C4D}" type="presParOf" srcId="{4C066AF9-1683-4F30-B74E-8EC9C4A62509}" destId="{D938F09B-BAB2-4A2B-94EC-12248B3F60C9}" srcOrd="6" destOrd="0" presId="urn:microsoft.com/office/officeart/2005/8/layout/vList2"/>
    <dgm:cxn modelId="{4A48B8E8-A74A-4756-BD72-5A21E5926292}" type="presParOf" srcId="{4C066AF9-1683-4F30-B74E-8EC9C4A62509}" destId="{2D3E6EA0-30FC-4D81-82DC-A2B2C153B7E0}" srcOrd="7" destOrd="0" presId="urn:microsoft.com/office/officeart/2005/8/layout/vList2"/>
    <dgm:cxn modelId="{B357A426-B8BE-440E-8D1C-038711F047B1}" type="presParOf" srcId="{4C066AF9-1683-4F30-B74E-8EC9C4A62509}" destId="{06D5410F-BE7C-4226-B256-2F7F50F05AF4}" srcOrd="8" destOrd="0" presId="urn:microsoft.com/office/officeart/2005/8/layout/vList2"/>
    <dgm:cxn modelId="{52C8DE29-9749-439A-9AC5-B8651DAAE929}" type="presParOf" srcId="{4C066AF9-1683-4F30-B74E-8EC9C4A62509}" destId="{CA207A54-5B0D-420D-8648-9F966B9C02FD}" srcOrd="9" destOrd="0" presId="urn:microsoft.com/office/officeart/2005/8/layout/vList2"/>
    <dgm:cxn modelId="{D405D59A-2FAB-4282-B86E-D4CE6DD7332D}" type="presParOf" srcId="{4C066AF9-1683-4F30-B74E-8EC9C4A62509}" destId="{698BDF99-8FB5-4B5D-A523-D4DA88383CB3}"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06AD8F93-F29E-4262-A34C-DBDDBB71894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8F82BA08-0F53-4C61-9441-686C72BC598F}">
      <dgm:prSet phldrT="[Текст]" custT="1"/>
      <dgm:spPr/>
      <dgm:t>
        <a:bodyPr/>
        <a:lstStyle/>
        <a:p>
          <a:r>
            <a:rPr lang="ru-RU" sz="1400" dirty="0" smtClean="0"/>
            <a:t>   Основания для прекращения трудового договора</a:t>
          </a:r>
          <a:endParaRPr lang="ru-RU" sz="1400" dirty="0"/>
        </a:p>
      </dgm:t>
    </dgm:pt>
    <dgm:pt modelId="{73574A50-A3E0-4421-8FDA-FADBD44ECFDC}" type="parTrans" cxnId="{575997C7-EDDD-43A2-BECE-753F4E1EA173}">
      <dgm:prSet/>
      <dgm:spPr/>
      <dgm:t>
        <a:bodyPr/>
        <a:lstStyle/>
        <a:p>
          <a:endParaRPr lang="ru-RU"/>
        </a:p>
      </dgm:t>
    </dgm:pt>
    <dgm:pt modelId="{35FD5F4B-0A3D-4AB8-9807-4B6DA09F0F6E}" type="sibTrans" cxnId="{575997C7-EDDD-43A2-BECE-753F4E1EA173}">
      <dgm:prSet/>
      <dgm:spPr/>
      <dgm:t>
        <a:bodyPr/>
        <a:lstStyle/>
        <a:p>
          <a:endParaRPr lang="ru-RU"/>
        </a:p>
      </dgm:t>
    </dgm:pt>
    <dgm:pt modelId="{158C295D-E7DF-4232-9F29-733FFA31CA81}">
      <dgm:prSet phldrT="[Текст]" custT="1"/>
      <dgm:spPr/>
      <dgm:t>
        <a:bodyPr/>
        <a:lstStyle/>
        <a:p>
          <a:r>
            <a:rPr lang="ru-RU" sz="1400" dirty="0" smtClean="0"/>
            <a:t>соглашение сторон</a:t>
          </a:r>
          <a:endParaRPr lang="ru-RU" sz="1400" dirty="0"/>
        </a:p>
      </dgm:t>
    </dgm:pt>
    <dgm:pt modelId="{1445F666-A5FC-4393-B60F-45C731163817}" type="parTrans" cxnId="{50A27E19-8455-4186-8B45-25931AAE3474}">
      <dgm:prSet/>
      <dgm:spPr/>
      <dgm:t>
        <a:bodyPr/>
        <a:lstStyle/>
        <a:p>
          <a:endParaRPr lang="ru-RU"/>
        </a:p>
      </dgm:t>
    </dgm:pt>
    <dgm:pt modelId="{0FCE997F-9754-4FB1-B415-816263FF2016}" type="sibTrans" cxnId="{50A27E19-8455-4186-8B45-25931AAE3474}">
      <dgm:prSet/>
      <dgm:spPr/>
      <dgm:t>
        <a:bodyPr/>
        <a:lstStyle/>
        <a:p>
          <a:endParaRPr lang="ru-RU"/>
        </a:p>
      </dgm:t>
    </dgm:pt>
    <dgm:pt modelId="{9E62D380-E129-4940-8B1F-02D99C8C6409}">
      <dgm:prSet custT="1"/>
      <dgm:spPr/>
      <dgm:t>
        <a:bodyPr/>
        <a:lstStyle/>
        <a:p>
          <a:r>
            <a:rPr lang="ru-RU" sz="1400" dirty="0" smtClean="0"/>
            <a:t>истечение срока трудового договора</a:t>
          </a:r>
          <a:endParaRPr lang="ru-RU" sz="1400" dirty="0"/>
        </a:p>
      </dgm:t>
    </dgm:pt>
    <dgm:pt modelId="{730FD9CC-C194-45AE-BAEE-84F0E925C4E8}" type="parTrans" cxnId="{61F8D32D-FF31-44AF-A511-B5DC1F3C53D2}">
      <dgm:prSet/>
      <dgm:spPr/>
      <dgm:t>
        <a:bodyPr/>
        <a:lstStyle/>
        <a:p>
          <a:endParaRPr lang="ru-RU"/>
        </a:p>
      </dgm:t>
    </dgm:pt>
    <dgm:pt modelId="{60F9B605-75F1-4633-8E8E-543D4D611B83}" type="sibTrans" cxnId="{61F8D32D-FF31-44AF-A511-B5DC1F3C53D2}">
      <dgm:prSet/>
      <dgm:spPr/>
      <dgm:t>
        <a:bodyPr/>
        <a:lstStyle/>
        <a:p>
          <a:endParaRPr lang="ru-RU"/>
        </a:p>
      </dgm:t>
    </dgm:pt>
    <dgm:pt modelId="{99131EB7-D160-4AE0-BAA6-0828E29E7C6D}">
      <dgm:prSet custT="1"/>
      <dgm:spPr/>
      <dgm:t>
        <a:bodyPr/>
        <a:lstStyle/>
        <a:p>
          <a:r>
            <a:rPr lang="ru-RU" sz="1400" dirty="0" smtClean="0"/>
            <a:t>расторжение трудового договора по инициативе работодателя</a:t>
          </a:r>
          <a:endParaRPr lang="ru-RU" sz="1400" dirty="0"/>
        </a:p>
      </dgm:t>
    </dgm:pt>
    <dgm:pt modelId="{817BA8F5-EF4B-453B-9513-2E011A9BE3B9}" type="parTrans" cxnId="{A890D304-A1DD-4037-923F-B406A44DA83F}">
      <dgm:prSet/>
      <dgm:spPr/>
      <dgm:t>
        <a:bodyPr/>
        <a:lstStyle/>
        <a:p>
          <a:endParaRPr lang="ru-RU"/>
        </a:p>
      </dgm:t>
    </dgm:pt>
    <dgm:pt modelId="{A3414212-175B-484E-BBDC-841C7843B983}" type="sibTrans" cxnId="{A890D304-A1DD-4037-923F-B406A44DA83F}">
      <dgm:prSet/>
      <dgm:spPr/>
      <dgm:t>
        <a:bodyPr/>
        <a:lstStyle/>
        <a:p>
          <a:endParaRPr lang="ru-RU"/>
        </a:p>
      </dgm:t>
    </dgm:pt>
    <dgm:pt modelId="{AD96FBBC-B9FF-4A33-B77A-8A839D953F24}">
      <dgm:prSet custT="1"/>
      <dgm:spPr/>
      <dgm:t>
        <a:bodyPr/>
        <a:lstStyle/>
        <a:p>
          <a:r>
            <a:rPr lang="ru-RU" sz="1400" dirty="0" smtClean="0"/>
            <a:t>перевод работника на работу к другому работодателю или переход на выборную должность</a:t>
          </a:r>
          <a:endParaRPr lang="ru-RU" sz="1400" dirty="0"/>
        </a:p>
      </dgm:t>
    </dgm:pt>
    <dgm:pt modelId="{43C0CF95-7208-4D8F-A778-04DA15230DA1}" type="parTrans" cxnId="{0F8A2BF3-C4CF-43AA-9BB9-8C89193AAAB5}">
      <dgm:prSet/>
      <dgm:spPr/>
      <dgm:t>
        <a:bodyPr/>
        <a:lstStyle/>
        <a:p>
          <a:endParaRPr lang="ru-RU"/>
        </a:p>
      </dgm:t>
    </dgm:pt>
    <dgm:pt modelId="{D25CC5CB-A3C1-4E5D-8097-27796FCB4200}" type="sibTrans" cxnId="{0F8A2BF3-C4CF-43AA-9BB9-8C89193AAAB5}">
      <dgm:prSet/>
      <dgm:spPr/>
      <dgm:t>
        <a:bodyPr/>
        <a:lstStyle/>
        <a:p>
          <a:endParaRPr lang="ru-RU"/>
        </a:p>
      </dgm:t>
    </dgm:pt>
    <dgm:pt modelId="{03B62642-F7F3-4259-9D59-1753E3347B49}">
      <dgm:prSet custT="1"/>
      <dgm:spPr/>
      <dgm:t>
        <a:bodyPr/>
        <a:lstStyle/>
        <a:p>
          <a:r>
            <a:rPr lang="ru-RU" sz="1400" dirty="0" smtClean="0"/>
            <a:t>отказ работника от продолжения работы в связи со сменой собственника имущества предприятия</a:t>
          </a:r>
          <a:endParaRPr lang="ru-RU" sz="1400" dirty="0"/>
        </a:p>
      </dgm:t>
    </dgm:pt>
    <dgm:pt modelId="{BB29FB71-99AB-4FE2-A776-3987BD2CD956}" type="parTrans" cxnId="{DD73F753-DE81-4C0D-9EE4-CA41B71EE4EB}">
      <dgm:prSet/>
      <dgm:spPr/>
      <dgm:t>
        <a:bodyPr/>
        <a:lstStyle/>
        <a:p>
          <a:endParaRPr lang="ru-RU"/>
        </a:p>
      </dgm:t>
    </dgm:pt>
    <dgm:pt modelId="{56B14351-32D3-4174-8F0D-8E314CF5FDEF}" type="sibTrans" cxnId="{DD73F753-DE81-4C0D-9EE4-CA41B71EE4EB}">
      <dgm:prSet/>
      <dgm:spPr/>
      <dgm:t>
        <a:bodyPr/>
        <a:lstStyle/>
        <a:p>
          <a:endParaRPr lang="ru-RU"/>
        </a:p>
      </dgm:t>
    </dgm:pt>
    <dgm:pt modelId="{DE912704-A9D7-4E26-86B9-A06206B38C7F}">
      <dgm:prSet custT="1"/>
      <dgm:spPr/>
      <dgm:t>
        <a:bodyPr/>
        <a:lstStyle/>
        <a:p>
          <a:r>
            <a:rPr lang="ru-RU" sz="1400" dirty="0" smtClean="0"/>
            <a:t>отказ работника от продолжения работы в связи с изменением определенных сторонами условий трудового договора</a:t>
          </a:r>
          <a:endParaRPr lang="ru-RU" sz="1400" dirty="0"/>
        </a:p>
      </dgm:t>
    </dgm:pt>
    <dgm:pt modelId="{91E78E8C-72D6-4840-B8EE-1C3A2D857EA7}" type="parTrans" cxnId="{7638B042-C550-458F-B93F-C890AA0FF19A}">
      <dgm:prSet/>
      <dgm:spPr/>
      <dgm:t>
        <a:bodyPr/>
        <a:lstStyle/>
        <a:p>
          <a:endParaRPr lang="ru-RU"/>
        </a:p>
      </dgm:t>
    </dgm:pt>
    <dgm:pt modelId="{333F9B0E-B418-4221-8FDD-18EEA2E8EFE6}" type="sibTrans" cxnId="{7638B042-C550-458F-B93F-C890AA0FF19A}">
      <dgm:prSet/>
      <dgm:spPr/>
      <dgm:t>
        <a:bodyPr/>
        <a:lstStyle/>
        <a:p>
          <a:endParaRPr lang="ru-RU"/>
        </a:p>
      </dgm:t>
    </dgm:pt>
    <dgm:pt modelId="{43E0064E-EBFE-435B-AC9A-DACA3965CD62}">
      <dgm:prSet custT="1"/>
      <dgm:spPr/>
      <dgm:t>
        <a:bodyPr/>
        <a:lstStyle/>
        <a:p>
          <a:r>
            <a:rPr lang="ru-RU" sz="1400" dirty="0" smtClean="0"/>
            <a:t>отказ работника от перевода на другую работу, необходимого ему в соответствии с медицинским заключением</a:t>
          </a:r>
          <a:endParaRPr lang="ru-RU" sz="1400" dirty="0"/>
        </a:p>
      </dgm:t>
    </dgm:pt>
    <dgm:pt modelId="{094636CB-7C6A-434B-9B3F-74FFC2E27367}" type="parTrans" cxnId="{A45735AE-225A-4821-8DEA-7CE7063085C7}">
      <dgm:prSet/>
      <dgm:spPr/>
      <dgm:t>
        <a:bodyPr/>
        <a:lstStyle/>
        <a:p>
          <a:endParaRPr lang="ru-RU"/>
        </a:p>
      </dgm:t>
    </dgm:pt>
    <dgm:pt modelId="{7B581E85-1AA2-46FF-9783-BE1CD58D220C}" type="sibTrans" cxnId="{A45735AE-225A-4821-8DEA-7CE7063085C7}">
      <dgm:prSet/>
      <dgm:spPr/>
      <dgm:t>
        <a:bodyPr/>
        <a:lstStyle/>
        <a:p>
          <a:endParaRPr lang="ru-RU"/>
        </a:p>
      </dgm:t>
    </dgm:pt>
    <dgm:pt modelId="{276FCA01-BC3E-4F5D-8E68-CCDDC42C38F0}">
      <dgm:prSet custT="1"/>
      <dgm:spPr/>
      <dgm:t>
        <a:bodyPr/>
        <a:lstStyle/>
        <a:p>
          <a:r>
            <a:rPr lang="ru-RU" sz="1400" dirty="0" smtClean="0"/>
            <a:t>расторжение трудового договора по инициативе работника</a:t>
          </a:r>
          <a:endParaRPr lang="ru-RU" sz="1400" dirty="0"/>
        </a:p>
      </dgm:t>
    </dgm:pt>
    <dgm:pt modelId="{2BCF5E3C-1CB1-4591-9E27-34D70ECF24B5}" type="parTrans" cxnId="{7395677A-83C3-4804-A8E7-F0BE083F98D5}">
      <dgm:prSet/>
      <dgm:spPr/>
      <dgm:t>
        <a:bodyPr/>
        <a:lstStyle/>
        <a:p>
          <a:endParaRPr lang="ru-RU"/>
        </a:p>
      </dgm:t>
    </dgm:pt>
    <dgm:pt modelId="{D212DAC0-420B-477F-B425-CC8341A6A0E3}" type="sibTrans" cxnId="{7395677A-83C3-4804-A8E7-F0BE083F98D5}">
      <dgm:prSet/>
      <dgm:spPr/>
      <dgm:t>
        <a:bodyPr/>
        <a:lstStyle/>
        <a:p>
          <a:endParaRPr lang="ru-RU"/>
        </a:p>
      </dgm:t>
    </dgm:pt>
    <dgm:pt modelId="{275FBADB-6E24-4D33-B3C1-AB6AABF4331A}">
      <dgm:prSet custT="1"/>
      <dgm:spPr/>
      <dgm:t>
        <a:bodyPr/>
        <a:lstStyle/>
        <a:p>
          <a:r>
            <a:rPr lang="ru-RU" sz="1400" dirty="0" smtClean="0"/>
            <a:t>отказ работника от перевода на работу в другую местность</a:t>
          </a:r>
          <a:endParaRPr lang="ru-RU" sz="1400" dirty="0"/>
        </a:p>
      </dgm:t>
    </dgm:pt>
    <dgm:pt modelId="{63001666-DECC-4B72-B8BB-DAFBABFB75E8}" type="parTrans" cxnId="{F820FAB3-86D1-40A3-9BC2-BA4087E5BF15}">
      <dgm:prSet/>
      <dgm:spPr/>
      <dgm:t>
        <a:bodyPr/>
        <a:lstStyle/>
        <a:p>
          <a:endParaRPr lang="ru-RU"/>
        </a:p>
      </dgm:t>
    </dgm:pt>
    <dgm:pt modelId="{79074F27-8576-4218-91F3-07CB70D74269}" type="sibTrans" cxnId="{F820FAB3-86D1-40A3-9BC2-BA4087E5BF15}">
      <dgm:prSet/>
      <dgm:spPr/>
      <dgm:t>
        <a:bodyPr/>
        <a:lstStyle/>
        <a:p>
          <a:endParaRPr lang="ru-RU"/>
        </a:p>
      </dgm:t>
    </dgm:pt>
    <dgm:pt modelId="{24BC6B86-9EFE-4C4B-89DC-43035F2358C3}">
      <dgm:prSet custT="1"/>
      <dgm:spPr/>
      <dgm:t>
        <a:bodyPr/>
        <a:lstStyle/>
        <a:p>
          <a:r>
            <a:rPr lang="ru-RU" sz="1400" dirty="0" smtClean="0"/>
            <a:t>обстоятельства, не зависящие от воли сторон</a:t>
          </a:r>
          <a:endParaRPr lang="ru-RU" sz="1400" dirty="0"/>
        </a:p>
      </dgm:t>
    </dgm:pt>
    <dgm:pt modelId="{4122A146-DFBB-4859-87B3-3D02C98E5524}" type="parTrans" cxnId="{A06EB925-2CE6-41C5-8DC9-77C83E680A37}">
      <dgm:prSet/>
      <dgm:spPr/>
      <dgm:t>
        <a:bodyPr/>
        <a:lstStyle/>
        <a:p>
          <a:endParaRPr lang="ru-RU"/>
        </a:p>
      </dgm:t>
    </dgm:pt>
    <dgm:pt modelId="{FDEF5C5F-6297-44D2-B365-0210E46200CF}" type="sibTrans" cxnId="{A06EB925-2CE6-41C5-8DC9-77C83E680A37}">
      <dgm:prSet/>
      <dgm:spPr/>
      <dgm:t>
        <a:bodyPr/>
        <a:lstStyle/>
        <a:p>
          <a:endParaRPr lang="ru-RU"/>
        </a:p>
      </dgm:t>
    </dgm:pt>
    <dgm:pt modelId="{9AC57C20-91C9-40B5-9F0D-188B0C5C8DB3}" type="pres">
      <dgm:prSet presAssocID="{06AD8F93-F29E-4262-A34C-DBDDBB71894A}" presName="cycle" presStyleCnt="0">
        <dgm:presLayoutVars>
          <dgm:chMax val="1"/>
          <dgm:dir/>
          <dgm:animLvl val="ctr"/>
          <dgm:resizeHandles val="exact"/>
        </dgm:presLayoutVars>
      </dgm:prSet>
      <dgm:spPr/>
      <dgm:t>
        <a:bodyPr/>
        <a:lstStyle/>
        <a:p>
          <a:endParaRPr lang="ru-RU"/>
        </a:p>
      </dgm:t>
    </dgm:pt>
    <dgm:pt modelId="{CCEDD2AA-7709-4A18-AF6F-078DEA1DBA0F}" type="pres">
      <dgm:prSet presAssocID="{8F82BA08-0F53-4C61-9441-686C72BC598F}" presName="centerShape" presStyleLbl="node0" presStyleIdx="0" presStyleCnt="1" custScaleX="180602"/>
      <dgm:spPr/>
      <dgm:t>
        <a:bodyPr/>
        <a:lstStyle/>
        <a:p>
          <a:endParaRPr lang="ru-RU"/>
        </a:p>
      </dgm:t>
    </dgm:pt>
    <dgm:pt modelId="{66E7B119-9F70-4637-AAD5-B0F670C6AAA3}" type="pres">
      <dgm:prSet presAssocID="{1445F666-A5FC-4393-B60F-45C731163817}" presName="Name9" presStyleLbl="parChTrans1D2" presStyleIdx="0" presStyleCnt="10"/>
      <dgm:spPr/>
      <dgm:t>
        <a:bodyPr/>
        <a:lstStyle/>
        <a:p>
          <a:endParaRPr lang="ru-RU"/>
        </a:p>
      </dgm:t>
    </dgm:pt>
    <dgm:pt modelId="{AF86B1DC-1577-4D64-B915-99C0BDCEF3FD}" type="pres">
      <dgm:prSet presAssocID="{1445F666-A5FC-4393-B60F-45C731163817}" presName="connTx" presStyleLbl="parChTrans1D2" presStyleIdx="0" presStyleCnt="10"/>
      <dgm:spPr/>
      <dgm:t>
        <a:bodyPr/>
        <a:lstStyle/>
        <a:p>
          <a:endParaRPr lang="ru-RU"/>
        </a:p>
      </dgm:t>
    </dgm:pt>
    <dgm:pt modelId="{2D2CF4A5-E9B2-4324-A45D-BD5A62256584}" type="pres">
      <dgm:prSet presAssocID="{158C295D-E7DF-4232-9F29-733FFA31CA81}" presName="node" presStyleLbl="node1" presStyleIdx="0" presStyleCnt="10" custScaleX="116147" custScaleY="80135">
        <dgm:presLayoutVars>
          <dgm:bulletEnabled val="1"/>
        </dgm:presLayoutVars>
      </dgm:prSet>
      <dgm:spPr/>
      <dgm:t>
        <a:bodyPr/>
        <a:lstStyle/>
        <a:p>
          <a:endParaRPr lang="ru-RU"/>
        </a:p>
      </dgm:t>
    </dgm:pt>
    <dgm:pt modelId="{629ACABA-5CAE-4734-879B-57A84A09C94B}" type="pres">
      <dgm:prSet presAssocID="{730FD9CC-C194-45AE-BAEE-84F0E925C4E8}" presName="Name9" presStyleLbl="parChTrans1D2" presStyleIdx="1" presStyleCnt="10"/>
      <dgm:spPr/>
      <dgm:t>
        <a:bodyPr/>
        <a:lstStyle/>
        <a:p>
          <a:endParaRPr lang="ru-RU"/>
        </a:p>
      </dgm:t>
    </dgm:pt>
    <dgm:pt modelId="{D2A89ADB-47FD-4862-A3D4-DEE286156F08}" type="pres">
      <dgm:prSet presAssocID="{730FD9CC-C194-45AE-BAEE-84F0E925C4E8}" presName="connTx" presStyleLbl="parChTrans1D2" presStyleIdx="1" presStyleCnt="10"/>
      <dgm:spPr/>
      <dgm:t>
        <a:bodyPr/>
        <a:lstStyle/>
        <a:p>
          <a:endParaRPr lang="ru-RU"/>
        </a:p>
      </dgm:t>
    </dgm:pt>
    <dgm:pt modelId="{C4FCA657-CE34-4176-8759-A5B082F0AD14}" type="pres">
      <dgm:prSet presAssocID="{9E62D380-E129-4940-8B1F-02D99C8C6409}" presName="node" presStyleLbl="node1" presStyleIdx="1" presStyleCnt="10" custRadScaleRad="118817" custRadScaleInc="6370">
        <dgm:presLayoutVars>
          <dgm:bulletEnabled val="1"/>
        </dgm:presLayoutVars>
      </dgm:prSet>
      <dgm:spPr/>
      <dgm:t>
        <a:bodyPr/>
        <a:lstStyle/>
        <a:p>
          <a:endParaRPr lang="ru-RU"/>
        </a:p>
      </dgm:t>
    </dgm:pt>
    <dgm:pt modelId="{B60CCCBD-7751-418C-B773-D14A536F2E20}" type="pres">
      <dgm:prSet presAssocID="{2BCF5E3C-1CB1-4591-9E27-34D70ECF24B5}" presName="Name9" presStyleLbl="parChTrans1D2" presStyleIdx="2" presStyleCnt="10"/>
      <dgm:spPr/>
      <dgm:t>
        <a:bodyPr/>
        <a:lstStyle/>
        <a:p>
          <a:endParaRPr lang="ru-RU"/>
        </a:p>
      </dgm:t>
    </dgm:pt>
    <dgm:pt modelId="{9D7C8A58-7AB8-41D2-A805-F01777211F08}" type="pres">
      <dgm:prSet presAssocID="{2BCF5E3C-1CB1-4591-9E27-34D70ECF24B5}" presName="connTx" presStyleLbl="parChTrans1D2" presStyleIdx="2" presStyleCnt="10"/>
      <dgm:spPr/>
      <dgm:t>
        <a:bodyPr/>
        <a:lstStyle/>
        <a:p>
          <a:endParaRPr lang="ru-RU"/>
        </a:p>
      </dgm:t>
    </dgm:pt>
    <dgm:pt modelId="{DF7211F9-EAB8-41DB-B99F-D28F80FBCC2B}" type="pres">
      <dgm:prSet presAssocID="{276FCA01-BC3E-4F5D-8E68-CCDDC42C38F0}" presName="node" presStyleLbl="node1" presStyleIdx="2" presStyleCnt="10" custScaleX="146755" custRadScaleRad="117608" custRadScaleInc="-29040">
        <dgm:presLayoutVars>
          <dgm:bulletEnabled val="1"/>
        </dgm:presLayoutVars>
      </dgm:prSet>
      <dgm:spPr/>
      <dgm:t>
        <a:bodyPr/>
        <a:lstStyle/>
        <a:p>
          <a:endParaRPr lang="ru-RU"/>
        </a:p>
      </dgm:t>
    </dgm:pt>
    <dgm:pt modelId="{5E521899-38E4-4DAD-9D51-628679714DBC}" type="pres">
      <dgm:prSet presAssocID="{817BA8F5-EF4B-453B-9513-2E011A9BE3B9}" presName="Name9" presStyleLbl="parChTrans1D2" presStyleIdx="3" presStyleCnt="10"/>
      <dgm:spPr/>
      <dgm:t>
        <a:bodyPr/>
        <a:lstStyle/>
        <a:p>
          <a:endParaRPr lang="ru-RU"/>
        </a:p>
      </dgm:t>
    </dgm:pt>
    <dgm:pt modelId="{85753DB3-12B6-45B8-B489-5843CC3191DF}" type="pres">
      <dgm:prSet presAssocID="{817BA8F5-EF4B-453B-9513-2E011A9BE3B9}" presName="connTx" presStyleLbl="parChTrans1D2" presStyleIdx="3" presStyleCnt="10"/>
      <dgm:spPr/>
      <dgm:t>
        <a:bodyPr/>
        <a:lstStyle/>
        <a:p>
          <a:endParaRPr lang="ru-RU"/>
        </a:p>
      </dgm:t>
    </dgm:pt>
    <dgm:pt modelId="{E17244C0-5C53-4441-AD21-B40506E8DEAD}" type="pres">
      <dgm:prSet presAssocID="{99131EB7-D160-4AE0-BAA6-0828E29E7C6D}" presName="node" presStyleLbl="node1" presStyleIdx="3" presStyleCnt="10" custScaleX="142493" custRadScaleRad="118826" custRadScaleInc="-77725">
        <dgm:presLayoutVars>
          <dgm:bulletEnabled val="1"/>
        </dgm:presLayoutVars>
      </dgm:prSet>
      <dgm:spPr/>
      <dgm:t>
        <a:bodyPr/>
        <a:lstStyle/>
        <a:p>
          <a:endParaRPr lang="ru-RU"/>
        </a:p>
      </dgm:t>
    </dgm:pt>
    <dgm:pt modelId="{2B839FA1-9ACD-4385-A61B-2D94061DDE34}" type="pres">
      <dgm:prSet presAssocID="{43C0CF95-7208-4D8F-A778-04DA15230DA1}" presName="Name9" presStyleLbl="parChTrans1D2" presStyleIdx="4" presStyleCnt="10"/>
      <dgm:spPr/>
      <dgm:t>
        <a:bodyPr/>
        <a:lstStyle/>
        <a:p>
          <a:endParaRPr lang="ru-RU"/>
        </a:p>
      </dgm:t>
    </dgm:pt>
    <dgm:pt modelId="{543D607E-895B-4F29-BC94-06A31F508171}" type="pres">
      <dgm:prSet presAssocID="{43C0CF95-7208-4D8F-A778-04DA15230DA1}" presName="connTx" presStyleLbl="parChTrans1D2" presStyleIdx="4" presStyleCnt="10"/>
      <dgm:spPr/>
      <dgm:t>
        <a:bodyPr/>
        <a:lstStyle/>
        <a:p>
          <a:endParaRPr lang="ru-RU"/>
        </a:p>
      </dgm:t>
    </dgm:pt>
    <dgm:pt modelId="{321372DF-8818-483B-867E-9150F7A2A526}" type="pres">
      <dgm:prSet presAssocID="{AD96FBBC-B9FF-4A33-B77A-8A839D953F24}" presName="node" presStyleLbl="node1" presStyleIdx="4" presStyleCnt="10" custScaleX="217900" custRadScaleRad="132208" custRadScaleInc="-127053">
        <dgm:presLayoutVars>
          <dgm:bulletEnabled val="1"/>
        </dgm:presLayoutVars>
      </dgm:prSet>
      <dgm:spPr/>
      <dgm:t>
        <a:bodyPr/>
        <a:lstStyle/>
        <a:p>
          <a:endParaRPr lang="ru-RU"/>
        </a:p>
      </dgm:t>
    </dgm:pt>
    <dgm:pt modelId="{EC34D835-34D5-4ECD-A895-82891A3E88A9}" type="pres">
      <dgm:prSet presAssocID="{BB29FB71-99AB-4FE2-A776-3987BD2CD956}" presName="Name9" presStyleLbl="parChTrans1D2" presStyleIdx="5" presStyleCnt="10"/>
      <dgm:spPr/>
      <dgm:t>
        <a:bodyPr/>
        <a:lstStyle/>
        <a:p>
          <a:endParaRPr lang="ru-RU"/>
        </a:p>
      </dgm:t>
    </dgm:pt>
    <dgm:pt modelId="{53E1B531-FF0F-4C24-B5E5-AB2C263144E3}" type="pres">
      <dgm:prSet presAssocID="{BB29FB71-99AB-4FE2-A776-3987BD2CD956}" presName="connTx" presStyleLbl="parChTrans1D2" presStyleIdx="5" presStyleCnt="10"/>
      <dgm:spPr/>
      <dgm:t>
        <a:bodyPr/>
        <a:lstStyle/>
        <a:p>
          <a:endParaRPr lang="ru-RU"/>
        </a:p>
      </dgm:t>
    </dgm:pt>
    <dgm:pt modelId="{A88F9AC3-7C2F-4CBB-9909-2728D9480C7F}" type="pres">
      <dgm:prSet presAssocID="{03B62642-F7F3-4259-9D59-1753E3347B49}" presName="node" presStyleLbl="node1" presStyleIdx="5" presStyleCnt="10" custScaleX="239886" custRadScaleRad="93320" custRadScaleInc="5708">
        <dgm:presLayoutVars>
          <dgm:bulletEnabled val="1"/>
        </dgm:presLayoutVars>
      </dgm:prSet>
      <dgm:spPr/>
      <dgm:t>
        <a:bodyPr/>
        <a:lstStyle/>
        <a:p>
          <a:endParaRPr lang="ru-RU"/>
        </a:p>
      </dgm:t>
    </dgm:pt>
    <dgm:pt modelId="{56002EFF-2352-451B-B800-9750B77C12CA}" type="pres">
      <dgm:prSet presAssocID="{91E78E8C-72D6-4840-B8EE-1C3A2D857EA7}" presName="Name9" presStyleLbl="parChTrans1D2" presStyleIdx="6" presStyleCnt="10"/>
      <dgm:spPr/>
      <dgm:t>
        <a:bodyPr/>
        <a:lstStyle/>
        <a:p>
          <a:endParaRPr lang="ru-RU"/>
        </a:p>
      </dgm:t>
    </dgm:pt>
    <dgm:pt modelId="{6DC69242-29F8-4E83-8F24-F699846886FE}" type="pres">
      <dgm:prSet presAssocID="{91E78E8C-72D6-4840-B8EE-1C3A2D857EA7}" presName="connTx" presStyleLbl="parChTrans1D2" presStyleIdx="6" presStyleCnt="10"/>
      <dgm:spPr/>
      <dgm:t>
        <a:bodyPr/>
        <a:lstStyle/>
        <a:p>
          <a:endParaRPr lang="ru-RU"/>
        </a:p>
      </dgm:t>
    </dgm:pt>
    <dgm:pt modelId="{A993D530-0BF0-4FBE-90C1-A6256A902694}" type="pres">
      <dgm:prSet presAssocID="{DE912704-A9D7-4E26-86B9-A06206B38C7F}" presName="node" presStyleLbl="node1" presStyleIdx="6" presStyleCnt="10" custScaleX="225227" custScaleY="134209" custRadScaleRad="146119" custRadScaleInc="114320">
        <dgm:presLayoutVars>
          <dgm:bulletEnabled val="1"/>
        </dgm:presLayoutVars>
      </dgm:prSet>
      <dgm:spPr/>
      <dgm:t>
        <a:bodyPr/>
        <a:lstStyle/>
        <a:p>
          <a:endParaRPr lang="ru-RU"/>
        </a:p>
      </dgm:t>
    </dgm:pt>
    <dgm:pt modelId="{A83EF53D-3C87-4E74-BC0D-FAEB03F5276E}" type="pres">
      <dgm:prSet presAssocID="{094636CB-7C6A-434B-9B3F-74FFC2E27367}" presName="Name9" presStyleLbl="parChTrans1D2" presStyleIdx="7" presStyleCnt="10"/>
      <dgm:spPr/>
      <dgm:t>
        <a:bodyPr/>
        <a:lstStyle/>
        <a:p>
          <a:endParaRPr lang="ru-RU"/>
        </a:p>
      </dgm:t>
    </dgm:pt>
    <dgm:pt modelId="{848A8FB7-7D3C-41F5-9126-29F6CB182216}" type="pres">
      <dgm:prSet presAssocID="{094636CB-7C6A-434B-9B3F-74FFC2E27367}" presName="connTx" presStyleLbl="parChTrans1D2" presStyleIdx="7" presStyleCnt="10"/>
      <dgm:spPr/>
      <dgm:t>
        <a:bodyPr/>
        <a:lstStyle/>
        <a:p>
          <a:endParaRPr lang="ru-RU"/>
        </a:p>
      </dgm:t>
    </dgm:pt>
    <dgm:pt modelId="{58D2F68D-E5F2-4535-9AB4-128B4828E2D3}" type="pres">
      <dgm:prSet presAssocID="{43E0064E-EBFE-435B-AC9A-DACA3965CD62}" presName="node" presStyleLbl="node1" presStyleIdx="7" presStyleCnt="10" custScaleX="229642" custScaleY="112189" custRadScaleRad="134180" custRadScaleInc="70321">
        <dgm:presLayoutVars>
          <dgm:bulletEnabled val="1"/>
        </dgm:presLayoutVars>
      </dgm:prSet>
      <dgm:spPr/>
      <dgm:t>
        <a:bodyPr/>
        <a:lstStyle/>
        <a:p>
          <a:endParaRPr lang="ru-RU"/>
        </a:p>
      </dgm:t>
    </dgm:pt>
    <dgm:pt modelId="{26A6A159-E1D6-4681-869C-2086E2AE2021}" type="pres">
      <dgm:prSet presAssocID="{63001666-DECC-4B72-B8BB-DAFBABFB75E8}" presName="Name9" presStyleLbl="parChTrans1D2" presStyleIdx="8" presStyleCnt="10"/>
      <dgm:spPr/>
      <dgm:t>
        <a:bodyPr/>
        <a:lstStyle/>
        <a:p>
          <a:endParaRPr lang="ru-RU"/>
        </a:p>
      </dgm:t>
    </dgm:pt>
    <dgm:pt modelId="{FC4249A9-0D65-4E1E-A47F-B5F490C64121}" type="pres">
      <dgm:prSet presAssocID="{63001666-DECC-4B72-B8BB-DAFBABFB75E8}" presName="connTx" presStyleLbl="parChTrans1D2" presStyleIdx="8" presStyleCnt="10"/>
      <dgm:spPr/>
      <dgm:t>
        <a:bodyPr/>
        <a:lstStyle/>
        <a:p>
          <a:endParaRPr lang="ru-RU"/>
        </a:p>
      </dgm:t>
    </dgm:pt>
    <dgm:pt modelId="{D077B9CD-B7B5-4A2B-9CB1-554A0813548B}" type="pres">
      <dgm:prSet presAssocID="{275FBADB-6E24-4D33-B3C1-AB6AABF4331A}" presName="node" presStyleLbl="node1" presStyleIdx="8" presStyleCnt="10" custScaleX="157685" custRadScaleRad="133930" custRadScaleInc="38423">
        <dgm:presLayoutVars>
          <dgm:bulletEnabled val="1"/>
        </dgm:presLayoutVars>
      </dgm:prSet>
      <dgm:spPr/>
      <dgm:t>
        <a:bodyPr/>
        <a:lstStyle/>
        <a:p>
          <a:endParaRPr lang="ru-RU"/>
        </a:p>
      </dgm:t>
    </dgm:pt>
    <dgm:pt modelId="{4D602980-E315-4793-B2BE-F398DFF0265F}" type="pres">
      <dgm:prSet presAssocID="{4122A146-DFBB-4859-87B3-3D02C98E5524}" presName="Name9" presStyleLbl="parChTrans1D2" presStyleIdx="9" presStyleCnt="10"/>
      <dgm:spPr/>
      <dgm:t>
        <a:bodyPr/>
        <a:lstStyle/>
        <a:p>
          <a:endParaRPr lang="ru-RU"/>
        </a:p>
      </dgm:t>
    </dgm:pt>
    <dgm:pt modelId="{80D7F6E7-3F1D-40C9-AB2F-ECB60397CD55}" type="pres">
      <dgm:prSet presAssocID="{4122A146-DFBB-4859-87B3-3D02C98E5524}" presName="connTx" presStyleLbl="parChTrans1D2" presStyleIdx="9" presStyleCnt="10"/>
      <dgm:spPr/>
      <dgm:t>
        <a:bodyPr/>
        <a:lstStyle/>
        <a:p>
          <a:endParaRPr lang="ru-RU"/>
        </a:p>
      </dgm:t>
    </dgm:pt>
    <dgm:pt modelId="{3A0E393A-8E00-4EDF-A58F-4DD69C24DAC2}" type="pres">
      <dgm:prSet presAssocID="{24BC6B86-9EFE-4C4B-89DC-43035F2358C3}" presName="node" presStyleLbl="node1" presStyleIdx="9" presStyleCnt="10" custScaleX="150137" custScaleY="83645" custRadScaleRad="124704" custRadScaleInc="2247">
        <dgm:presLayoutVars>
          <dgm:bulletEnabled val="1"/>
        </dgm:presLayoutVars>
      </dgm:prSet>
      <dgm:spPr/>
      <dgm:t>
        <a:bodyPr/>
        <a:lstStyle/>
        <a:p>
          <a:endParaRPr lang="ru-RU"/>
        </a:p>
      </dgm:t>
    </dgm:pt>
  </dgm:ptLst>
  <dgm:cxnLst>
    <dgm:cxn modelId="{A890D304-A1DD-4037-923F-B406A44DA83F}" srcId="{8F82BA08-0F53-4C61-9441-686C72BC598F}" destId="{99131EB7-D160-4AE0-BAA6-0828E29E7C6D}" srcOrd="3" destOrd="0" parTransId="{817BA8F5-EF4B-453B-9513-2E011A9BE3B9}" sibTransId="{A3414212-175B-484E-BBDC-841C7843B983}"/>
    <dgm:cxn modelId="{D0497914-D0BA-40D3-AFE0-A5FC4AF2BE6F}" type="presOf" srcId="{817BA8F5-EF4B-453B-9513-2E011A9BE3B9}" destId="{5E521899-38E4-4DAD-9D51-628679714DBC}" srcOrd="0" destOrd="0" presId="urn:microsoft.com/office/officeart/2005/8/layout/radial1"/>
    <dgm:cxn modelId="{F2A701CE-3A92-4317-9537-7F9ED27E6BB0}" type="presOf" srcId="{730FD9CC-C194-45AE-BAEE-84F0E925C4E8}" destId="{629ACABA-5CAE-4734-879B-57A84A09C94B}" srcOrd="0" destOrd="0" presId="urn:microsoft.com/office/officeart/2005/8/layout/radial1"/>
    <dgm:cxn modelId="{AFD5FB20-0285-4FFC-B65A-7ED0B1D22C8C}" type="presOf" srcId="{91E78E8C-72D6-4840-B8EE-1C3A2D857EA7}" destId="{6DC69242-29F8-4E83-8F24-F699846886FE}" srcOrd="1" destOrd="0" presId="urn:microsoft.com/office/officeart/2005/8/layout/radial1"/>
    <dgm:cxn modelId="{061EF381-4382-421F-BDF1-599864E948FA}" type="presOf" srcId="{817BA8F5-EF4B-453B-9513-2E011A9BE3B9}" destId="{85753DB3-12B6-45B8-B489-5843CC3191DF}" srcOrd="1" destOrd="0" presId="urn:microsoft.com/office/officeart/2005/8/layout/radial1"/>
    <dgm:cxn modelId="{575997C7-EDDD-43A2-BECE-753F4E1EA173}" srcId="{06AD8F93-F29E-4262-A34C-DBDDBB71894A}" destId="{8F82BA08-0F53-4C61-9441-686C72BC598F}" srcOrd="0" destOrd="0" parTransId="{73574A50-A3E0-4421-8FDA-FADBD44ECFDC}" sibTransId="{35FD5F4B-0A3D-4AB8-9807-4B6DA09F0F6E}"/>
    <dgm:cxn modelId="{828BA8CC-ABB9-4B44-82D2-BBFEB40506AB}" type="presOf" srcId="{275FBADB-6E24-4D33-B3C1-AB6AABF4331A}" destId="{D077B9CD-B7B5-4A2B-9CB1-554A0813548B}" srcOrd="0" destOrd="0" presId="urn:microsoft.com/office/officeart/2005/8/layout/radial1"/>
    <dgm:cxn modelId="{7A3D0D94-C1D6-4BE9-AE10-E655273F5C1B}" type="presOf" srcId="{2BCF5E3C-1CB1-4591-9E27-34D70ECF24B5}" destId="{B60CCCBD-7751-418C-B773-D14A536F2E20}" srcOrd="0" destOrd="0" presId="urn:microsoft.com/office/officeart/2005/8/layout/radial1"/>
    <dgm:cxn modelId="{7638B042-C550-458F-B93F-C890AA0FF19A}" srcId="{8F82BA08-0F53-4C61-9441-686C72BC598F}" destId="{DE912704-A9D7-4E26-86B9-A06206B38C7F}" srcOrd="6" destOrd="0" parTransId="{91E78E8C-72D6-4840-B8EE-1C3A2D857EA7}" sibTransId="{333F9B0E-B418-4221-8FDD-18EEA2E8EFE6}"/>
    <dgm:cxn modelId="{05A77C0A-BDE4-4C08-92A8-F27F4384B908}" type="presOf" srcId="{1445F666-A5FC-4393-B60F-45C731163817}" destId="{AF86B1DC-1577-4D64-B915-99C0BDCEF3FD}" srcOrd="1" destOrd="0" presId="urn:microsoft.com/office/officeart/2005/8/layout/radial1"/>
    <dgm:cxn modelId="{1BC2AC59-2C04-435D-93D4-732453852BB5}" type="presOf" srcId="{91E78E8C-72D6-4840-B8EE-1C3A2D857EA7}" destId="{56002EFF-2352-451B-B800-9750B77C12CA}" srcOrd="0" destOrd="0" presId="urn:microsoft.com/office/officeart/2005/8/layout/radial1"/>
    <dgm:cxn modelId="{5F02F6DA-1F3B-4C0B-9F15-DC472DF23D13}" type="presOf" srcId="{43E0064E-EBFE-435B-AC9A-DACA3965CD62}" destId="{58D2F68D-E5F2-4535-9AB4-128B4828E2D3}" srcOrd="0" destOrd="0" presId="urn:microsoft.com/office/officeart/2005/8/layout/radial1"/>
    <dgm:cxn modelId="{761D481B-E097-4640-A134-664C6C6B296F}" type="presOf" srcId="{9E62D380-E129-4940-8B1F-02D99C8C6409}" destId="{C4FCA657-CE34-4176-8759-A5B082F0AD14}" srcOrd="0" destOrd="0" presId="urn:microsoft.com/office/officeart/2005/8/layout/radial1"/>
    <dgm:cxn modelId="{A06EB925-2CE6-41C5-8DC9-77C83E680A37}" srcId="{8F82BA08-0F53-4C61-9441-686C72BC598F}" destId="{24BC6B86-9EFE-4C4B-89DC-43035F2358C3}" srcOrd="9" destOrd="0" parTransId="{4122A146-DFBB-4859-87B3-3D02C98E5524}" sibTransId="{FDEF5C5F-6297-44D2-B365-0210E46200CF}"/>
    <dgm:cxn modelId="{CB1DB29A-7D7C-44DB-814A-A480C84CB271}" type="presOf" srcId="{4122A146-DFBB-4859-87B3-3D02C98E5524}" destId="{4D602980-E315-4793-B2BE-F398DFF0265F}" srcOrd="0" destOrd="0" presId="urn:microsoft.com/office/officeart/2005/8/layout/radial1"/>
    <dgm:cxn modelId="{8925BBCA-8F5F-452F-ADDC-FBFB83445CED}" type="presOf" srcId="{276FCA01-BC3E-4F5D-8E68-CCDDC42C38F0}" destId="{DF7211F9-EAB8-41DB-B99F-D28F80FBCC2B}" srcOrd="0" destOrd="0" presId="urn:microsoft.com/office/officeart/2005/8/layout/radial1"/>
    <dgm:cxn modelId="{C1EC60A0-36B3-43EB-A3E6-86615532B7FC}" type="presOf" srcId="{63001666-DECC-4B72-B8BB-DAFBABFB75E8}" destId="{26A6A159-E1D6-4681-869C-2086E2AE2021}" srcOrd="0" destOrd="0" presId="urn:microsoft.com/office/officeart/2005/8/layout/radial1"/>
    <dgm:cxn modelId="{0F8A2BF3-C4CF-43AA-9BB9-8C89193AAAB5}" srcId="{8F82BA08-0F53-4C61-9441-686C72BC598F}" destId="{AD96FBBC-B9FF-4A33-B77A-8A839D953F24}" srcOrd="4" destOrd="0" parTransId="{43C0CF95-7208-4D8F-A778-04DA15230DA1}" sibTransId="{D25CC5CB-A3C1-4E5D-8097-27796FCB4200}"/>
    <dgm:cxn modelId="{61F8D32D-FF31-44AF-A511-B5DC1F3C53D2}" srcId="{8F82BA08-0F53-4C61-9441-686C72BC598F}" destId="{9E62D380-E129-4940-8B1F-02D99C8C6409}" srcOrd="1" destOrd="0" parTransId="{730FD9CC-C194-45AE-BAEE-84F0E925C4E8}" sibTransId="{60F9B605-75F1-4633-8E8E-543D4D611B83}"/>
    <dgm:cxn modelId="{547FF9A5-A63E-455E-ACD2-B95C6FAF751D}" type="presOf" srcId="{094636CB-7C6A-434B-9B3F-74FFC2E27367}" destId="{A83EF53D-3C87-4E74-BC0D-FAEB03F5276E}" srcOrd="0" destOrd="0" presId="urn:microsoft.com/office/officeart/2005/8/layout/radial1"/>
    <dgm:cxn modelId="{A45735AE-225A-4821-8DEA-7CE7063085C7}" srcId="{8F82BA08-0F53-4C61-9441-686C72BC598F}" destId="{43E0064E-EBFE-435B-AC9A-DACA3965CD62}" srcOrd="7" destOrd="0" parTransId="{094636CB-7C6A-434B-9B3F-74FFC2E27367}" sibTransId="{7B581E85-1AA2-46FF-9783-BE1CD58D220C}"/>
    <dgm:cxn modelId="{9619C347-213C-488B-9678-279376B53B85}" type="presOf" srcId="{8F82BA08-0F53-4C61-9441-686C72BC598F}" destId="{CCEDD2AA-7709-4A18-AF6F-078DEA1DBA0F}" srcOrd="0" destOrd="0" presId="urn:microsoft.com/office/officeart/2005/8/layout/radial1"/>
    <dgm:cxn modelId="{715D9D3C-5082-4F12-B297-A71AE3326948}" type="presOf" srcId="{730FD9CC-C194-45AE-BAEE-84F0E925C4E8}" destId="{D2A89ADB-47FD-4862-A3D4-DEE286156F08}" srcOrd="1" destOrd="0" presId="urn:microsoft.com/office/officeart/2005/8/layout/radial1"/>
    <dgm:cxn modelId="{8E81D861-39FD-4434-B374-6EF93FE55882}" type="presOf" srcId="{158C295D-E7DF-4232-9F29-733FFA31CA81}" destId="{2D2CF4A5-E9B2-4324-A45D-BD5A62256584}" srcOrd="0" destOrd="0" presId="urn:microsoft.com/office/officeart/2005/8/layout/radial1"/>
    <dgm:cxn modelId="{B0177487-E661-4ADD-AC99-1A46E8768AEE}" type="presOf" srcId="{06AD8F93-F29E-4262-A34C-DBDDBB71894A}" destId="{9AC57C20-91C9-40B5-9F0D-188B0C5C8DB3}" srcOrd="0" destOrd="0" presId="urn:microsoft.com/office/officeart/2005/8/layout/radial1"/>
    <dgm:cxn modelId="{3B58E9DE-3743-45FC-B026-8AF7C922605D}" type="presOf" srcId="{63001666-DECC-4B72-B8BB-DAFBABFB75E8}" destId="{FC4249A9-0D65-4E1E-A47F-B5F490C64121}" srcOrd="1" destOrd="0" presId="urn:microsoft.com/office/officeart/2005/8/layout/radial1"/>
    <dgm:cxn modelId="{0A0EC322-9AFA-4C25-A855-14D6459962EC}" type="presOf" srcId="{99131EB7-D160-4AE0-BAA6-0828E29E7C6D}" destId="{E17244C0-5C53-4441-AD21-B40506E8DEAD}" srcOrd="0" destOrd="0" presId="urn:microsoft.com/office/officeart/2005/8/layout/radial1"/>
    <dgm:cxn modelId="{C96F19EA-5A9F-460A-A4E8-52E076FA6E82}" type="presOf" srcId="{AD96FBBC-B9FF-4A33-B77A-8A839D953F24}" destId="{321372DF-8818-483B-867E-9150F7A2A526}" srcOrd="0" destOrd="0" presId="urn:microsoft.com/office/officeart/2005/8/layout/radial1"/>
    <dgm:cxn modelId="{D7C18BB7-1079-43B6-AD8C-8D76442C03C5}" type="presOf" srcId="{2BCF5E3C-1CB1-4591-9E27-34D70ECF24B5}" destId="{9D7C8A58-7AB8-41D2-A805-F01777211F08}" srcOrd="1" destOrd="0" presId="urn:microsoft.com/office/officeart/2005/8/layout/radial1"/>
    <dgm:cxn modelId="{F820FAB3-86D1-40A3-9BC2-BA4087E5BF15}" srcId="{8F82BA08-0F53-4C61-9441-686C72BC598F}" destId="{275FBADB-6E24-4D33-B3C1-AB6AABF4331A}" srcOrd="8" destOrd="0" parTransId="{63001666-DECC-4B72-B8BB-DAFBABFB75E8}" sibTransId="{79074F27-8576-4218-91F3-07CB70D74269}"/>
    <dgm:cxn modelId="{ACACE1F4-BF78-47CC-B4E5-C1A9F05D40DD}" type="presOf" srcId="{BB29FB71-99AB-4FE2-A776-3987BD2CD956}" destId="{53E1B531-FF0F-4C24-B5E5-AB2C263144E3}" srcOrd="1" destOrd="0" presId="urn:microsoft.com/office/officeart/2005/8/layout/radial1"/>
    <dgm:cxn modelId="{50A27E19-8455-4186-8B45-25931AAE3474}" srcId="{8F82BA08-0F53-4C61-9441-686C72BC598F}" destId="{158C295D-E7DF-4232-9F29-733FFA31CA81}" srcOrd="0" destOrd="0" parTransId="{1445F666-A5FC-4393-B60F-45C731163817}" sibTransId="{0FCE997F-9754-4FB1-B415-816263FF2016}"/>
    <dgm:cxn modelId="{28E398EB-7ECB-4ACB-AF4A-E23816AB7AE7}" type="presOf" srcId="{DE912704-A9D7-4E26-86B9-A06206B38C7F}" destId="{A993D530-0BF0-4FBE-90C1-A6256A902694}" srcOrd="0" destOrd="0" presId="urn:microsoft.com/office/officeart/2005/8/layout/radial1"/>
    <dgm:cxn modelId="{944CD83C-70AA-4FB3-879A-9BFADEEB4285}" type="presOf" srcId="{24BC6B86-9EFE-4C4B-89DC-43035F2358C3}" destId="{3A0E393A-8E00-4EDF-A58F-4DD69C24DAC2}" srcOrd="0" destOrd="0" presId="urn:microsoft.com/office/officeart/2005/8/layout/radial1"/>
    <dgm:cxn modelId="{32449D5B-E667-4918-A7D8-8B50065B1039}" type="presOf" srcId="{4122A146-DFBB-4859-87B3-3D02C98E5524}" destId="{80D7F6E7-3F1D-40C9-AB2F-ECB60397CD55}" srcOrd="1" destOrd="0" presId="urn:microsoft.com/office/officeart/2005/8/layout/radial1"/>
    <dgm:cxn modelId="{B7CBBDF7-0EB1-4268-A55C-09943894AE8F}" type="presOf" srcId="{43C0CF95-7208-4D8F-A778-04DA15230DA1}" destId="{543D607E-895B-4F29-BC94-06A31F508171}" srcOrd="1" destOrd="0" presId="urn:microsoft.com/office/officeart/2005/8/layout/radial1"/>
    <dgm:cxn modelId="{DD73F753-DE81-4C0D-9EE4-CA41B71EE4EB}" srcId="{8F82BA08-0F53-4C61-9441-686C72BC598F}" destId="{03B62642-F7F3-4259-9D59-1753E3347B49}" srcOrd="5" destOrd="0" parTransId="{BB29FB71-99AB-4FE2-A776-3987BD2CD956}" sibTransId="{56B14351-32D3-4174-8F0D-8E314CF5FDEF}"/>
    <dgm:cxn modelId="{7395677A-83C3-4804-A8E7-F0BE083F98D5}" srcId="{8F82BA08-0F53-4C61-9441-686C72BC598F}" destId="{276FCA01-BC3E-4F5D-8E68-CCDDC42C38F0}" srcOrd="2" destOrd="0" parTransId="{2BCF5E3C-1CB1-4591-9E27-34D70ECF24B5}" sibTransId="{D212DAC0-420B-477F-B425-CC8341A6A0E3}"/>
    <dgm:cxn modelId="{19D10955-6CC7-4C46-B4D2-B6960481113F}" type="presOf" srcId="{43C0CF95-7208-4D8F-A778-04DA15230DA1}" destId="{2B839FA1-9ACD-4385-A61B-2D94061DDE34}" srcOrd="0" destOrd="0" presId="urn:microsoft.com/office/officeart/2005/8/layout/radial1"/>
    <dgm:cxn modelId="{F91BD1BA-F407-4D20-9493-CCB6FD760E15}" type="presOf" srcId="{1445F666-A5FC-4393-B60F-45C731163817}" destId="{66E7B119-9F70-4637-AAD5-B0F670C6AAA3}" srcOrd="0" destOrd="0" presId="urn:microsoft.com/office/officeart/2005/8/layout/radial1"/>
    <dgm:cxn modelId="{2DAF593C-7A8D-4E53-B2F6-DA8E2C14D37A}" type="presOf" srcId="{094636CB-7C6A-434B-9B3F-74FFC2E27367}" destId="{848A8FB7-7D3C-41F5-9126-29F6CB182216}" srcOrd="1" destOrd="0" presId="urn:microsoft.com/office/officeart/2005/8/layout/radial1"/>
    <dgm:cxn modelId="{889BB64C-82F7-41FE-95F5-45D65816AF3E}" type="presOf" srcId="{BB29FB71-99AB-4FE2-A776-3987BD2CD956}" destId="{EC34D835-34D5-4ECD-A895-82891A3E88A9}" srcOrd="0" destOrd="0" presId="urn:microsoft.com/office/officeart/2005/8/layout/radial1"/>
    <dgm:cxn modelId="{DF072FFC-0CFD-4DFB-83DC-CCCD68F01819}" type="presOf" srcId="{03B62642-F7F3-4259-9D59-1753E3347B49}" destId="{A88F9AC3-7C2F-4CBB-9909-2728D9480C7F}" srcOrd="0" destOrd="0" presId="urn:microsoft.com/office/officeart/2005/8/layout/radial1"/>
    <dgm:cxn modelId="{17667754-EA65-4D67-9286-2FD801AA7F0B}" type="presParOf" srcId="{9AC57C20-91C9-40B5-9F0D-188B0C5C8DB3}" destId="{CCEDD2AA-7709-4A18-AF6F-078DEA1DBA0F}" srcOrd="0" destOrd="0" presId="urn:microsoft.com/office/officeart/2005/8/layout/radial1"/>
    <dgm:cxn modelId="{7BC4A515-F59D-4C5F-BAD5-55984A300D5E}" type="presParOf" srcId="{9AC57C20-91C9-40B5-9F0D-188B0C5C8DB3}" destId="{66E7B119-9F70-4637-AAD5-B0F670C6AAA3}" srcOrd="1" destOrd="0" presId="urn:microsoft.com/office/officeart/2005/8/layout/radial1"/>
    <dgm:cxn modelId="{39525847-C695-4E73-B02C-814D49800BF1}" type="presParOf" srcId="{66E7B119-9F70-4637-AAD5-B0F670C6AAA3}" destId="{AF86B1DC-1577-4D64-B915-99C0BDCEF3FD}" srcOrd="0" destOrd="0" presId="urn:microsoft.com/office/officeart/2005/8/layout/radial1"/>
    <dgm:cxn modelId="{9DEB1273-E520-4B5E-87F1-F4799C3FA425}" type="presParOf" srcId="{9AC57C20-91C9-40B5-9F0D-188B0C5C8DB3}" destId="{2D2CF4A5-E9B2-4324-A45D-BD5A62256584}" srcOrd="2" destOrd="0" presId="urn:microsoft.com/office/officeart/2005/8/layout/radial1"/>
    <dgm:cxn modelId="{B0254DD2-42FE-43C9-BC28-C28354EBD962}" type="presParOf" srcId="{9AC57C20-91C9-40B5-9F0D-188B0C5C8DB3}" destId="{629ACABA-5CAE-4734-879B-57A84A09C94B}" srcOrd="3" destOrd="0" presId="urn:microsoft.com/office/officeart/2005/8/layout/radial1"/>
    <dgm:cxn modelId="{EA17349F-90C0-4934-9F74-02DF704A6CD0}" type="presParOf" srcId="{629ACABA-5CAE-4734-879B-57A84A09C94B}" destId="{D2A89ADB-47FD-4862-A3D4-DEE286156F08}" srcOrd="0" destOrd="0" presId="urn:microsoft.com/office/officeart/2005/8/layout/radial1"/>
    <dgm:cxn modelId="{501DBB96-B906-40BD-9B81-D770C86F585C}" type="presParOf" srcId="{9AC57C20-91C9-40B5-9F0D-188B0C5C8DB3}" destId="{C4FCA657-CE34-4176-8759-A5B082F0AD14}" srcOrd="4" destOrd="0" presId="urn:microsoft.com/office/officeart/2005/8/layout/radial1"/>
    <dgm:cxn modelId="{E430DD30-C81E-46AD-84B9-9835E0C6594F}" type="presParOf" srcId="{9AC57C20-91C9-40B5-9F0D-188B0C5C8DB3}" destId="{B60CCCBD-7751-418C-B773-D14A536F2E20}" srcOrd="5" destOrd="0" presId="urn:microsoft.com/office/officeart/2005/8/layout/radial1"/>
    <dgm:cxn modelId="{7C85AFBE-1EA4-4DE6-955A-3BBA62F121ED}" type="presParOf" srcId="{B60CCCBD-7751-418C-B773-D14A536F2E20}" destId="{9D7C8A58-7AB8-41D2-A805-F01777211F08}" srcOrd="0" destOrd="0" presId="urn:microsoft.com/office/officeart/2005/8/layout/radial1"/>
    <dgm:cxn modelId="{BFC91EA9-ADAB-43D1-92EA-9E83F5E213C1}" type="presParOf" srcId="{9AC57C20-91C9-40B5-9F0D-188B0C5C8DB3}" destId="{DF7211F9-EAB8-41DB-B99F-D28F80FBCC2B}" srcOrd="6" destOrd="0" presId="urn:microsoft.com/office/officeart/2005/8/layout/radial1"/>
    <dgm:cxn modelId="{24AB5DDD-73B5-45FD-A088-9E819A5AD481}" type="presParOf" srcId="{9AC57C20-91C9-40B5-9F0D-188B0C5C8DB3}" destId="{5E521899-38E4-4DAD-9D51-628679714DBC}" srcOrd="7" destOrd="0" presId="urn:microsoft.com/office/officeart/2005/8/layout/radial1"/>
    <dgm:cxn modelId="{594ADDC3-7FD3-43A0-AA35-697AA69D0CC8}" type="presParOf" srcId="{5E521899-38E4-4DAD-9D51-628679714DBC}" destId="{85753DB3-12B6-45B8-B489-5843CC3191DF}" srcOrd="0" destOrd="0" presId="urn:microsoft.com/office/officeart/2005/8/layout/radial1"/>
    <dgm:cxn modelId="{75150A6B-164F-4077-9CB0-850B9F2386EC}" type="presParOf" srcId="{9AC57C20-91C9-40B5-9F0D-188B0C5C8DB3}" destId="{E17244C0-5C53-4441-AD21-B40506E8DEAD}" srcOrd="8" destOrd="0" presId="urn:microsoft.com/office/officeart/2005/8/layout/radial1"/>
    <dgm:cxn modelId="{A11B5642-C172-4A01-BA16-FBB681092968}" type="presParOf" srcId="{9AC57C20-91C9-40B5-9F0D-188B0C5C8DB3}" destId="{2B839FA1-9ACD-4385-A61B-2D94061DDE34}" srcOrd="9" destOrd="0" presId="urn:microsoft.com/office/officeart/2005/8/layout/radial1"/>
    <dgm:cxn modelId="{53D70F09-6933-4E8A-87FF-2ADC87E27B66}" type="presParOf" srcId="{2B839FA1-9ACD-4385-A61B-2D94061DDE34}" destId="{543D607E-895B-4F29-BC94-06A31F508171}" srcOrd="0" destOrd="0" presId="urn:microsoft.com/office/officeart/2005/8/layout/radial1"/>
    <dgm:cxn modelId="{B04AADE9-8FB4-445D-9B3E-4FE3D1360ECA}" type="presParOf" srcId="{9AC57C20-91C9-40B5-9F0D-188B0C5C8DB3}" destId="{321372DF-8818-483B-867E-9150F7A2A526}" srcOrd="10" destOrd="0" presId="urn:microsoft.com/office/officeart/2005/8/layout/radial1"/>
    <dgm:cxn modelId="{0BC4D13F-E0B2-41C4-BD3B-60068AA5A558}" type="presParOf" srcId="{9AC57C20-91C9-40B5-9F0D-188B0C5C8DB3}" destId="{EC34D835-34D5-4ECD-A895-82891A3E88A9}" srcOrd="11" destOrd="0" presId="urn:microsoft.com/office/officeart/2005/8/layout/radial1"/>
    <dgm:cxn modelId="{396ED8B0-C9DE-4B5D-8B24-5C49D7476FFF}" type="presParOf" srcId="{EC34D835-34D5-4ECD-A895-82891A3E88A9}" destId="{53E1B531-FF0F-4C24-B5E5-AB2C263144E3}" srcOrd="0" destOrd="0" presId="urn:microsoft.com/office/officeart/2005/8/layout/radial1"/>
    <dgm:cxn modelId="{16B80B37-A89C-424E-BDA9-7786746F7FB2}" type="presParOf" srcId="{9AC57C20-91C9-40B5-9F0D-188B0C5C8DB3}" destId="{A88F9AC3-7C2F-4CBB-9909-2728D9480C7F}" srcOrd="12" destOrd="0" presId="urn:microsoft.com/office/officeart/2005/8/layout/radial1"/>
    <dgm:cxn modelId="{23A3C616-9B32-4CD0-BD9E-89FA31A15F32}" type="presParOf" srcId="{9AC57C20-91C9-40B5-9F0D-188B0C5C8DB3}" destId="{56002EFF-2352-451B-B800-9750B77C12CA}" srcOrd="13" destOrd="0" presId="urn:microsoft.com/office/officeart/2005/8/layout/radial1"/>
    <dgm:cxn modelId="{5B4F8CB5-E2CF-4F21-9AD0-988C0C48E1F4}" type="presParOf" srcId="{56002EFF-2352-451B-B800-9750B77C12CA}" destId="{6DC69242-29F8-4E83-8F24-F699846886FE}" srcOrd="0" destOrd="0" presId="urn:microsoft.com/office/officeart/2005/8/layout/radial1"/>
    <dgm:cxn modelId="{8A381E19-0E65-4AAD-B001-130FCAB1E517}" type="presParOf" srcId="{9AC57C20-91C9-40B5-9F0D-188B0C5C8DB3}" destId="{A993D530-0BF0-4FBE-90C1-A6256A902694}" srcOrd="14" destOrd="0" presId="urn:microsoft.com/office/officeart/2005/8/layout/radial1"/>
    <dgm:cxn modelId="{67E16CB3-2808-426B-9E25-E9B1A9B78113}" type="presParOf" srcId="{9AC57C20-91C9-40B5-9F0D-188B0C5C8DB3}" destId="{A83EF53D-3C87-4E74-BC0D-FAEB03F5276E}" srcOrd="15" destOrd="0" presId="urn:microsoft.com/office/officeart/2005/8/layout/radial1"/>
    <dgm:cxn modelId="{5879BB80-D23F-4CAE-A891-E6079A2368B8}" type="presParOf" srcId="{A83EF53D-3C87-4E74-BC0D-FAEB03F5276E}" destId="{848A8FB7-7D3C-41F5-9126-29F6CB182216}" srcOrd="0" destOrd="0" presId="urn:microsoft.com/office/officeart/2005/8/layout/radial1"/>
    <dgm:cxn modelId="{16B3EEE1-DB81-40FA-BD73-6DD317C8D634}" type="presParOf" srcId="{9AC57C20-91C9-40B5-9F0D-188B0C5C8DB3}" destId="{58D2F68D-E5F2-4535-9AB4-128B4828E2D3}" srcOrd="16" destOrd="0" presId="urn:microsoft.com/office/officeart/2005/8/layout/radial1"/>
    <dgm:cxn modelId="{46792570-8AD0-4DBA-80B2-8A955FE6EF14}" type="presParOf" srcId="{9AC57C20-91C9-40B5-9F0D-188B0C5C8DB3}" destId="{26A6A159-E1D6-4681-869C-2086E2AE2021}" srcOrd="17" destOrd="0" presId="urn:microsoft.com/office/officeart/2005/8/layout/radial1"/>
    <dgm:cxn modelId="{471E7A00-E97C-4375-A737-1F3B2F0B22F1}" type="presParOf" srcId="{26A6A159-E1D6-4681-869C-2086E2AE2021}" destId="{FC4249A9-0D65-4E1E-A47F-B5F490C64121}" srcOrd="0" destOrd="0" presId="urn:microsoft.com/office/officeart/2005/8/layout/radial1"/>
    <dgm:cxn modelId="{E7924CA7-09C1-4782-A069-8A2D38693F96}" type="presParOf" srcId="{9AC57C20-91C9-40B5-9F0D-188B0C5C8DB3}" destId="{D077B9CD-B7B5-4A2B-9CB1-554A0813548B}" srcOrd="18" destOrd="0" presId="urn:microsoft.com/office/officeart/2005/8/layout/radial1"/>
    <dgm:cxn modelId="{B9113FC9-E1C5-48F0-9B8F-A626867D702F}" type="presParOf" srcId="{9AC57C20-91C9-40B5-9F0D-188B0C5C8DB3}" destId="{4D602980-E315-4793-B2BE-F398DFF0265F}" srcOrd="19" destOrd="0" presId="urn:microsoft.com/office/officeart/2005/8/layout/radial1"/>
    <dgm:cxn modelId="{D3749AE7-6576-41AF-8A4E-5FAB60C0F1C3}" type="presParOf" srcId="{4D602980-E315-4793-B2BE-F398DFF0265F}" destId="{80D7F6E7-3F1D-40C9-AB2F-ECB60397CD55}" srcOrd="0" destOrd="0" presId="urn:microsoft.com/office/officeart/2005/8/layout/radial1"/>
    <dgm:cxn modelId="{B460EBD3-05A1-4ECD-8F55-802BD5E6CDC7}" type="presParOf" srcId="{9AC57C20-91C9-40B5-9F0D-188B0C5C8DB3}" destId="{3A0E393A-8E00-4EDF-A58F-4DD69C24DAC2}" srcOrd="2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F1747465-5C33-4175-B424-E63682D7126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9C53509A-4A1D-4158-A5D1-5E8801F77B95}">
      <dgm:prSet phldrT="[Текст]" custT="1"/>
      <dgm:spPr/>
      <dgm:t>
        <a:bodyPr/>
        <a:lstStyle/>
        <a:p>
          <a:r>
            <a:rPr lang="ru-RU" sz="1600" dirty="0" smtClean="0"/>
            <a:t>Расторжение договора работодателем </a:t>
          </a:r>
          <a:endParaRPr lang="ru-RU" sz="1600" dirty="0"/>
        </a:p>
      </dgm:t>
    </dgm:pt>
    <dgm:pt modelId="{AB30C8E8-1718-4710-8CFE-338E2AA28511}" type="parTrans" cxnId="{E9ECC411-7812-4ADC-AB43-CDF0005A4C21}">
      <dgm:prSet/>
      <dgm:spPr/>
      <dgm:t>
        <a:bodyPr/>
        <a:lstStyle/>
        <a:p>
          <a:endParaRPr lang="ru-RU"/>
        </a:p>
      </dgm:t>
    </dgm:pt>
    <dgm:pt modelId="{8D397DE8-770E-4D82-82DF-26C641DB4714}" type="sibTrans" cxnId="{E9ECC411-7812-4ADC-AB43-CDF0005A4C21}">
      <dgm:prSet/>
      <dgm:spPr/>
      <dgm:t>
        <a:bodyPr/>
        <a:lstStyle/>
        <a:p>
          <a:endParaRPr lang="ru-RU"/>
        </a:p>
      </dgm:t>
    </dgm:pt>
    <dgm:pt modelId="{84FF4232-7A8F-4E0A-A3E6-348BE8A1489B}">
      <dgm:prSet phldrT="[Текст]" custT="1"/>
      <dgm:spPr/>
      <dgm:t>
        <a:bodyPr/>
        <a:lstStyle/>
        <a:p>
          <a:r>
            <a:rPr lang="ru-RU" sz="1600" dirty="0" smtClean="0"/>
            <a:t>ликвидация организации</a:t>
          </a:r>
          <a:endParaRPr lang="ru-RU" sz="1600" dirty="0"/>
        </a:p>
      </dgm:t>
    </dgm:pt>
    <dgm:pt modelId="{85AE1678-C820-437E-A0C0-A0058D58C404}" type="parTrans" cxnId="{C54C67BC-247E-4F88-B5BA-CA16F57E8D1F}">
      <dgm:prSet/>
      <dgm:spPr/>
      <dgm:t>
        <a:bodyPr/>
        <a:lstStyle/>
        <a:p>
          <a:endParaRPr lang="ru-RU"/>
        </a:p>
      </dgm:t>
    </dgm:pt>
    <dgm:pt modelId="{7B9983C2-0E79-43DD-AD83-FD5E5DBB2D17}" type="sibTrans" cxnId="{C54C67BC-247E-4F88-B5BA-CA16F57E8D1F}">
      <dgm:prSet/>
      <dgm:spPr/>
      <dgm:t>
        <a:bodyPr/>
        <a:lstStyle/>
        <a:p>
          <a:endParaRPr lang="ru-RU"/>
        </a:p>
      </dgm:t>
    </dgm:pt>
    <dgm:pt modelId="{7C3F4E12-A922-43C3-80C3-12E521390A6D}">
      <dgm:prSet custT="1"/>
      <dgm:spPr/>
      <dgm:t>
        <a:bodyPr/>
        <a:lstStyle/>
        <a:p>
          <a:r>
            <a:rPr lang="ru-RU" sz="1600" dirty="0" smtClean="0"/>
            <a:t>сокращение численности или штата работников</a:t>
          </a:r>
        </a:p>
      </dgm:t>
    </dgm:pt>
    <dgm:pt modelId="{EF32BB38-6187-47F7-8AEF-B42AF89EA402}" type="parTrans" cxnId="{05C19959-215E-4561-9DFA-54A76A399EC4}">
      <dgm:prSet/>
      <dgm:spPr/>
      <dgm:t>
        <a:bodyPr/>
        <a:lstStyle/>
        <a:p>
          <a:endParaRPr lang="ru-RU"/>
        </a:p>
      </dgm:t>
    </dgm:pt>
    <dgm:pt modelId="{B6C58B8E-6545-4048-94FB-CFF5301901D9}" type="sibTrans" cxnId="{05C19959-215E-4561-9DFA-54A76A399EC4}">
      <dgm:prSet/>
      <dgm:spPr/>
      <dgm:t>
        <a:bodyPr/>
        <a:lstStyle/>
        <a:p>
          <a:endParaRPr lang="ru-RU"/>
        </a:p>
      </dgm:t>
    </dgm:pt>
    <dgm:pt modelId="{F854BDCE-4BC2-43C0-BCF1-E2D7C671CB67}">
      <dgm:prSet custT="1"/>
      <dgm:spPr/>
      <dgm:t>
        <a:bodyPr/>
        <a:lstStyle/>
        <a:p>
          <a:r>
            <a:rPr lang="ru-RU" sz="1600" dirty="0" smtClean="0"/>
            <a:t>несоответствие работника занимаемой должности или выполняемой работе</a:t>
          </a:r>
        </a:p>
      </dgm:t>
    </dgm:pt>
    <dgm:pt modelId="{DD2D0378-BCBA-4236-AEC0-38A5B171F1E2}" type="parTrans" cxnId="{5CD7446C-1FA4-4CDF-8835-085F50AA901D}">
      <dgm:prSet/>
      <dgm:spPr/>
      <dgm:t>
        <a:bodyPr/>
        <a:lstStyle/>
        <a:p>
          <a:endParaRPr lang="ru-RU"/>
        </a:p>
      </dgm:t>
    </dgm:pt>
    <dgm:pt modelId="{FD433F9B-0CA7-4AC2-8159-4F3B2F88CB85}" type="sibTrans" cxnId="{5CD7446C-1FA4-4CDF-8835-085F50AA901D}">
      <dgm:prSet/>
      <dgm:spPr/>
      <dgm:t>
        <a:bodyPr/>
        <a:lstStyle/>
        <a:p>
          <a:endParaRPr lang="ru-RU"/>
        </a:p>
      </dgm:t>
    </dgm:pt>
    <dgm:pt modelId="{EBD9DD0F-15B9-47AE-AEB7-6EB6D678B14F}">
      <dgm:prSet custT="1"/>
      <dgm:spPr/>
      <dgm:t>
        <a:bodyPr/>
        <a:lstStyle/>
        <a:p>
          <a:r>
            <a:rPr lang="ru-RU" sz="1600" dirty="0" smtClean="0"/>
            <a:t>однократное грубое нарушение работником трудовых обязанностей</a:t>
          </a:r>
          <a:endParaRPr lang="ru-RU" sz="1600" dirty="0"/>
        </a:p>
      </dgm:t>
    </dgm:pt>
    <dgm:pt modelId="{FBF4E694-4129-4346-9517-64982A03F3FB}" type="parTrans" cxnId="{00B8DCBA-11E7-46A2-8994-B61C5C828CFD}">
      <dgm:prSet/>
      <dgm:spPr/>
      <dgm:t>
        <a:bodyPr/>
        <a:lstStyle/>
        <a:p>
          <a:endParaRPr lang="ru-RU"/>
        </a:p>
      </dgm:t>
    </dgm:pt>
    <dgm:pt modelId="{5C2664AB-3A68-479F-B336-1776F840F24A}" type="sibTrans" cxnId="{00B8DCBA-11E7-46A2-8994-B61C5C828CFD}">
      <dgm:prSet/>
      <dgm:spPr/>
      <dgm:t>
        <a:bodyPr/>
        <a:lstStyle/>
        <a:p>
          <a:endParaRPr lang="ru-RU"/>
        </a:p>
      </dgm:t>
    </dgm:pt>
    <dgm:pt modelId="{4CB036C3-63C0-42AD-BC8A-C5D4D57CBD2E}">
      <dgm:prSet custT="1"/>
      <dgm:spPr/>
      <dgm:t>
        <a:bodyPr/>
        <a:lstStyle/>
        <a:p>
          <a:r>
            <a:rPr lang="ru-RU" sz="1600" dirty="0" smtClean="0"/>
            <a:t>смена собственника имущества организации</a:t>
          </a:r>
        </a:p>
      </dgm:t>
    </dgm:pt>
    <dgm:pt modelId="{7B6D6869-8D39-4FCE-94FA-1021D09BFFCD}" type="parTrans" cxnId="{4AD2E85D-0201-4501-B6D9-A790329F93C0}">
      <dgm:prSet/>
      <dgm:spPr/>
      <dgm:t>
        <a:bodyPr/>
        <a:lstStyle/>
        <a:p>
          <a:endParaRPr lang="ru-RU"/>
        </a:p>
      </dgm:t>
    </dgm:pt>
    <dgm:pt modelId="{195E78F3-1588-445C-8C6A-DA1512E8BB9C}" type="sibTrans" cxnId="{4AD2E85D-0201-4501-B6D9-A790329F93C0}">
      <dgm:prSet/>
      <dgm:spPr/>
      <dgm:t>
        <a:bodyPr/>
        <a:lstStyle/>
        <a:p>
          <a:endParaRPr lang="ru-RU"/>
        </a:p>
      </dgm:t>
    </dgm:pt>
    <dgm:pt modelId="{E59C8AFD-F51D-46EB-B2CB-2EB032E30191}">
      <dgm:prSet custT="1"/>
      <dgm:spPr/>
      <dgm:t>
        <a:bodyPr/>
        <a:lstStyle/>
        <a:p>
          <a:r>
            <a:rPr lang="ru-RU" sz="1600" dirty="0" smtClean="0"/>
            <a:t> неоднократное неисполнение работником без уважительных причин трудовых обязанностей, если он имеет дисциплинарное взыскание</a:t>
          </a:r>
        </a:p>
      </dgm:t>
    </dgm:pt>
    <dgm:pt modelId="{A1A1AB75-5E3A-4B67-9A12-E6987913E7C5}" type="parTrans" cxnId="{06FF3E8A-DF7E-4F64-B07C-BA8E98D23CF9}">
      <dgm:prSet/>
      <dgm:spPr/>
      <dgm:t>
        <a:bodyPr/>
        <a:lstStyle/>
        <a:p>
          <a:endParaRPr lang="ru-RU"/>
        </a:p>
      </dgm:t>
    </dgm:pt>
    <dgm:pt modelId="{83489A66-E0F6-4344-86D6-8966625CBC0B}" type="sibTrans" cxnId="{06FF3E8A-DF7E-4F64-B07C-BA8E98D23CF9}">
      <dgm:prSet/>
      <dgm:spPr/>
      <dgm:t>
        <a:bodyPr/>
        <a:lstStyle/>
        <a:p>
          <a:endParaRPr lang="ru-RU"/>
        </a:p>
      </dgm:t>
    </dgm:pt>
    <dgm:pt modelId="{50415F0A-C565-4D04-825A-A504631296AF}">
      <dgm:prSet custT="1"/>
      <dgm:spPr/>
      <dgm:t>
        <a:bodyPr/>
        <a:lstStyle/>
        <a:p>
          <a:r>
            <a:rPr lang="ru-RU" sz="1600" smtClean="0"/>
            <a:t>совершение работником, выполняющим воспитательные функции, аморального проступка</a:t>
          </a:r>
          <a:endParaRPr lang="ru-RU" sz="1600" dirty="0"/>
        </a:p>
      </dgm:t>
    </dgm:pt>
    <dgm:pt modelId="{5A1F0A5D-A0E0-43BE-807D-57C85235B88E}" type="parTrans" cxnId="{994101CF-789D-4EFA-BEE0-44ABD999B5EF}">
      <dgm:prSet/>
      <dgm:spPr/>
      <dgm:t>
        <a:bodyPr/>
        <a:lstStyle/>
        <a:p>
          <a:endParaRPr lang="ru-RU"/>
        </a:p>
      </dgm:t>
    </dgm:pt>
    <dgm:pt modelId="{159E2DF6-A464-47C2-B893-686CF74F1F94}" type="sibTrans" cxnId="{994101CF-789D-4EFA-BEE0-44ABD999B5EF}">
      <dgm:prSet/>
      <dgm:spPr/>
    </dgm:pt>
    <dgm:pt modelId="{B0BDB8E5-E1F7-4094-9398-DF9BD8C51BAD}" type="pres">
      <dgm:prSet presAssocID="{F1747465-5C33-4175-B424-E63682D71262}" presName="cycle" presStyleCnt="0">
        <dgm:presLayoutVars>
          <dgm:chMax val="1"/>
          <dgm:dir/>
          <dgm:animLvl val="ctr"/>
          <dgm:resizeHandles val="exact"/>
        </dgm:presLayoutVars>
      </dgm:prSet>
      <dgm:spPr/>
      <dgm:t>
        <a:bodyPr/>
        <a:lstStyle/>
        <a:p>
          <a:endParaRPr lang="ru-RU"/>
        </a:p>
      </dgm:t>
    </dgm:pt>
    <dgm:pt modelId="{766B2F94-B7F9-4D2B-86E9-CFB4875D2F45}" type="pres">
      <dgm:prSet presAssocID="{9C53509A-4A1D-4158-A5D1-5E8801F77B95}" presName="centerShape" presStyleLbl="node0" presStyleIdx="0" presStyleCnt="1" custScaleX="135159" custScaleY="95322" custLinFactNeighborX="989" custLinFactNeighborY="-495"/>
      <dgm:spPr/>
      <dgm:t>
        <a:bodyPr/>
        <a:lstStyle/>
        <a:p>
          <a:endParaRPr lang="ru-RU"/>
        </a:p>
      </dgm:t>
    </dgm:pt>
    <dgm:pt modelId="{9F6B2040-5824-4255-8175-6971DE5AA9BF}" type="pres">
      <dgm:prSet presAssocID="{85AE1678-C820-437E-A0C0-A0058D58C404}" presName="Name9" presStyleLbl="parChTrans1D2" presStyleIdx="0" presStyleCnt="7"/>
      <dgm:spPr/>
      <dgm:t>
        <a:bodyPr/>
        <a:lstStyle/>
        <a:p>
          <a:endParaRPr lang="ru-RU"/>
        </a:p>
      </dgm:t>
    </dgm:pt>
    <dgm:pt modelId="{CD0E9334-2557-4C6C-B770-76572BF0F664}" type="pres">
      <dgm:prSet presAssocID="{85AE1678-C820-437E-A0C0-A0058D58C404}" presName="connTx" presStyleLbl="parChTrans1D2" presStyleIdx="0" presStyleCnt="7"/>
      <dgm:spPr/>
      <dgm:t>
        <a:bodyPr/>
        <a:lstStyle/>
        <a:p>
          <a:endParaRPr lang="ru-RU"/>
        </a:p>
      </dgm:t>
    </dgm:pt>
    <dgm:pt modelId="{82EF118F-CC36-4231-A84B-36D5EB6F18C2}" type="pres">
      <dgm:prSet presAssocID="{84FF4232-7A8F-4E0A-A3E6-348BE8A1489B}" presName="node" presStyleLbl="node1" presStyleIdx="0" presStyleCnt="7" custScaleX="114557" custScaleY="62008" custRadScaleRad="101009" custRadScaleInc="3742">
        <dgm:presLayoutVars>
          <dgm:bulletEnabled val="1"/>
        </dgm:presLayoutVars>
      </dgm:prSet>
      <dgm:spPr/>
      <dgm:t>
        <a:bodyPr/>
        <a:lstStyle/>
        <a:p>
          <a:endParaRPr lang="ru-RU"/>
        </a:p>
      </dgm:t>
    </dgm:pt>
    <dgm:pt modelId="{B3BDAA14-01B6-43C3-AA52-A7341E73B72D}" type="pres">
      <dgm:prSet presAssocID="{EF32BB38-6187-47F7-8AEF-B42AF89EA402}" presName="Name9" presStyleLbl="parChTrans1D2" presStyleIdx="1" presStyleCnt="7"/>
      <dgm:spPr/>
      <dgm:t>
        <a:bodyPr/>
        <a:lstStyle/>
        <a:p>
          <a:endParaRPr lang="ru-RU"/>
        </a:p>
      </dgm:t>
    </dgm:pt>
    <dgm:pt modelId="{51D73D60-8DF5-4BE3-A2C1-E450B1C264B0}" type="pres">
      <dgm:prSet presAssocID="{EF32BB38-6187-47F7-8AEF-B42AF89EA402}" presName="connTx" presStyleLbl="parChTrans1D2" presStyleIdx="1" presStyleCnt="7"/>
      <dgm:spPr/>
      <dgm:t>
        <a:bodyPr/>
        <a:lstStyle/>
        <a:p>
          <a:endParaRPr lang="ru-RU"/>
        </a:p>
      </dgm:t>
    </dgm:pt>
    <dgm:pt modelId="{864C043A-0649-4252-89C9-E448D297E238}" type="pres">
      <dgm:prSet presAssocID="{7C3F4E12-A922-43C3-80C3-12E521390A6D}" presName="node" presStyleLbl="node1" presStyleIdx="1" presStyleCnt="7" custScaleX="114557" custScaleY="83496" custRadScaleRad="136980" custRadScaleInc="-3706">
        <dgm:presLayoutVars>
          <dgm:bulletEnabled val="1"/>
        </dgm:presLayoutVars>
      </dgm:prSet>
      <dgm:spPr/>
      <dgm:t>
        <a:bodyPr/>
        <a:lstStyle/>
        <a:p>
          <a:endParaRPr lang="ru-RU"/>
        </a:p>
      </dgm:t>
    </dgm:pt>
    <dgm:pt modelId="{7695C742-FF19-4282-8CB3-B982D41309EA}" type="pres">
      <dgm:prSet presAssocID="{DD2D0378-BCBA-4236-AEC0-38A5B171F1E2}" presName="Name9" presStyleLbl="parChTrans1D2" presStyleIdx="2" presStyleCnt="7"/>
      <dgm:spPr/>
      <dgm:t>
        <a:bodyPr/>
        <a:lstStyle/>
        <a:p>
          <a:endParaRPr lang="ru-RU"/>
        </a:p>
      </dgm:t>
    </dgm:pt>
    <dgm:pt modelId="{DCA1CD5E-F16D-4C2B-A52A-DA2D84E5F90D}" type="pres">
      <dgm:prSet presAssocID="{DD2D0378-BCBA-4236-AEC0-38A5B171F1E2}" presName="connTx" presStyleLbl="parChTrans1D2" presStyleIdx="2" presStyleCnt="7"/>
      <dgm:spPr/>
      <dgm:t>
        <a:bodyPr/>
        <a:lstStyle/>
        <a:p>
          <a:endParaRPr lang="ru-RU"/>
        </a:p>
      </dgm:t>
    </dgm:pt>
    <dgm:pt modelId="{0A0FE3AD-378A-4928-AAD0-A28C7F9A3BFE}" type="pres">
      <dgm:prSet presAssocID="{F854BDCE-4BC2-43C0-BCF1-E2D7C671CB67}" presName="node" presStyleLbl="node1" presStyleIdx="2" presStyleCnt="7" custScaleX="164710" custRadScaleRad="132742" custRadScaleInc="-52486">
        <dgm:presLayoutVars>
          <dgm:bulletEnabled val="1"/>
        </dgm:presLayoutVars>
      </dgm:prSet>
      <dgm:spPr/>
      <dgm:t>
        <a:bodyPr/>
        <a:lstStyle/>
        <a:p>
          <a:endParaRPr lang="ru-RU"/>
        </a:p>
      </dgm:t>
    </dgm:pt>
    <dgm:pt modelId="{4BB4563F-F345-4BE1-8139-82B5316AC434}" type="pres">
      <dgm:prSet presAssocID="{7B6D6869-8D39-4FCE-94FA-1021D09BFFCD}" presName="Name9" presStyleLbl="parChTrans1D2" presStyleIdx="3" presStyleCnt="7"/>
      <dgm:spPr/>
      <dgm:t>
        <a:bodyPr/>
        <a:lstStyle/>
        <a:p>
          <a:endParaRPr lang="ru-RU"/>
        </a:p>
      </dgm:t>
    </dgm:pt>
    <dgm:pt modelId="{E92FC039-9AD4-44A3-BF39-7F2B3E6C368F}" type="pres">
      <dgm:prSet presAssocID="{7B6D6869-8D39-4FCE-94FA-1021D09BFFCD}" presName="connTx" presStyleLbl="parChTrans1D2" presStyleIdx="3" presStyleCnt="7"/>
      <dgm:spPr/>
      <dgm:t>
        <a:bodyPr/>
        <a:lstStyle/>
        <a:p>
          <a:endParaRPr lang="ru-RU"/>
        </a:p>
      </dgm:t>
    </dgm:pt>
    <dgm:pt modelId="{D419676F-B18A-4D7C-BC9E-F5DFA9F8D493}" type="pres">
      <dgm:prSet presAssocID="{4CB036C3-63C0-42AD-BC8A-C5D4D57CBD2E}" presName="node" presStyleLbl="node1" presStyleIdx="3" presStyleCnt="7" custScaleX="114557" custScaleY="85431" custRadScaleRad="144442" custRadScaleInc="-94076">
        <dgm:presLayoutVars>
          <dgm:bulletEnabled val="1"/>
        </dgm:presLayoutVars>
      </dgm:prSet>
      <dgm:spPr/>
      <dgm:t>
        <a:bodyPr/>
        <a:lstStyle/>
        <a:p>
          <a:endParaRPr lang="ru-RU"/>
        </a:p>
      </dgm:t>
    </dgm:pt>
    <dgm:pt modelId="{865DBDFF-7610-4F73-8C07-12C7C500EDCA}" type="pres">
      <dgm:prSet presAssocID="{A1A1AB75-5E3A-4B67-9A12-E6987913E7C5}" presName="Name9" presStyleLbl="parChTrans1D2" presStyleIdx="4" presStyleCnt="7"/>
      <dgm:spPr/>
      <dgm:t>
        <a:bodyPr/>
        <a:lstStyle/>
        <a:p>
          <a:endParaRPr lang="ru-RU"/>
        </a:p>
      </dgm:t>
    </dgm:pt>
    <dgm:pt modelId="{9DB3A45E-C5FB-4906-A021-3AF1EDB2A3B9}" type="pres">
      <dgm:prSet presAssocID="{A1A1AB75-5E3A-4B67-9A12-E6987913E7C5}" presName="connTx" presStyleLbl="parChTrans1D2" presStyleIdx="4" presStyleCnt="7"/>
      <dgm:spPr/>
      <dgm:t>
        <a:bodyPr/>
        <a:lstStyle/>
        <a:p>
          <a:endParaRPr lang="ru-RU"/>
        </a:p>
      </dgm:t>
    </dgm:pt>
    <dgm:pt modelId="{FCE7254F-45F4-4357-8E71-FD632BA30601}" type="pres">
      <dgm:prSet presAssocID="{E59C8AFD-F51D-46EB-B2CB-2EB032E30191}" presName="node" presStyleLbl="node1" presStyleIdx="4" presStyleCnt="7" custScaleX="205313" custScaleY="145428" custRadScaleRad="101219" custRadScaleInc="3198">
        <dgm:presLayoutVars>
          <dgm:bulletEnabled val="1"/>
        </dgm:presLayoutVars>
      </dgm:prSet>
      <dgm:spPr/>
      <dgm:t>
        <a:bodyPr/>
        <a:lstStyle/>
        <a:p>
          <a:endParaRPr lang="ru-RU"/>
        </a:p>
      </dgm:t>
    </dgm:pt>
    <dgm:pt modelId="{3A83DC22-D8B0-4843-86ED-8CFA606249E3}" type="pres">
      <dgm:prSet presAssocID="{FBF4E694-4129-4346-9517-64982A03F3FB}" presName="Name9" presStyleLbl="parChTrans1D2" presStyleIdx="5" presStyleCnt="7"/>
      <dgm:spPr/>
      <dgm:t>
        <a:bodyPr/>
        <a:lstStyle/>
        <a:p>
          <a:endParaRPr lang="ru-RU"/>
        </a:p>
      </dgm:t>
    </dgm:pt>
    <dgm:pt modelId="{B853B895-5AA1-4F1E-9701-693C1ABA29F1}" type="pres">
      <dgm:prSet presAssocID="{FBF4E694-4129-4346-9517-64982A03F3FB}" presName="connTx" presStyleLbl="parChTrans1D2" presStyleIdx="5" presStyleCnt="7"/>
      <dgm:spPr/>
      <dgm:t>
        <a:bodyPr/>
        <a:lstStyle/>
        <a:p>
          <a:endParaRPr lang="ru-RU"/>
        </a:p>
      </dgm:t>
    </dgm:pt>
    <dgm:pt modelId="{2522061B-A1EE-4E97-A8E1-43F6A09D5826}" type="pres">
      <dgm:prSet presAssocID="{EBD9DD0F-15B9-47AE-AEB7-6EB6D678B14F}" presName="node" presStyleLbl="node1" presStyleIdx="5" presStyleCnt="7" custScaleX="138141" custRadScaleRad="140826" custRadScaleInc="40768">
        <dgm:presLayoutVars>
          <dgm:bulletEnabled val="1"/>
        </dgm:presLayoutVars>
      </dgm:prSet>
      <dgm:spPr/>
      <dgm:t>
        <a:bodyPr/>
        <a:lstStyle/>
        <a:p>
          <a:endParaRPr lang="ru-RU"/>
        </a:p>
      </dgm:t>
    </dgm:pt>
    <dgm:pt modelId="{3CD45733-0C54-4A47-A4AF-0ECEE395C7A3}" type="pres">
      <dgm:prSet presAssocID="{5A1F0A5D-A0E0-43BE-807D-57C85235B88E}" presName="Name9" presStyleLbl="parChTrans1D2" presStyleIdx="6" presStyleCnt="7"/>
      <dgm:spPr/>
      <dgm:t>
        <a:bodyPr/>
        <a:lstStyle/>
        <a:p>
          <a:endParaRPr lang="ru-RU"/>
        </a:p>
      </dgm:t>
    </dgm:pt>
    <dgm:pt modelId="{A2FAFBE5-D221-415B-8AE5-41E48204E676}" type="pres">
      <dgm:prSet presAssocID="{5A1F0A5D-A0E0-43BE-807D-57C85235B88E}" presName="connTx" presStyleLbl="parChTrans1D2" presStyleIdx="6" presStyleCnt="7"/>
      <dgm:spPr/>
      <dgm:t>
        <a:bodyPr/>
        <a:lstStyle/>
        <a:p>
          <a:endParaRPr lang="ru-RU"/>
        </a:p>
      </dgm:t>
    </dgm:pt>
    <dgm:pt modelId="{41889944-7CC8-45D4-9D29-765007FB715A}" type="pres">
      <dgm:prSet presAssocID="{50415F0A-C565-4D04-825A-A504631296AF}" presName="node" presStyleLbl="node1" presStyleIdx="6" presStyleCnt="7" custScaleX="154123" custScaleY="110981" custRadScaleRad="147462" custRadScaleInc="-26708">
        <dgm:presLayoutVars>
          <dgm:bulletEnabled val="1"/>
        </dgm:presLayoutVars>
      </dgm:prSet>
      <dgm:spPr/>
      <dgm:t>
        <a:bodyPr/>
        <a:lstStyle/>
        <a:p>
          <a:endParaRPr lang="ru-RU"/>
        </a:p>
      </dgm:t>
    </dgm:pt>
  </dgm:ptLst>
  <dgm:cxnLst>
    <dgm:cxn modelId="{4E102DA7-BD17-4D2E-ACFE-5B552253E5DC}" type="presOf" srcId="{DD2D0378-BCBA-4236-AEC0-38A5B171F1E2}" destId="{7695C742-FF19-4282-8CB3-B982D41309EA}" srcOrd="0" destOrd="0" presId="urn:microsoft.com/office/officeart/2005/8/layout/radial1"/>
    <dgm:cxn modelId="{5158D434-50E5-4075-9F86-0D682780958D}" type="presOf" srcId="{7B6D6869-8D39-4FCE-94FA-1021D09BFFCD}" destId="{E92FC039-9AD4-44A3-BF39-7F2B3E6C368F}" srcOrd="1" destOrd="0" presId="urn:microsoft.com/office/officeart/2005/8/layout/radial1"/>
    <dgm:cxn modelId="{97321ACD-502B-4658-ABB0-56FC2371546C}" type="presOf" srcId="{FBF4E694-4129-4346-9517-64982A03F3FB}" destId="{3A83DC22-D8B0-4843-86ED-8CFA606249E3}" srcOrd="0" destOrd="0" presId="urn:microsoft.com/office/officeart/2005/8/layout/radial1"/>
    <dgm:cxn modelId="{4AD2E85D-0201-4501-B6D9-A790329F93C0}" srcId="{9C53509A-4A1D-4158-A5D1-5E8801F77B95}" destId="{4CB036C3-63C0-42AD-BC8A-C5D4D57CBD2E}" srcOrd="3" destOrd="0" parTransId="{7B6D6869-8D39-4FCE-94FA-1021D09BFFCD}" sibTransId="{195E78F3-1588-445C-8C6A-DA1512E8BB9C}"/>
    <dgm:cxn modelId="{F8F39F8D-900C-4DB0-A131-2F95716196C2}" type="presOf" srcId="{DD2D0378-BCBA-4236-AEC0-38A5B171F1E2}" destId="{DCA1CD5E-F16D-4C2B-A52A-DA2D84E5F90D}" srcOrd="1" destOrd="0" presId="urn:microsoft.com/office/officeart/2005/8/layout/radial1"/>
    <dgm:cxn modelId="{05C19959-215E-4561-9DFA-54A76A399EC4}" srcId="{9C53509A-4A1D-4158-A5D1-5E8801F77B95}" destId="{7C3F4E12-A922-43C3-80C3-12E521390A6D}" srcOrd="1" destOrd="0" parTransId="{EF32BB38-6187-47F7-8AEF-B42AF89EA402}" sibTransId="{B6C58B8E-6545-4048-94FB-CFF5301901D9}"/>
    <dgm:cxn modelId="{C54C67BC-247E-4F88-B5BA-CA16F57E8D1F}" srcId="{9C53509A-4A1D-4158-A5D1-5E8801F77B95}" destId="{84FF4232-7A8F-4E0A-A3E6-348BE8A1489B}" srcOrd="0" destOrd="0" parTransId="{85AE1678-C820-437E-A0C0-A0058D58C404}" sibTransId="{7B9983C2-0E79-43DD-AD83-FD5E5DBB2D17}"/>
    <dgm:cxn modelId="{06FF3E8A-DF7E-4F64-B07C-BA8E98D23CF9}" srcId="{9C53509A-4A1D-4158-A5D1-5E8801F77B95}" destId="{E59C8AFD-F51D-46EB-B2CB-2EB032E30191}" srcOrd="4" destOrd="0" parTransId="{A1A1AB75-5E3A-4B67-9A12-E6987913E7C5}" sibTransId="{83489A66-E0F6-4344-86D6-8966625CBC0B}"/>
    <dgm:cxn modelId="{A36C7F6D-4794-4492-977B-DB1D63847BFA}" type="presOf" srcId="{A1A1AB75-5E3A-4B67-9A12-E6987913E7C5}" destId="{9DB3A45E-C5FB-4906-A021-3AF1EDB2A3B9}" srcOrd="1" destOrd="0" presId="urn:microsoft.com/office/officeart/2005/8/layout/radial1"/>
    <dgm:cxn modelId="{38166180-7651-4DE9-91AD-0196542B7FF5}" type="presOf" srcId="{9C53509A-4A1D-4158-A5D1-5E8801F77B95}" destId="{766B2F94-B7F9-4D2B-86E9-CFB4875D2F45}" srcOrd="0" destOrd="0" presId="urn:microsoft.com/office/officeart/2005/8/layout/radial1"/>
    <dgm:cxn modelId="{994101CF-789D-4EFA-BEE0-44ABD999B5EF}" srcId="{9C53509A-4A1D-4158-A5D1-5E8801F77B95}" destId="{50415F0A-C565-4D04-825A-A504631296AF}" srcOrd="6" destOrd="0" parTransId="{5A1F0A5D-A0E0-43BE-807D-57C85235B88E}" sibTransId="{159E2DF6-A464-47C2-B893-686CF74F1F94}"/>
    <dgm:cxn modelId="{E9ECC411-7812-4ADC-AB43-CDF0005A4C21}" srcId="{F1747465-5C33-4175-B424-E63682D71262}" destId="{9C53509A-4A1D-4158-A5D1-5E8801F77B95}" srcOrd="0" destOrd="0" parTransId="{AB30C8E8-1718-4710-8CFE-338E2AA28511}" sibTransId="{8D397DE8-770E-4D82-82DF-26C641DB4714}"/>
    <dgm:cxn modelId="{B310C16B-AFC0-474B-ADE3-719618D607DF}" type="presOf" srcId="{4CB036C3-63C0-42AD-BC8A-C5D4D57CBD2E}" destId="{D419676F-B18A-4D7C-BC9E-F5DFA9F8D493}" srcOrd="0" destOrd="0" presId="urn:microsoft.com/office/officeart/2005/8/layout/radial1"/>
    <dgm:cxn modelId="{C745BA56-A59E-4BE4-ADC8-E3C1AB6CE95B}" type="presOf" srcId="{EF32BB38-6187-47F7-8AEF-B42AF89EA402}" destId="{51D73D60-8DF5-4BE3-A2C1-E450B1C264B0}" srcOrd="1" destOrd="0" presId="urn:microsoft.com/office/officeart/2005/8/layout/radial1"/>
    <dgm:cxn modelId="{19BF52E3-9066-4621-A22D-85E3A7CD5D59}" type="presOf" srcId="{F1747465-5C33-4175-B424-E63682D71262}" destId="{B0BDB8E5-E1F7-4094-9398-DF9BD8C51BAD}" srcOrd="0" destOrd="0" presId="urn:microsoft.com/office/officeart/2005/8/layout/radial1"/>
    <dgm:cxn modelId="{EE13E99A-822A-47B1-8D5E-DF2E8B72D4C4}" type="presOf" srcId="{85AE1678-C820-437E-A0C0-A0058D58C404}" destId="{CD0E9334-2557-4C6C-B770-76572BF0F664}" srcOrd="1" destOrd="0" presId="urn:microsoft.com/office/officeart/2005/8/layout/radial1"/>
    <dgm:cxn modelId="{AEEAED44-9F34-4CE2-8788-83EAE376BB35}" type="presOf" srcId="{84FF4232-7A8F-4E0A-A3E6-348BE8A1489B}" destId="{82EF118F-CC36-4231-A84B-36D5EB6F18C2}" srcOrd="0" destOrd="0" presId="urn:microsoft.com/office/officeart/2005/8/layout/radial1"/>
    <dgm:cxn modelId="{616C2C06-B5BE-4597-9A97-DADA4A2C6CA9}" type="presOf" srcId="{EBD9DD0F-15B9-47AE-AEB7-6EB6D678B14F}" destId="{2522061B-A1EE-4E97-A8E1-43F6A09D5826}" srcOrd="0" destOrd="0" presId="urn:microsoft.com/office/officeart/2005/8/layout/radial1"/>
    <dgm:cxn modelId="{7416BDA9-A119-4DCF-B827-D75B495C36A8}" type="presOf" srcId="{50415F0A-C565-4D04-825A-A504631296AF}" destId="{41889944-7CC8-45D4-9D29-765007FB715A}" srcOrd="0" destOrd="0" presId="urn:microsoft.com/office/officeart/2005/8/layout/radial1"/>
    <dgm:cxn modelId="{2205A382-18F4-4A54-8EF7-9DA5646D2AC9}" type="presOf" srcId="{85AE1678-C820-437E-A0C0-A0058D58C404}" destId="{9F6B2040-5824-4255-8175-6971DE5AA9BF}" srcOrd="0" destOrd="0" presId="urn:microsoft.com/office/officeart/2005/8/layout/radial1"/>
    <dgm:cxn modelId="{29DBD1E4-A8BD-49D1-996F-67A2F6BFBCAE}" type="presOf" srcId="{5A1F0A5D-A0E0-43BE-807D-57C85235B88E}" destId="{A2FAFBE5-D221-415B-8AE5-41E48204E676}" srcOrd="1" destOrd="0" presId="urn:microsoft.com/office/officeart/2005/8/layout/radial1"/>
    <dgm:cxn modelId="{398E11C2-4A80-475A-8F38-2F8E3896DDE6}" type="presOf" srcId="{F854BDCE-4BC2-43C0-BCF1-E2D7C671CB67}" destId="{0A0FE3AD-378A-4928-AAD0-A28C7F9A3BFE}" srcOrd="0" destOrd="0" presId="urn:microsoft.com/office/officeart/2005/8/layout/radial1"/>
    <dgm:cxn modelId="{00B8DCBA-11E7-46A2-8994-B61C5C828CFD}" srcId="{9C53509A-4A1D-4158-A5D1-5E8801F77B95}" destId="{EBD9DD0F-15B9-47AE-AEB7-6EB6D678B14F}" srcOrd="5" destOrd="0" parTransId="{FBF4E694-4129-4346-9517-64982A03F3FB}" sibTransId="{5C2664AB-3A68-479F-B336-1776F840F24A}"/>
    <dgm:cxn modelId="{12A2705B-9111-4113-9B84-97DBE3E66EF8}" type="presOf" srcId="{EF32BB38-6187-47F7-8AEF-B42AF89EA402}" destId="{B3BDAA14-01B6-43C3-AA52-A7341E73B72D}" srcOrd="0" destOrd="0" presId="urn:microsoft.com/office/officeart/2005/8/layout/radial1"/>
    <dgm:cxn modelId="{17DC9947-EAD1-46C3-B54E-C6611C4B1ECF}" type="presOf" srcId="{A1A1AB75-5E3A-4B67-9A12-E6987913E7C5}" destId="{865DBDFF-7610-4F73-8C07-12C7C500EDCA}" srcOrd="0" destOrd="0" presId="urn:microsoft.com/office/officeart/2005/8/layout/radial1"/>
    <dgm:cxn modelId="{EDE89126-E9FE-42A5-B6C4-4E0CB64B18D2}" type="presOf" srcId="{FBF4E694-4129-4346-9517-64982A03F3FB}" destId="{B853B895-5AA1-4F1E-9701-693C1ABA29F1}" srcOrd="1" destOrd="0" presId="urn:microsoft.com/office/officeart/2005/8/layout/radial1"/>
    <dgm:cxn modelId="{AA75A7CD-04A8-4B72-A92E-2175B86224E8}" type="presOf" srcId="{7C3F4E12-A922-43C3-80C3-12E521390A6D}" destId="{864C043A-0649-4252-89C9-E448D297E238}" srcOrd="0" destOrd="0" presId="urn:microsoft.com/office/officeart/2005/8/layout/radial1"/>
    <dgm:cxn modelId="{F561F74B-1A75-4B89-A36C-CAD81AB68232}" type="presOf" srcId="{5A1F0A5D-A0E0-43BE-807D-57C85235B88E}" destId="{3CD45733-0C54-4A47-A4AF-0ECEE395C7A3}" srcOrd="0" destOrd="0" presId="urn:microsoft.com/office/officeart/2005/8/layout/radial1"/>
    <dgm:cxn modelId="{A1C59771-6CAB-4576-83A6-BD3ECD737D8E}" type="presOf" srcId="{E59C8AFD-F51D-46EB-B2CB-2EB032E30191}" destId="{FCE7254F-45F4-4357-8E71-FD632BA30601}" srcOrd="0" destOrd="0" presId="urn:microsoft.com/office/officeart/2005/8/layout/radial1"/>
    <dgm:cxn modelId="{5CD7446C-1FA4-4CDF-8835-085F50AA901D}" srcId="{9C53509A-4A1D-4158-A5D1-5E8801F77B95}" destId="{F854BDCE-4BC2-43C0-BCF1-E2D7C671CB67}" srcOrd="2" destOrd="0" parTransId="{DD2D0378-BCBA-4236-AEC0-38A5B171F1E2}" sibTransId="{FD433F9B-0CA7-4AC2-8159-4F3B2F88CB85}"/>
    <dgm:cxn modelId="{6D69C171-F81F-4C58-9AA6-6B591A50D514}" type="presOf" srcId="{7B6D6869-8D39-4FCE-94FA-1021D09BFFCD}" destId="{4BB4563F-F345-4BE1-8139-82B5316AC434}" srcOrd="0" destOrd="0" presId="urn:microsoft.com/office/officeart/2005/8/layout/radial1"/>
    <dgm:cxn modelId="{E8CF8BFB-E456-4025-A263-040AA94C3DEB}" type="presParOf" srcId="{B0BDB8E5-E1F7-4094-9398-DF9BD8C51BAD}" destId="{766B2F94-B7F9-4D2B-86E9-CFB4875D2F45}" srcOrd="0" destOrd="0" presId="urn:microsoft.com/office/officeart/2005/8/layout/radial1"/>
    <dgm:cxn modelId="{B04BCE73-B537-4F8A-A461-E205D838D05D}" type="presParOf" srcId="{B0BDB8E5-E1F7-4094-9398-DF9BD8C51BAD}" destId="{9F6B2040-5824-4255-8175-6971DE5AA9BF}" srcOrd="1" destOrd="0" presId="urn:microsoft.com/office/officeart/2005/8/layout/radial1"/>
    <dgm:cxn modelId="{A021E399-03B9-4E0B-9038-CC1E302734A4}" type="presParOf" srcId="{9F6B2040-5824-4255-8175-6971DE5AA9BF}" destId="{CD0E9334-2557-4C6C-B770-76572BF0F664}" srcOrd="0" destOrd="0" presId="urn:microsoft.com/office/officeart/2005/8/layout/radial1"/>
    <dgm:cxn modelId="{A6C0C3DF-F531-4FE0-AB26-C92769CF7A8D}" type="presParOf" srcId="{B0BDB8E5-E1F7-4094-9398-DF9BD8C51BAD}" destId="{82EF118F-CC36-4231-A84B-36D5EB6F18C2}" srcOrd="2" destOrd="0" presId="urn:microsoft.com/office/officeart/2005/8/layout/radial1"/>
    <dgm:cxn modelId="{38332655-5455-4AAF-92F1-F004B00621E6}" type="presParOf" srcId="{B0BDB8E5-E1F7-4094-9398-DF9BD8C51BAD}" destId="{B3BDAA14-01B6-43C3-AA52-A7341E73B72D}" srcOrd="3" destOrd="0" presId="urn:microsoft.com/office/officeart/2005/8/layout/radial1"/>
    <dgm:cxn modelId="{9595AC8C-4DCE-443D-B78A-3EFB2812AF5D}" type="presParOf" srcId="{B3BDAA14-01B6-43C3-AA52-A7341E73B72D}" destId="{51D73D60-8DF5-4BE3-A2C1-E450B1C264B0}" srcOrd="0" destOrd="0" presId="urn:microsoft.com/office/officeart/2005/8/layout/radial1"/>
    <dgm:cxn modelId="{96C6B71D-AF13-4F6E-80E1-957BC0357AFD}" type="presParOf" srcId="{B0BDB8E5-E1F7-4094-9398-DF9BD8C51BAD}" destId="{864C043A-0649-4252-89C9-E448D297E238}" srcOrd="4" destOrd="0" presId="urn:microsoft.com/office/officeart/2005/8/layout/radial1"/>
    <dgm:cxn modelId="{C4F9EBE1-B04D-4783-928B-2878BB4DF9A7}" type="presParOf" srcId="{B0BDB8E5-E1F7-4094-9398-DF9BD8C51BAD}" destId="{7695C742-FF19-4282-8CB3-B982D41309EA}" srcOrd="5" destOrd="0" presId="urn:microsoft.com/office/officeart/2005/8/layout/radial1"/>
    <dgm:cxn modelId="{FFA52935-2222-464A-B582-0F8D234E78CB}" type="presParOf" srcId="{7695C742-FF19-4282-8CB3-B982D41309EA}" destId="{DCA1CD5E-F16D-4C2B-A52A-DA2D84E5F90D}" srcOrd="0" destOrd="0" presId="urn:microsoft.com/office/officeart/2005/8/layout/radial1"/>
    <dgm:cxn modelId="{94B9CA1A-32D3-4E11-A402-B31A9C7C47F7}" type="presParOf" srcId="{B0BDB8E5-E1F7-4094-9398-DF9BD8C51BAD}" destId="{0A0FE3AD-378A-4928-AAD0-A28C7F9A3BFE}" srcOrd="6" destOrd="0" presId="urn:microsoft.com/office/officeart/2005/8/layout/radial1"/>
    <dgm:cxn modelId="{F3742F15-2257-45D7-846F-C221B7281014}" type="presParOf" srcId="{B0BDB8E5-E1F7-4094-9398-DF9BD8C51BAD}" destId="{4BB4563F-F345-4BE1-8139-82B5316AC434}" srcOrd="7" destOrd="0" presId="urn:microsoft.com/office/officeart/2005/8/layout/radial1"/>
    <dgm:cxn modelId="{915659B8-A6BF-4E12-897F-C825AF0F591B}" type="presParOf" srcId="{4BB4563F-F345-4BE1-8139-82B5316AC434}" destId="{E92FC039-9AD4-44A3-BF39-7F2B3E6C368F}" srcOrd="0" destOrd="0" presId="urn:microsoft.com/office/officeart/2005/8/layout/radial1"/>
    <dgm:cxn modelId="{2892C1D9-A4B7-4D6B-B6B9-701E784E8756}" type="presParOf" srcId="{B0BDB8E5-E1F7-4094-9398-DF9BD8C51BAD}" destId="{D419676F-B18A-4D7C-BC9E-F5DFA9F8D493}" srcOrd="8" destOrd="0" presId="urn:microsoft.com/office/officeart/2005/8/layout/radial1"/>
    <dgm:cxn modelId="{482200DF-3AA6-4E70-9888-3289824104EA}" type="presParOf" srcId="{B0BDB8E5-E1F7-4094-9398-DF9BD8C51BAD}" destId="{865DBDFF-7610-4F73-8C07-12C7C500EDCA}" srcOrd="9" destOrd="0" presId="urn:microsoft.com/office/officeart/2005/8/layout/radial1"/>
    <dgm:cxn modelId="{03DDB1DA-ADA1-45F9-909B-FB3565016B67}" type="presParOf" srcId="{865DBDFF-7610-4F73-8C07-12C7C500EDCA}" destId="{9DB3A45E-C5FB-4906-A021-3AF1EDB2A3B9}" srcOrd="0" destOrd="0" presId="urn:microsoft.com/office/officeart/2005/8/layout/radial1"/>
    <dgm:cxn modelId="{D8753B71-817C-4E57-AFF8-E959905C1BF6}" type="presParOf" srcId="{B0BDB8E5-E1F7-4094-9398-DF9BD8C51BAD}" destId="{FCE7254F-45F4-4357-8E71-FD632BA30601}" srcOrd="10" destOrd="0" presId="urn:microsoft.com/office/officeart/2005/8/layout/radial1"/>
    <dgm:cxn modelId="{F6A75D0B-85C4-4066-88E1-663F6CCA9F86}" type="presParOf" srcId="{B0BDB8E5-E1F7-4094-9398-DF9BD8C51BAD}" destId="{3A83DC22-D8B0-4843-86ED-8CFA606249E3}" srcOrd="11" destOrd="0" presId="urn:microsoft.com/office/officeart/2005/8/layout/radial1"/>
    <dgm:cxn modelId="{5F7B6514-568A-4828-B0AB-BBD264AD4A7C}" type="presParOf" srcId="{3A83DC22-D8B0-4843-86ED-8CFA606249E3}" destId="{B853B895-5AA1-4F1E-9701-693C1ABA29F1}" srcOrd="0" destOrd="0" presId="urn:microsoft.com/office/officeart/2005/8/layout/radial1"/>
    <dgm:cxn modelId="{C1787F1A-70B8-418D-8D5D-9E5C5505EA91}" type="presParOf" srcId="{B0BDB8E5-E1F7-4094-9398-DF9BD8C51BAD}" destId="{2522061B-A1EE-4E97-A8E1-43F6A09D5826}" srcOrd="12" destOrd="0" presId="urn:microsoft.com/office/officeart/2005/8/layout/radial1"/>
    <dgm:cxn modelId="{14CFCD46-DB54-41B3-9026-7A4F7EDB2726}" type="presParOf" srcId="{B0BDB8E5-E1F7-4094-9398-DF9BD8C51BAD}" destId="{3CD45733-0C54-4A47-A4AF-0ECEE395C7A3}" srcOrd="13" destOrd="0" presId="urn:microsoft.com/office/officeart/2005/8/layout/radial1"/>
    <dgm:cxn modelId="{0E5911F2-EEFF-484D-86DE-9AC17A8943D9}" type="presParOf" srcId="{3CD45733-0C54-4A47-A4AF-0ECEE395C7A3}" destId="{A2FAFBE5-D221-415B-8AE5-41E48204E676}" srcOrd="0" destOrd="0" presId="urn:microsoft.com/office/officeart/2005/8/layout/radial1"/>
    <dgm:cxn modelId="{9057E5C6-9A26-4F5B-8EA7-9FAFDEEBF00F}" type="presParOf" srcId="{B0BDB8E5-E1F7-4094-9398-DF9BD8C51BAD}" destId="{41889944-7CC8-45D4-9D29-765007FB715A}"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1747465-5C33-4175-B424-E63682D71262}"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9C53509A-4A1D-4158-A5D1-5E8801F77B95}">
      <dgm:prSet phldrT="[Текст]" custT="1"/>
      <dgm:spPr/>
      <dgm:t>
        <a:bodyPr/>
        <a:lstStyle/>
        <a:p>
          <a:r>
            <a:rPr lang="ru-RU" sz="1600" dirty="0" smtClean="0"/>
            <a:t>грубое нарушение работником трудовых обязанностей </a:t>
          </a:r>
          <a:endParaRPr lang="ru-RU" sz="1600" dirty="0"/>
        </a:p>
      </dgm:t>
    </dgm:pt>
    <dgm:pt modelId="{AB30C8E8-1718-4710-8CFE-338E2AA28511}" type="parTrans" cxnId="{E9ECC411-7812-4ADC-AB43-CDF0005A4C21}">
      <dgm:prSet/>
      <dgm:spPr/>
      <dgm:t>
        <a:bodyPr/>
        <a:lstStyle/>
        <a:p>
          <a:endParaRPr lang="ru-RU"/>
        </a:p>
      </dgm:t>
    </dgm:pt>
    <dgm:pt modelId="{8D397DE8-770E-4D82-82DF-26C641DB4714}" type="sibTrans" cxnId="{E9ECC411-7812-4ADC-AB43-CDF0005A4C21}">
      <dgm:prSet/>
      <dgm:spPr/>
      <dgm:t>
        <a:bodyPr/>
        <a:lstStyle/>
        <a:p>
          <a:endParaRPr lang="ru-RU"/>
        </a:p>
      </dgm:t>
    </dgm:pt>
    <dgm:pt modelId="{84FF4232-7A8F-4E0A-A3E6-348BE8A1489B}">
      <dgm:prSet phldrT="[Текст]" custT="1"/>
      <dgm:spPr/>
      <dgm:t>
        <a:bodyPr/>
        <a:lstStyle/>
        <a:p>
          <a:r>
            <a:rPr lang="ru-RU" sz="1600" dirty="0" smtClean="0"/>
            <a:t>прогул</a:t>
          </a:r>
          <a:endParaRPr lang="ru-RU" sz="1600" dirty="0"/>
        </a:p>
      </dgm:t>
    </dgm:pt>
    <dgm:pt modelId="{85AE1678-C820-437E-A0C0-A0058D58C404}" type="parTrans" cxnId="{C54C67BC-247E-4F88-B5BA-CA16F57E8D1F}">
      <dgm:prSet/>
      <dgm:spPr/>
      <dgm:t>
        <a:bodyPr/>
        <a:lstStyle/>
        <a:p>
          <a:endParaRPr lang="ru-RU"/>
        </a:p>
      </dgm:t>
    </dgm:pt>
    <dgm:pt modelId="{7B9983C2-0E79-43DD-AD83-FD5E5DBB2D17}" type="sibTrans" cxnId="{C54C67BC-247E-4F88-B5BA-CA16F57E8D1F}">
      <dgm:prSet/>
      <dgm:spPr/>
      <dgm:t>
        <a:bodyPr/>
        <a:lstStyle/>
        <a:p>
          <a:endParaRPr lang="ru-RU"/>
        </a:p>
      </dgm:t>
    </dgm:pt>
    <dgm:pt modelId="{D95282A7-75C1-484F-8282-6C2495C1AB27}">
      <dgm:prSet custT="1"/>
      <dgm:spPr/>
      <dgm:t>
        <a:bodyPr/>
        <a:lstStyle/>
        <a:p>
          <a:r>
            <a:rPr lang="ru-RU" sz="1800" dirty="0" smtClean="0"/>
            <a:t>разглашение охраняемой законом тайны</a:t>
          </a:r>
          <a:endParaRPr lang="ru-RU" sz="1800" dirty="0"/>
        </a:p>
      </dgm:t>
    </dgm:pt>
    <dgm:pt modelId="{66C57ABB-9DF2-4122-89AC-9E5C01CB4360}" type="parTrans" cxnId="{ED8A882A-F415-4E5E-A025-0082CBE30FEA}">
      <dgm:prSet/>
      <dgm:spPr/>
      <dgm:t>
        <a:bodyPr/>
        <a:lstStyle/>
        <a:p>
          <a:endParaRPr lang="ru-RU"/>
        </a:p>
      </dgm:t>
    </dgm:pt>
    <dgm:pt modelId="{4610B9C0-E729-4BE8-B283-01120261B66B}" type="sibTrans" cxnId="{ED8A882A-F415-4E5E-A025-0082CBE30FEA}">
      <dgm:prSet/>
      <dgm:spPr/>
      <dgm:t>
        <a:bodyPr/>
        <a:lstStyle/>
        <a:p>
          <a:endParaRPr lang="ru-RU"/>
        </a:p>
      </dgm:t>
    </dgm:pt>
    <dgm:pt modelId="{944D6A41-E7C2-4B0D-85BD-3742B527C7DC}">
      <dgm:prSet custT="1"/>
      <dgm:spPr/>
      <dgm:t>
        <a:bodyPr/>
        <a:lstStyle/>
        <a:p>
          <a:r>
            <a:rPr lang="ru-RU" sz="1800" dirty="0" smtClean="0"/>
            <a:t>совершения по месту работы хищения, установленного вступившим в силу приговором суда</a:t>
          </a:r>
          <a:endParaRPr lang="ru-RU" sz="1800" dirty="0"/>
        </a:p>
      </dgm:t>
    </dgm:pt>
    <dgm:pt modelId="{D8AE29A6-59F4-48E7-8953-51A82250B120}" type="parTrans" cxnId="{FAD1D415-5F6E-4CF4-A866-A11806689711}">
      <dgm:prSet/>
      <dgm:spPr/>
      <dgm:t>
        <a:bodyPr/>
        <a:lstStyle/>
        <a:p>
          <a:endParaRPr lang="ru-RU"/>
        </a:p>
      </dgm:t>
    </dgm:pt>
    <dgm:pt modelId="{CE898AC3-6A4C-441A-88A4-2649A9529A2E}" type="sibTrans" cxnId="{FAD1D415-5F6E-4CF4-A866-A11806689711}">
      <dgm:prSet/>
      <dgm:spPr/>
      <dgm:t>
        <a:bodyPr/>
        <a:lstStyle/>
        <a:p>
          <a:endParaRPr lang="ru-RU"/>
        </a:p>
      </dgm:t>
    </dgm:pt>
    <dgm:pt modelId="{AC9935AF-86E6-4BE6-BDF6-25B42F778866}">
      <dgm:prSet custT="1"/>
      <dgm:spPr/>
      <dgm:t>
        <a:bodyPr/>
        <a:lstStyle/>
        <a:p>
          <a:r>
            <a:rPr lang="ru-RU" sz="1800" dirty="0" smtClean="0"/>
            <a:t>установленного нарушения работником требований охраны труда, если это нарушение повлекло за собой тяжкие последствия</a:t>
          </a:r>
          <a:endParaRPr lang="ru-RU" sz="1800" dirty="0"/>
        </a:p>
      </dgm:t>
    </dgm:pt>
    <dgm:pt modelId="{E3C51E83-5C28-4D7A-B0C2-BC3AD2304216}" type="parTrans" cxnId="{6300BBB0-C3D9-4EE6-86B8-892FD1C3CEBC}">
      <dgm:prSet/>
      <dgm:spPr/>
      <dgm:t>
        <a:bodyPr/>
        <a:lstStyle/>
        <a:p>
          <a:endParaRPr lang="ru-RU"/>
        </a:p>
      </dgm:t>
    </dgm:pt>
    <dgm:pt modelId="{C170AE1E-D85E-47BB-93C6-1A31D71A5A91}" type="sibTrans" cxnId="{6300BBB0-C3D9-4EE6-86B8-892FD1C3CEBC}">
      <dgm:prSet/>
      <dgm:spPr/>
      <dgm:t>
        <a:bodyPr/>
        <a:lstStyle/>
        <a:p>
          <a:endParaRPr lang="ru-RU"/>
        </a:p>
      </dgm:t>
    </dgm:pt>
    <dgm:pt modelId="{1E456D20-51CD-48ED-AC96-14EBD85F4B15}">
      <dgm:prSet phldrT="[Текст]" custT="1"/>
      <dgm:spPr/>
      <dgm:t>
        <a:bodyPr/>
        <a:lstStyle/>
        <a:p>
          <a:r>
            <a:rPr lang="ru-RU" dirty="0" smtClean="0"/>
            <a:t>появление работника на работе в состоянии алкогольного, наркотического или иного токсического опьянения</a:t>
          </a:r>
          <a:endParaRPr lang="ru-RU" sz="1600" dirty="0"/>
        </a:p>
      </dgm:t>
    </dgm:pt>
    <dgm:pt modelId="{5A7CEBE5-6D6B-4782-AE7D-EF3F55E623FD}" type="parTrans" cxnId="{707A5065-1182-4184-B516-F409F7CC4E7C}">
      <dgm:prSet/>
      <dgm:spPr/>
      <dgm:t>
        <a:bodyPr/>
        <a:lstStyle/>
        <a:p>
          <a:endParaRPr lang="ru-RU"/>
        </a:p>
      </dgm:t>
    </dgm:pt>
    <dgm:pt modelId="{B44F9E18-EA78-4432-9151-0B5BCEDBE3C5}" type="sibTrans" cxnId="{707A5065-1182-4184-B516-F409F7CC4E7C}">
      <dgm:prSet/>
      <dgm:spPr/>
    </dgm:pt>
    <dgm:pt modelId="{B0BDB8E5-E1F7-4094-9398-DF9BD8C51BAD}" type="pres">
      <dgm:prSet presAssocID="{F1747465-5C33-4175-B424-E63682D71262}" presName="cycle" presStyleCnt="0">
        <dgm:presLayoutVars>
          <dgm:chMax val="1"/>
          <dgm:dir/>
          <dgm:animLvl val="ctr"/>
          <dgm:resizeHandles val="exact"/>
        </dgm:presLayoutVars>
      </dgm:prSet>
      <dgm:spPr/>
      <dgm:t>
        <a:bodyPr/>
        <a:lstStyle/>
        <a:p>
          <a:endParaRPr lang="ru-RU"/>
        </a:p>
      </dgm:t>
    </dgm:pt>
    <dgm:pt modelId="{766B2F94-B7F9-4D2B-86E9-CFB4875D2F45}" type="pres">
      <dgm:prSet presAssocID="{9C53509A-4A1D-4158-A5D1-5E8801F77B95}" presName="centerShape" presStyleLbl="node0" presStyleIdx="0" presStyleCnt="1" custScaleX="135159" custScaleY="95322" custLinFactNeighborX="989" custLinFactNeighborY="-495"/>
      <dgm:spPr/>
      <dgm:t>
        <a:bodyPr/>
        <a:lstStyle/>
        <a:p>
          <a:endParaRPr lang="ru-RU"/>
        </a:p>
      </dgm:t>
    </dgm:pt>
    <dgm:pt modelId="{9F6B2040-5824-4255-8175-6971DE5AA9BF}" type="pres">
      <dgm:prSet presAssocID="{85AE1678-C820-437E-A0C0-A0058D58C404}" presName="Name9" presStyleLbl="parChTrans1D2" presStyleIdx="0" presStyleCnt="5"/>
      <dgm:spPr/>
      <dgm:t>
        <a:bodyPr/>
        <a:lstStyle/>
        <a:p>
          <a:endParaRPr lang="ru-RU"/>
        </a:p>
      </dgm:t>
    </dgm:pt>
    <dgm:pt modelId="{CD0E9334-2557-4C6C-B770-76572BF0F664}" type="pres">
      <dgm:prSet presAssocID="{85AE1678-C820-437E-A0C0-A0058D58C404}" presName="connTx" presStyleLbl="parChTrans1D2" presStyleIdx="0" presStyleCnt="5"/>
      <dgm:spPr/>
      <dgm:t>
        <a:bodyPr/>
        <a:lstStyle/>
        <a:p>
          <a:endParaRPr lang="ru-RU"/>
        </a:p>
      </dgm:t>
    </dgm:pt>
    <dgm:pt modelId="{82EF118F-CC36-4231-A84B-36D5EB6F18C2}" type="pres">
      <dgm:prSet presAssocID="{84FF4232-7A8F-4E0A-A3E6-348BE8A1489B}" presName="node" presStyleLbl="node1" presStyleIdx="0" presStyleCnt="5" custScaleX="78906" custScaleY="42556" custRadScaleRad="101009" custRadScaleInc="3742">
        <dgm:presLayoutVars>
          <dgm:bulletEnabled val="1"/>
        </dgm:presLayoutVars>
      </dgm:prSet>
      <dgm:spPr/>
      <dgm:t>
        <a:bodyPr/>
        <a:lstStyle/>
        <a:p>
          <a:endParaRPr lang="ru-RU"/>
        </a:p>
      </dgm:t>
    </dgm:pt>
    <dgm:pt modelId="{2FE8654C-AA07-499A-B121-040056E39056}" type="pres">
      <dgm:prSet presAssocID="{5A7CEBE5-6D6B-4782-AE7D-EF3F55E623FD}" presName="Name9" presStyleLbl="parChTrans1D2" presStyleIdx="1" presStyleCnt="5"/>
      <dgm:spPr/>
      <dgm:t>
        <a:bodyPr/>
        <a:lstStyle/>
        <a:p>
          <a:endParaRPr lang="ru-RU"/>
        </a:p>
      </dgm:t>
    </dgm:pt>
    <dgm:pt modelId="{B996E376-8327-45D1-8E3F-79ED265ECC5D}" type="pres">
      <dgm:prSet presAssocID="{5A7CEBE5-6D6B-4782-AE7D-EF3F55E623FD}" presName="connTx" presStyleLbl="parChTrans1D2" presStyleIdx="1" presStyleCnt="5"/>
      <dgm:spPr/>
      <dgm:t>
        <a:bodyPr/>
        <a:lstStyle/>
        <a:p>
          <a:endParaRPr lang="ru-RU"/>
        </a:p>
      </dgm:t>
    </dgm:pt>
    <dgm:pt modelId="{20A43D0D-479A-41CE-A44E-50D3BC865562}" type="pres">
      <dgm:prSet presAssocID="{1E456D20-51CD-48ED-AC96-14EBD85F4B15}" presName="node" presStyleLbl="node1" presStyleIdx="1" presStyleCnt="5" custScaleX="175466" custRadScaleRad="137993" custRadScaleInc="-11589">
        <dgm:presLayoutVars>
          <dgm:bulletEnabled val="1"/>
        </dgm:presLayoutVars>
      </dgm:prSet>
      <dgm:spPr/>
      <dgm:t>
        <a:bodyPr/>
        <a:lstStyle/>
        <a:p>
          <a:endParaRPr lang="ru-RU"/>
        </a:p>
      </dgm:t>
    </dgm:pt>
    <dgm:pt modelId="{240DE6D2-EA7C-4681-B88F-D86C391526E6}" type="pres">
      <dgm:prSet presAssocID="{66C57ABB-9DF2-4122-89AC-9E5C01CB4360}" presName="Name9" presStyleLbl="parChTrans1D2" presStyleIdx="2" presStyleCnt="5"/>
      <dgm:spPr/>
      <dgm:t>
        <a:bodyPr/>
        <a:lstStyle/>
        <a:p>
          <a:endParaRPr lang="ru-RU"/>
        </a:p>
      </dgm:t>
    </dgm:pt>
    <dgm:pt modelId="{B23F738F-19FB-456E-87F0-C35E204FFBB1}" type="pres">
      <dgm:prSet presAssocID="{66C57ABB-9DF2-4122-89AC-9E5C01CB4360}" presName="connTx" presStyleLbl="parChTrans1D2" presStyleIdx="2" presStyleCnt="5"/>
      <dgm:spPr/>
      <dgm:t>
        <a:bodyPr/>
        <a:lstStyle/>
        <a:p>
          <a:endParaRPr lang="ru-RU"/>
        </a:p>
      </dgm:t>
    </dgm:pt>
    <dgm:pt modelId="{39A3088A-542F-4CB6-9A66-E9A345BE937E}" type="pres">
      <dgm:prSet presAssocID="{D95282A7-75C1-484F-8282-6C2495C1AB27}" presName="node" presStyleLbl="node1" presStyleIdx="2" presStyleCnt="5" custScaleX="133991" custScaleY="58145" custRadScaleRad="145574" custRadScaleInc="-88192">
        <dgm:presLayoutVars>
          <dgm:bulletEnabled val="1"/>
        </dgm:presLayoutVars>
      </dgm:prSet>
      <dgm:spPr/>
      <dgm:t>
        <a:bodyPr/>
        <a:lstStyle/>
        <a:p>
          <a:endParaRPr lang="ru-RU"/>
        </a:p>
      </dgm:t>
    </dgm:pt>
    <dgm:pt modelId="{C3905746-E0BC-48CB-B60A-FD566BA12078}" type="pres">
      <dgm:prSet presAssocID="{D8AE29A6-59F4-48E7-8953-51A82250B120}" presName="Name9" presStyleLbl="parChTrans1D2" presStyleIdx="3" presStyleCnt="5"/>
      <dgm:spPr/>
      <dgm:t>
        <a:bodyPr/>
        <a:lstStyle/>
        <a:p>
          <a:endParaRPr lang="ru-RU"/>
        </a:p>
      </dgm:t>
    </dgm:pt>
    <dgm:pt modelId="{AC653202-0792-4584-8CB8-E7651D1F54E8}" type="pres">
      <dgm:prSet presAssocID="{D8AE29A6-59F4-48E7-8953-51A82250B120}" presName="connTx" presStyleLbl="parChTrans1D2" presStyleIdx="3" presStyleCnt="5"/>
      <dgm:spPr/>
      <dgm:t>
        <a:bodyPr/>
        <a:lstStyle/>
        <a:p>
          <a:endParaRPr lang="ru-RU"/>
        </a:p>
      </dgm:t>
    </dgm:pt>
    <dgm:pt modelId="{4C405B60-6654-454A-9D72-A45F090A3CD3}" type="pres">
      <dgm:prSet presAssocID="{944D6A41-E7C2-4B0D-85BD-3742B527C7DC}" presName="node" presStyleLbl="node1" presStyleIdx="3" presStyleCnt="5" custScaleX="172924">
        <dgm:presLayoutVars>
          <dgm:bulletEnabled val="1"/>
        </dgm:presLayoutVars>
      </dgm:prSet>
      <dgm:spPr/>
      <dgm:t>
        <a:bodyPr/>
        <a:lstStyle/>
        <a:p>
          <a:endParaRPr lang="ru-RU"/>
        </a:p>
      </dgm:t>
    </dgm:pt>
    <dgm:pt modelId="{8E31A6E2-D18B-40E0-9BF9-3CBC2AF018A3}" type="pres">
      <dgm:prSet presAssocID="{E3C51E83-5C28-4D7A-B0C2-BC3AD2304216}" presName="Name9" presStyleLbl="parChTrans1D2" presStyleIdx="4" presStyleCnt="5"/>
      <dgm:spPr/>
      <dgm:t>
        <a:bodyPr/>
        <a:lstStyle/>
        <a:p>
          <a:endParaRPr lang="ru-RU"/>
        </a:p>
      </dgm:t>
    </dgm:pt>
    <dgm:pt modelId="{FAFF837C-4B4B-49D2-9534-D8991169854D}" type="pres">
      <dgm:prSet presAssocID="{E3C51E83-5C28-4D7A-B0C2-BC3AD2304216}" presName="connTx" presStyleLbl="parChTrans1D2" presStyleIdx="4" presStyleCnt="5"/>
      <dgm:spPr/>
      <dgm:t>
        <a:bodyPr/>
        <a:lstStyle/>
        <a:p>
          <a:endParaRPr lang="ru-RU"/>
        </a:p>
      </dgm:t>
    </dgm:pt>
    <dgm:pt modelId="{57ABBE1E-DC36-4F5F-A42A-E0D8BF7011E6}" type="pres">
      <dgm:prSet presAssocID="{AC9935AF-86E6-4BE6-BDF6-25B42F778866}" presName="node" presStyleLbl="node1" presStyleIdx="4" presStyleCnt="5" custScaleX="161829" custScaleY="160233" custRadScaleRad="136975" custRadScaleInc="8617">
        <dgm:presLayoutVars>
          <dgm:bulletEnabled val="1"/>
        </dgm:presLayoutVars>
      </dgm:prSet>
      <dgm:spPr/>
      <dgm:t>
        <a:bodyPr/>
        <a:lstStyle/>
        <a:p>
          <a:endParaRPr lang="ru-RU"/>
        </a:p>
      </dgm:t>
    </dgm:pt>
  </dgm:ptLst>
  <dgm:cxnLst>
    <dgm:cxn modelId="{C54C67BC-247E-4F88-B5BA-CA16F57E8D1F}" srcId="{9C53509A-4A1D-4158-A5D1-5E8801F77B95}" destId="{84FF4232-7A8F-4E0A-A3E6-348BE8A1489B}" srcOrd="0" destOrd="0" parTransId="{85AE1678-C820-437E-A0C0-A0058D58C404}" sibTransId="{7B9983C2-0E79-43DD-AD83-FD5E5DBB2D17}"/>
    <dgm:cxn modelId="{74380169-A725-48DD-901A-A3B054894B9E}" type="presOf" srcId="{F1747465-5C33-4175-B424-E63682D71262}" destId="{B0BDB8E5-E1F7-4094-9398-DF9BD8C51BAD}" srcOrd="0" destOrd="0" presId="urn:microsoft.com/office/officeart/2005/8/layout/radial1"/>
    <dgm:cxn modelId="{81216CAE-F794-4C71-B530-EC119054E104}" type="presOf" srcId="{9C53509A-4A1D-4158-A5D1-5E8801F77B95}" destId="{766B2F94-B7F9-4D2B-86E9-CFB4875D2F45}" srcOrd="0" destOrd="0" presId="urn:microsoft.com/office/officeart/2005/8/layout/radial1"/>
    <dgm:cxn modelId="{62555999-C144-4FE1-881F-BC4CF4593DC3}" type="presOf" srcId="{E3C51E83-5C28-4D7A-B0C2-BC3AD2304216}" destId="{8E31A6E2-D18B-40E0-9BF9-3CBC2AF018A3}" srcOrd="0" destOrd="0" presId="urn:microsoft.com/office/officeart/2005/8/layout/radial1"/>
    <dgm:cxn modelId="{26C2BD7E-63B5-490A-AFFC-74D26B1002FC}" type="presOf" srcId="{5A7CEBE5-6D6B-4782-AE7D-EF3F55E623FD}" destId="{B996E376-8327-45D1-8E3F-79ED265ECC5D}" srcOrd="1" destOrd="0" presId="urn:microsoft.com/office/officeart/2005/8/layout/radial1"/>
    <dgm:cxn modelId="{707A5065-1182-4184-B516-F409F7CC4E7C}" srcId="{9C53509A-4A1D-4158-A5D1-5E8801F77B95}" destId="{1E456D20-51CD-48ED-AC96-14EBD85F4B15}" srcOrd="1" destOrd="0" parTransId="{5A7CEBE5-6D6B-4782-AE7D-EF3F55E623FD}" sibTransId="{B44F9E18-EA78-4432-9151-0B5BCEDBE3C5}"/>
    <dgm:cxn modelId="{8FE4C2C4-574B-4FA8-A5D1-7A9E5FB0D63A}" type="presOf" srcId="{85AE1678-C820-437E-A0C0-A0058D58C404}" destId="{CD0E9334-2557-4C6C-B770-76572BF0F664}" srcOrd="1" destOrd="0" presId="urn:microsoft.com/office/officeart/2005/8/layout/radial1"/>
    <dgm:cxn modelId="{034FEC11-8510-4C53-9DF9-B8F75ED601FB}" type="presOf" srcId="{D8AE29A6-59F4-48E7-8953-51A82250B120}" destId="{C3905746-E0BC-48CB-B60A-FD566BA12078}" srcOrd="0" destOrd="0" presId="urn:microsoft.com/office/officeart/2005/8/layout/radial1"/>
    <dgm:cxn modelId="{F3AC1391-3288-4AC7-8525-B3DA2016963C}" type="presOf" srcId="{5A7CEBE5-6D6B-4782-AE7D-EF3F55E623FD}" destId="{2FE8654C-AA07-499A-B121-040056E39056}" srcOrd="0" destOrd="0" presId="urn:microsoft.com/office/officeart/2005/8/layout/radial1"/>
    <dgm:cxn modelId="{ED8A882A-F415-4E5E-A025-0082CBE30FEA}" srcId="{9C53509A-4A1D-4158-A5D1-5E8801F77B95}" destId="{D95282A7-75C1-484F-8282-6C2495C1AB27}" srcOrd="2" destOrd="0" parTransId="{66C57ABB-9DF2-4122-89AC-9E5C01CB4360}" sibTransId="{4610B9C0-E729-4BE8-B283-01120261B66B}"/>
    <dgm:cxn modelId="{7167CEEB-3722-4BAB-BD01-23B7D3FC652D}" type="presOf" srcId="{D95282A7-75C1-484F-8282-6C2495C1AB27}" destId="{39A3088A-542F-4CB6-9A66-E9A345BE937E}" srcOrd="0" destOrd="0" presId="urn:microsoft.com/office/officeart/2005/8/layout/radial1"/>
    <dgm:cxn modelId="{88C37C11-308F-4AB4-A87F-7775169A383B}" type="presOf" srcId="{1E456D20-51CD-48ED-AC96-14EBD85F4B15}" destId="{20A43D0D-479A-41CE-A44E-50D3BC865562}" srcOrd="0" destOrd="0" presId="urn:microsoft.com/office/officeart/2005/8/layout/radial1"/>
    <dgm:cxn modelId="{98C438B3-E6B2-40BF-A860-847C66763BC9}" type="presOf" srcId="{66C57ABB-9DF2-4122-89AC-9E5C01CB4360}" destId="{240DE6D2-EA7C-4681-B88F-D86C391526E6}" srcOrd="0" destOrd="0" presId="urn:microsoft.com/office/officeart/2005/8/layout/radial1"/>
    <dgm:cxn modelId="{91FFE819-C7B1-4837-8BBE-A5343DAF2393}" type="presOf" srcId="{66C57ABB-9DF2-4122-89AC-9E5C01CB4360}" destId="{B23F738F-19FB-456E-87F0-C35E204FFBB1}" srcOrd="1" destOrd="0" presId="urn:microsoft.com/office/officeart/2005/8/layout/radial1"/>
    <dgm:cxn modelId="{FAD1D415-5F6E-4CF4-A866-A11806689711}" srcId="{9C53509A-4A1D-4158-A5D1-5E8801F77B95}" destId="{944D6A41-E7C2-4B0D-85BD-3742B527C7DC}" srcOrd="3" destOrd="0" parTransId="{D8AE29A6-59F4-48E7-8953-51A82250B120}" sibTransId="{CE898AC3-6A4C-441A-88A4-2649A9529A2E}"/>
    <dgm:cxn modelId="{56B8FF64-D1A8-458C-A943-552C8B6C65DA}" type="presOf" srcId="{D8AE29A6-59F4-48E7-8953-51A82250B120}" destId="{AC653202-0792-4584-8CB8-E7651D1F54E8}" srcOrd="1" destOrd="0" presId="urn:microsoft.com/office/officeart/2005/8/layout/radial1"/>
    <dgm:cxn modelId="{887B31A2-36FE-4CDE-8DDB-2714B3AC8214}" type="presOf" srcId="{944D6A41-E7C2-4B0D-85BD-3742B527C7DC}" destId="{4C405B60-6654-454A-9D72-A45F090A3CD3}" srcOrd="0" destOrd="0" presId="urn:microsoft.com/office/officeart/2005/8/layout/radial1"/>
    <dgm:cxn modelId="{6E1C324F-ABFA-466D-ABDF-D30D4E521796}" type="presOf" srcId="{85AE1678-C820-437E-A0C0-A0058D58C404}" destId="{9F6B2040-5824-4255-8175-6971DE5AA9BF}" srcOrd="0" destOrd="0" presId="urn:microsoft.com/office/officeart/2005/8/layout/radial1"/>
    <dgm:cxn modelId="{A54D2C0A-0733-422A-9BC4-A31A25F4D9DE}" type="presOf" srcId="{E3C51E83-5C28-4D7A-B0C2-BC3AD2304216}" destId="{FAFF837C-4B4B-49D2-9534-D8991169854D}" srcOrd="1" destOrd="0" presId="urn:microsoft.com/office/officeart/2005/8/layout/radial1"/>
    <dgm:cxn modelId="{0871ECCF-D6EA-4342-886B-46FDEF042E9C}" type="presOf" srcId="{84FF4232-7A8F-4E0A-A3E6-348BE8A1489B}" destId="{82EF118F-CC36-4231-A84B-36D5EB6F18C2}" srcOrd="0" destOrd="0" presId="urn:microsoft.com/office/officeart/2005/8/layout/radial1"/>
    <dgm:cxn modelId="{E9ECC411-7812-4ADC-AB43-CDF0005A4C21}" srcId="{F1747465-5C33-4175-B424-E63682D71262}" destId="{9C53509A-4A1D-4158-A5D1-5E8801F77B95}" srcOrd="0" destOrd="0" parTransId="{AB30C8E8-1718-4710-8CFE-338E2AA28511}" sibTransId="{8D397DE8-770E-4D82-82DF-26C641DB4714}"/>
    <dgm:cxn modelId="{1FBD73ED-BEE8-43E9-8BED-E755EF9DBF23}" type="presOf" srcId="{AC9935AF-86E6-4BE6-BDF6-25B42F778866}" destId="{57ABBE1E-DC36-4F5F-A42A-E0D8BF7011E6}" srcOrd="0" destOrd="0" presId="urn:microsoft.com/office/officeart/2005/8/layout/radial1"/>
    <dgm:cxn modelId="{6300BBB0-C3D9-4EE6-86B8-892FD1C3CEBC}" srcId="{9C53509A-4A1D-4158-A5D1-5E8801F77B95}" destId="{AC9935AF-86E6-4BE6-BDF6-25B42F778866}" srcOrd="4" destOrd="0" parTransId="{E3C51E83-5C28-4D7A-B0C2-BC3AD2304216}" sibTransId="{C170AE1E-D85E-47BB-93C6-1A31D71A5A91}"/>
    <dgm:cxn modelId="{D8D58F5F-9267-452A-A9CA-5E79705B03F8}" type="presParOf" srcId="{B0BDB8E5-E1F7-4094-9398-DF9BD8C51BAD}" destId="{766B2F94-B7F9-4D2B-86E9-CFB4875D2F45}" srcOrd="0" destOrd="0" presId="urn:microsoft.com/office/officeart/2005/8/layout/radial1"/>
    <dgm:cxn modelId="{DB7D5C51-3D5B-4F38-BD65-AC160E0BDE4F}" type="presParOf" srcId="{B0BDB8E5-E1F7-4094-9398-DF9BD8C51BAD}" destId="{9F6B2040-5824-4255-8175-6971DE5AA9BF}" srcOrd="1" destOrd="0" presId="urn:microsoft.com/office/officeart/2005/8/layout/radial1"/>
    <dgm:cxn modelId="{EB329EBA-DD6A-4D76-8E45-08D3A4CF43A7}" type="presParOf" srcId="{9F6B2040-5824-4255-8175-6971DE5AA9BF}" destId="{CD0E9334-2557-4C6C-B770-76572BF0F664}" srcOrd="0" destOrd="0" presId="urn:microsoft.com/office/officeart/2005/8/layout/radial1"/>
    <dgm:cxn modelId="{FAFA7325-4A2D-4F45-91D4-4C2F82FAC7C8}" type="presParOf" srcId="{B0BDB8E5-E1F7-4094-9398-DF9BD8C51BAD}" destId="{82EF118F-CC36-4231-A84B-36D5EB6F18C2}" srcOrd="2" destOrd="0" presId="urn:microsoft.com/office/officeart/2005/8/layout/radial1"/>
    <dgm:cxn modelId="{7F259388-3B8C-4A4D-B4BC-CA4425AF1511}" type="presParOf" srcId="{B0BDB8E5-E1F7-4094-9398-DF9BD8C51BAD}" destId="{2FE8654C-AA07-499A-B121-040056E39056}" srcOrd="3" destOrd="0" presId="urn:microsoft.com/office/officeart/2005/8/layout/radial1"/>
    <dgm:cxn modelId="{48CFCDF8-5F0A-41AA-9D96-B6B4FE27CA34}" type="presParOf" srcId="{2FE8654C-AA07-499A-B121-040056E39056}" destId="{B996E376-8327-45D1-8E3F-79ED265ECC5D}" srcOrd="0" destOrd="0" presId="urn:microsoft.com/office/officeart/2005/8/layout/radial1"/>
    <dgm:cxn modelId="{47BE23D2-1A71-4978-9719-1CDEBACA9ED4}" type="presParOf" srcId="{B0BDB8E5-E1F7-4094-9398-DF9BD8C51BAD}" destId="{20A43D0D-479A-41CE-A44E-50D3BC865562}" srcOrd="4" destOrd="0" presId="urn:microsoft.com/office/officeart/2005/8/layout/radial1"/>
    <dgm:cxn modelId="{04DFA9BB-9369-41A7-87FE-79D2B7CDCBB0}" type="presParOf" srcId="{B0BDB8E5-E1F7-4094-9398-DF9BD8C51BAD}" destId="{240DE6D2-EA7C-4681-B88F-D86C391526E6}" srcOrd="5" destOrd="0" presId="urn:microsoft.com/office/officeart/2005/8/layout/radial1"/>
    <dgm:cxn modelId="{2CC5F1CB-0349-4E5E-A8B2-A1C41EBB36AE}" type="presParOf" srcId="{240DE6D2-EA7C-4681-B88F-D86C391526E6}" destId="{B23F738F-19FB-456E-87F0-C35E204FFBB1}" srcOrd="0" destOrd="0" presId="urn:microsoft.com/office/officeart/2005/8/layout/radial1"/>
    <dgm:cxn modelId="{A207CAD3-0803-447F-987C-B87955AB7D23}" type="presParOf" srcId="{B0BDB8E5-E1F7-4094-9398-DF9BD8C51BAD}" destId="{39A3088A-542F-4CB6-9A66-E9A345BE937E}" srcOrd="6" destOrd="0" presId="urn:microsoft.com/office/officeart/2005/8/layout/radial1"/>
    <dgm:cxn modelId="{BC01C181-3BEF-4837-9321-94A018C4A2DF}" type="presParOf" srcId="{B0BDB8E5-E1F7-4094-9398-DF9BD8C51BAD}" destId="{C3905746-E0BC-48CB-B60A-FD566BA12078}" srcOrd="7" destOrd="0" presId="urn:microsoft.com/office/officeart/2005/8/layout/radial1"/>
    <dgm:cxn modelId="{D80C862F-E438-4B0A-9A47-C2C8A295F2E0}" type="presParOf" srcId="{C3905746-E0BC-48CB-B60A-FD566BA12078}" destId="{AC653202-0792-4584-8CB8-E7651D1F54E8}" srcOrd="0" destOrd="0" presId="urn:microsoft.com/office/officeart/2005/8/layout/radial1"/>
    <dgm:cxn modelId="{EBCC91E6-FF9F-4179-9243-A0859C472B28}" type="presParOf" srcId="{B0BDB8E5-E1F7-4094-9398-DF9BD8C51BAD}" destId="{4C405B60-6654-454A-9D72-A45F090A3CD3}" srcOrd="8" destOrd="0" presId="urn:microsoft.com/office/officeart/2005/8/layout/radial1"/>
    <dgm:cxn modelId="{ED31DEA4-F069-4F6D-A29E-61CBCC0830B3}" type="presParOf" srcId="{B0BDB8E5-E1F7-4094-9398-DF9BD8C51BAD}" destId="{8E31A6E2-D18B-40E0-9BF9-3CBC2AF018A3}" srcOrd="9" destOrd="0" presId="urn:microsoft.com/office/officeart/2005/8/layout/radial1"/>
    <dgm:cxn modelId="{C66C7ECB-1020-4A72-B9CC-532715AA9CB6}" type="presParOf" srcId="{8E31A6E2-D18B-40E0-9BF9-3CBC2AF018A3}" destId="{FAFF837C-4B4B-49D2-9534-D8991169854D}" srcOrd="0" destOrd="0" presId="urn:microsoft.com/office/officeart/2005/8/layout/radial1"/>
    <dgm:cxn modelId="{41BE9A99-63E8-4D97-9581-7A5C4883EEB8}" type="presParOf" srcId="{B0BDB8E5-E1F7-4094-9398-DF9BD8C51BAD}" destId="{57ABBE1E-DC36-4F5F-A42A-E0D8BF7011E6}"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E7F06FE-B7F3-4939-9385-5CCFF7FAB6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A6B00B4B-090E-4E42-8D61-C98DF83394EF}">
      <dgm:prSet phldrT="[Текст]" custT="1"/>
      <dgm:spPr/>
      <dgm:t>
        <a:bodyPr/>
        <a:lstStyle/>
        <a:p>
          <a:r>
            <a:rPr lang="ru-RU" sz="1100" dirty="0" smtClean="0"/>
            <a:t> </a:t>
          </a:r>
          <a:r>
            <a:rPr lang="ru-RU" sz="2000" dirty="0" smtClean="0"/>
            <a:t>Трудовая деятельность </a:t>
          </a:r>
          <a:endParaRPr lang="ru-RU" sz="2000" dirty="0"/>
        </a:p>
      </dgm:t>
    </dgm:pt>
    <dgm:pt modelId="{E784B458-DF84-42DB-8AD8-9CCF4C34D26D}" type="parTrans" cxnId="{7ADD3519-FCC9-4261-8A12-B6EADF6C4658}">
      <dgm:prSet/>
      <dgm:spPr/>
      <dgm:t>
        <a:bodyPr/>
        <a:lstStyle/>
        <a:p>
          <a:endParaRPr lang="ru-RU"/>
        </a:p>
      </dgm:t>
    </dgm:pt>
    <dgm:pt modelId="{615C4A8A-7FDB-4389-86D4-86B5DA62294C}" type="sibTrans" cxnId="{7ADD3519-FCC9-4261-8A12-B6EADF6C4658}">
      <dgm:prSet/>
      <dgm:spPr/>
      <dgm:t>
        <a:bodyPr/>
        <a:lstStyle/>
        <a:p>
          <a:endParaRPr lang="ru-RU"/>
        </a:p>
      </dgm:t>
    </dgm:pt>
    <dgm:pt modelId="{6A12A0C1-5C63-4272-9868-734F69D9D4BD}">
      <dgm:prSet phldrT="[Текст]" custT="1"/>
      <dgm:spPr/>
      <dgm:t>
        <a:bodyPr/>
        <a:lstStyle/>
        <a:p>
          <a:r>
            <a:rPr lang="ru-RU" sz="2000" dirty="0" smtClean="0"/>
            <a:t>физический труд</a:t>
          </a:r>
          <a:endParaRPr lang="ru-RU" sz="2000" dirty="0"/>
        </a:p>
      </dgm:t>
    </dgm:pt>
    <dgm:pt modelId="{AB1250C6-D9CB-462F-A93B-32A471EF7E27}" type="parTrans" cxnId="{6F20E239-6A0C-4A00-BDC5-661D85037E24}">
      <dgm:prSet/>
      <dgm:spPr/>
      <dgm:t>
        <a:bodyPr/>
        <a:lstStyle/>
        <a:p>
          <a:endParaRPr lang="ru-RU"/>
        </a:p>
      </dgm:t>
    </dgm:pt>
    <dgm:pt modelId="{5F1D6BC0-5F40-4F8C-92C4-FD44E9C2551A}" type="sibTrans" cxnId="{6F20E239-6A0C-4A00-BDC5-661D85037E24}">
      <dgm:prSet/>
      <dgm:spPr/>
      <dgm:t>
        <a:bodyPr/>
        <a:lstStyle/>
        <a:p>
          <a:endParaRPr lang="ru-RU"/>
        </a:p>
      </dgm:t>
    </dgm:pt>
    <dgm:pt modelId="{8B7BCC30-C1EC-4716-A411-D1CD919043F9}">
      <dgm:prSet phldrT="[Текст]" custT="1"/>
      <dgm:spPr/>
      <dgm:t>
        <a:bodyPr/>
        <a:lstStyle/>
        <a:p>
          <a:r>
            <a:rPr lang="ru-RU" sz="2000" dirty="0" smtClean="0"/>
            <a:t>повышенная мышечная  нагрузка на опорно-двигательный аппарат и его функциональные системы</a:t>
          </a:r>
          <a:endParaRPr lang="ru-RU" sz="2000" dirty="0"/>
        </a:p>
      </dgm:t>
    </dgm:pt>
    <dgm:pt modelId="{E91D43C1-E19B-4722-8C5D-A43DC80A1101}" type="parTrans" cxnId="{28EB2ABE-4646-4F11-8137-D94A880DF0DC}">
      <dgm:prSet/>
      <dgm:spPr/>
      <dgm:t>
        <a:bodyPr/>
        <a:lstStyle/>
        <a:p>
          <a:endParaRPr lang="ru-RU"/>
        </a:p>
      </dgm:t>
    </dgm:pt>
    <dgm:pt modelId="{26CD3D6A-F20C-4F71-B4FB-4B6380F54577}" type="sibTrans" cxnId="{28EB2ABE-4646-4F11-8137-D94A880DF0DC}">
      <dgm:prSet/>
      <dgm:spPr/>
      <dgm:t>
        <a:bodyPr/>
        <a:lstStyle/>
        <a:p>
          <a:endParaRPr lang="ru-RU"/>
        </a:p>
      </dgm:t>
    </dgm:pt>
    <dgm:pt modelId="{3C9D67AB-330C-4047-B525-0D2A2C23BD43}">
      <dgm:prSet phldrT="[Текст]" custT="1"/>
      <dgm:spPr/>
      <dgm:t>
        <a:bodyPr/>
        <a:lstStyle/>
        <a:p>
          <a:r>
            <a:rPr lang="ru-RU" sz="2000" dirty="0" smtClean="0"/>
            <a:t>умственный труд</a:t>
          </a:r>
          <a:endParaRPr lang="ru-RU" sz="2000" dirty="0"/>
        </a:p>
      </dgm:t>
    </dgm:pt>
    <dgm:pt modelId="{99BC4FD6-F7DE-423F-B799-3C2583109D5F}" type="parTrans" cxnId="{F24CABEC-1284-4555-A054-604A4457731A}">
      <dgm:prSet/>
      <dgm:spPr/>
      <dgm:t>
        <a:bodyPr/>
        <a:lstStyle/>
        <a:p>
          <a:endParaRPr lang="ru-RU"/>
        </a:p>
      </dgm:t>
    </dgm:pt>
    <dgm:pt modelId="{4435A004-72F6-4FDD-8971-266A97B3F01C}" type="sibTrans" cxnId="{F24CABEC-1284-4555-A054-604A4457731A}">
      <dgm:prSet/>
      <dgm:spPr/>
      <dgm:t>
        <a:bodyPr/>
        <a:lstStyle/>
        <a:p>
          <a:endParaRPr lang="ru-RU"/>
        </a:p>
      </dgm:t>
    </dgm:pt>
    <dgm:pt modelId="{936A76ED-65E9-4734-AC84-0536C2F20BCA}">
      <dgm:prSet custT="1"/>
      <dgm:spPr/>
      <dgm:t>
        <a:bodyPr/>
        <a:lstStyle/>
        <a:p>
          <a:r>
            <a:rPr lang="ru-RU" sz="2000" dirty="0" smtClean="0"/>
            <a:t>прием и переработка информации напряжение внимания, памяти, активизация процессов мышления, связан с повышенной эмоциональной нагрузкой</a:t>
          </a:r>
          <a:endParaRPr lang="ru-RU" sz="2000" dirty="0"/>
        </a:p>
      </dgm:t>
    </dgm:pt>
    <dgm:pt modelId="{CD929021-47E3-4700-86EA-33ABA8817ABB}" type="parTrans" cxnId="{7C11E0DF-347A-4416-BC4F-2969C0FD9977}">
      <dgm:prSet/>
      <dgm:spPr/>
      <dgm:t>
        <a:bodyPr/>
        <a:lstStyle/>
        <a:p>
          <a:endParaRPr lang="ru-RU"/>
        </a:p>
      </dgm:t>
    </dgm:pt>
    <dgm:pt modelId="{ED4746E1-6076-4161-95A7-43557305CC1F}" type="sibTrans" cxnId="{7C11E0DF-347A-4416-BC4F-2969C0FD9977}">
      <dgm:prSet/>
      <dgm:spPr/>
      <dgm:t>
        <a:bodyPr/>
        <a:lstStyle/>
        <a:p>
          <a:endParaRPr lang="ru-RU"/>
        </a:p>
      </dgm:t>
    </dgm:pt>
    <dgm:pt modelId="{191D04E7-D663-4701-A354-8F6021247663}" type="pres">
      <dgm:prSet presAssocID="{9E7F06FE-B7F3-4939-9385-5CCFF7FAB67B}" presName="hierChild1" presStyleCnt="0">
        <dgm:presLayoutVars>
          <dgm:chPref val="1"/>
          <dgm:dir/>
          <dgm:animOne val="branch"/>
          <dgm:animLvl val="lvl"/>
          <dgm:resizeHandles/>
        </dgm:presLayoutVars>
      </dgm:prSet>
      <dgm:spPr/>
      <dgm:t>
        <a:bodyPr/>
        <a:lstStyle/>
        <a:p>
          <a:endParaRPr lang="ru-RU"/>
        </a:p>
      </dgm:t>
    </dgm:pt>
    <dgm:pt modelId="{B4D91A7D-1755-4618-BA91-B5F755467CF6}" type="pres">
      <dgm:prSet presAssocID="{A6B00B4B-090E-4E42-8D61-C98DF83394EF}" presName="hierRoot1" presStyleCnt="0"/>
      <dgm:spPr/>
    </dgm:pt>
    <dgm:pt modelId="{D7C41FD1-8ECA-4956-A372-76A5CAECA179}" type="pres">
      <dgm:prSet presAssocID="{A6B00B4B-090E-4E42-8D61-C98DF83394EF}" presName="composite" presStyleCnt="0"/>
      <dgm:spPr/>
    </dgm:pt>
    <dgm:pt modelId="{0C7A3BAA-9901-4E26-9E0B-D58B57E9F659}" type="pres">
      <dgm:prSet presAssocID="{A6B00B4B-090E-4E42-8D61-C98DF83394EF}" presName="background" presStyleLbl="node0" presStyleIdx="0" presStyleCnt="1"/>
      <dgm:spPr/>
    </dgm:pt>
    <dgm:pt modelId="{3B9971A0-BDE7-4530-A7E8-65F9C074DF17}" type="pres">
      <dgm:prSet presAssocID="{A6B00B4B-090E-4E42-8D61-C98DF83394EF}" presName="text" presStyleLbl="fgAcc0" presStyleIdx="0" presStyleCnt="1" custScaleX="147527" custScaleY="41346" custLinFactNeighborX="0" custLinFactNeighborY="-21423">
        <dgm:presLayoutVars>
          <dgm:chPref val="3"/>
        </dgm:presLayoutVars>
      </dgm:prSet>
      <dgm:spPr/>
      <dgm:t>
        <a:bodyPr/>
        <a:lstStyle/>
        <a:p>
          <a:endParaRPr lang="ru-RU"/>
        </a:p>
      </dgm:t>
    </dgm:pt>
    <dgm:pt modelId="{77FB0E6C-B025-421A-BB5C-3FA54905E34A}" type="pres">
      <dgm:prSet presAssocID="{A6B00B4B-090E-4E42-8D61-C98DF83394EF}" presName="hierChild2" presStyleCnt="0"/>
      <dgm:spPr/>
    </dgm:pt>
    <dgm:pt modelId="{55F0C99C-1F03-4DF3-B116-4FD50756FFFB}" type="pres">
      <dgm:prSet presAssocID="{AB1250C6-D9CB-462F-A93B-32A471EF7E27}" presName="Name10" presStyleLbl="parChTrans1D2" presStyleIdx="0" presStyleCnt="2"/>
      <dgm:spPr/>
      <dgm:t>
        <a:bodyPr/>
        <a:lstStyle/>
        <a:p>
          <a:endParaRPr lang="ru-RU"/>
        </a:p>
      </dgm:t>
    </dgm:pt>
    <dgm:pt modelId="{E7B44FB2-D78E-4FED-A26E-00A4CCD05776}" type="pres">
      <dgm:prSet presAssocID="{6A12A0C1-5C63-4272-9868-734F69D9D4BD}" presName="hierRoot2" presStyleCnt="0"/>
      <dgm:spPr/>
    </dgm:pt>
    <dgm:pt modelId="{4F422436-E2C2-4630-9C7B-27B8CEC73061}" type="pres">
      <dgm:prSet presAssocID="{6A12A0C1-5C63-4272-9868-734F69D9D4BD}" presName="composite2" presStyleCnt="0"/>
      <dgm:spPr/>
    </dgm:pt>
    <dgm:pt modelId="{BB99967E-2238-4561-B872-F9FF2FCDFFE7}" type="pres">
      <dgm:prSet presAssocID="{6A12A0C1-5C63-4272-9868-734F69D9D4BD}" presName="background2" presStyleLbl="node2" presStyleIdx="0" presStyleCnt="2"/>
      <dgm:spPr/>
    </dgm:pt>
    <dgm:pt modelId="{FE570D4F-F3FD-4EA5-A4D1-5F95586F2D5C}" type="pres">
      <dgm:prSet presAssocID="{6A12A0C1-5C63-4272-9868-734F69D9D4BD}" presName="text2" presStyleLbl="fgAcc2" presStyleIdx="0" presStyleCnt="2" custScaleY="41346" custLinFactNeighborX="-16842" custLinFactNeighborY="-31095">
        <dgm:presLayoutVars>
          <dgm:chPref val="3"/>
        </dgm:presLayoutVars>
      </dgm:prSet>
      <dgm:spPr/>
      <dgm:t>
        <a:bodyPr/>
        <a:lstStyle/>
        <a:p>
          <a:endParaRPr lang="ru-RU"/>
        </a:p>
      </dgm:t>
    </dgm:pt>
    <dgm:pt modelId="{DF0B2966-E12D-46F3-9483-5F362E7A7003}" type="pres">
      <dgm:prSet presAssocID="{6A12A0C1-5C63-4272-9868-734F69D9D4BD}" presName="hierChild3" presStyleCnt="0"/>
      <dgm:spPr/>
    </dgm:pt>
    <dgm:pt modelId="{8EE4CC8D-99CC-4FAA-A770-D1DBFF1C26E2}" type="pres">
      <dgm:prSet presAssocID="{E91D43C1-E19B-4722-8C5D-A43DC80A1101}" presName="Name17" presStyleLbl="parChTrans1D3" presStyleIdx="0" presStyleCnt="2"/>
      <dgm:spPr/>
      <dgm:t>
        <a:bodyPr/>
        <a:lstStyle/>
        <a:p>
          <a:endParaRPr lang="ru-RU"/>
        </a:p>
      </dgm:t>
    </dgm:pt>
    <dgm:pt modelId="{14BB6BFF-8691-4E47-88D9-7F016814BDD1}" type="pres">
      <dgm:prSet presAssocID="{8B7BCC30-C1EC-4716-A411-D1CD919043F9}" presName="hierRoot3" presStyleCnt="0"/>
      <dgm:spPr/>
    </dgm:pt>
    <dgm:pt modelId="{40C472ED-46D2-4348-8D56-35FE533D76A4}" type="pres">
      <dgm:prSet presAssocID="{8B7BCC30-C1EC-4716-A411-D1CD919043F9}" presName="composite3" presStyleCnt="0"/>
      <dgm:spPr/>
    </dgm:pt>
    <dgm:pt modelId="{78D07EC1-739E-4D83-A1F7-994065FDE08A}" type="pres">
      <dgm:prSet presAssocID="{8B7BCC30-C1EC-4716-A411-D1CD919043F9}" presName="background3" presStyleLbl="node3" presStyleIdx="0" presStyleCnt="2"/>
      <dgm:spPr/>
    </dgm:pt>
    <dgm:pt modelId="{17D7481F-39E5-45C6-A13D-ADEFE575FC4E}" type="pres">
      <dgm:prSet presAssocID="{8B7BCC30-C1EC-4716-A411-D1CD919043F9}" presName="text3" presStyleLbl="fgAcc3" presStyleIdx="0" presStyleCnt="2" custScaleY="110411" custLinFactNeighborX="-22365" custLinFactNeighborY="-3570">
        <dgm:presLayoutVars>
          <dgm:chPref val="3"/>
        </dgm:presLayoutVars>
      </dgm:prSet>
      <dgm:spPr/>
      <dgm:t>
        <a:bodyPr/>
        <a:lstStyle/>
        <a:p>
          <a:endParaRPr lang="ru-RU"/>
        </a:p>
      </dgm:t>
    </dgm:pt>
    <dgm:pt modelId="{F037BEE9-1B88-42CB-8008-5EC46C17485F}" type="pres">
      <dgm:prSet presAssocID="{8B7BCC30-C1EC-4716-A411-D1CD919043F9}" presName="hierChild4" presStyleCnt="0"/>
      <dgm:spPr/>
    </dgm:pt>
    <dgm:pt modelId="{FC5B879B-231A-4455-9ACD-F27824DDB360}" type="pres">
      <dgm:prSet presAssocID="{99BC4FD6-F7DE-423F-B799-3C2583109D5F}" presName="Name10" presStyleLbl="parChTrans1D2" presStyleIdx="1" presStyleCnt="2"/>
      <dgm:spPr/>
      <dgm:t>
        <a:bodyPr/>
        <a:lstStyle/>
        <a:p>
          <a:endParaRPr lang="ru-RU"/>
        </a:p>
      </dgm:t>
    </dgm:pt>
    <dgm:pt modelId="{D1615283-05B6-4B92-8B7F-140312F49226}" type="pres">
      <dgm:prSet presAssocID="{3C9D67AB-330C-4047-B525-0D2A2C23BD43}" presName="hierRoot2" presStyleCnt="0"/>
      <dgm:spPr/>
    </dgm:pt>
    <dgm:pt modelId="{6AAF73B9-F7A6-490E-8D1A-8DEF3BC336B8}" type="pres">
      <dgm:prSet presAssocID="{3C9D67AB-330C-4047-B525-0D2A2C23BD43}" presName="composite2" presStyleCnt="0"/>
      <dgm:spPr/>
    </dgm:pt>
    <dgm:pt modelId="{F9EB5E19-54C0-4B6E-AC58-CA54C9061A41}" type="pres">
      <dgm:prSet presAssocID="{3C9D67AB-330C-4047-B525-0D2A2C23BD43}" presName="background2" presStyleLbl="node2" presStyleIdx="1" presStyleCnt="2"/>
      <dgm:spPr/>
    </dgm:pt>
    <dgm:pt modelId="{1CDC13AA-69AD-4CF8-B24F-D25A5201E1AE}" type="pres">
      <dgm:prSet presAssocID="{3C9D67AB-330C-4047-B525-0D2A2C23BD43}" presName="text2" presStyleLbl="fgAcc2" presStyleIdx="1" presStyleCnt="2" custScaleY="41346" custLinFactNeighborX="27200" custLinFactNeighborY="-31725">
        <dgm:presLayoutVars>
          <dgm:chPref val="3"/>
        </dgm:presLayoutVars>
      </dgm:prSet>
      <dgm:spPr/>
      <dgm:t>
        <a:bodyPr/>
        <a:lstStyle/>
        <a:p>
          <a:endParaRPr lang="ru-RU"/>
        </a:p>
      </dgm:t>
    </dgm:pt>
    <dgm:pt modelId="{90E5999E-C24F-44F9-A5C6-A99F69F7EDED}" type="pres">
      <dgm:prSet presAssocID="{3C9D67AB-330C-4047-B525-0D2A2C23BD43}" presName="hierChild3" presStyleCnt="0"/>
      <dgm:spPr/>
    </dgm:pt>
    <dgm:pt modelId="{06E3EF61-DC4A-4762-B168-E8690193F7B1}" type="pres">
      <dgm:prSet presAssocID="{CD929021-47E3-4700-86EA-33ABA8817ABB}" presName="Name17" presStyleLbl="parChTrans1D3" presStyleIdx="1" presStyleCnt="2"/>
      <dgm:spPr/>
      <dgm:t>
        <a:bodyPr/>
        <a:lstStyle/>
        <a:p>
          <a:endParaRPr lang="ru-RU"/>
        </a:p>
      </dgm:t>
    </dgm:pt>
    <dgm:pt modelId="{D47577DF-177A-4659-A393-E29018F947F6}" type="pres">
      <dgm:prSet presAssocID="{936A76ED-65E9-4734-AC84-0536C2F20BCA}" presName="hierRoot3" presStyleCnt="0"/>
      <dgm:spPr/>
    </dgm:pt>
    <dgm:pt modelId="{BD0DA97A-D78E-4927-9BDD-C719CF80FBE0}" type="pres">
      <dgm:prSet presAssocID="{936A76ED-65E9-4734-AC84-0536C2F20BCA}" presName="composite3" presStyleCnt="0"/>
      <dgm:spPr/>
    </dgm:pt>
    <dgm:pt modelId="{023ED3E6-8F49-461C-B489-CF3E3912EE74}" type="pres">
      <dgm:prSet presAssocID="{936A76ED-65E9-4734-AC84-0536C2F20BCA}" presName="background3" presStyleLbl="node3" presStyleIdx="1" presStyleCnt="2"/>
      <dgm:spPr/>
    </dgm:pt>
    <dgm:pt modelId="{D59A61E1-427F-47B7-A314-763B30FD323F}" type="pres">
      <dgm:prSet presAssocID="{936A76ED-65E9-4734-AC84-0536C2F20BCA}" presName="text3" presStyleLbl="fgAcc3" presStyleIdx="1" presStyleCnt="2" custScaleX="131272" custScaleY="129754" custLinFactNeighborX="0" custLinFactNeighborY="-22276">
        <dgm:presLayoutVars>
          <dgm:chPref val="3"/>
        </dgm:presLayoutVars>
      </dgm:prSet>
      <dgm:spPr/>
      <dgm:t>
        <a:bodyPr/>
        <a:lstStyle/>
        <a:p>
          <a:endParaRPr lang="ru-RU"/>
        </a:p>
      </dgm:t>
    </dgm:pt>
    <dgm:pt modelId="{839A60DB-7DA0-4E01-AE6D-5BF9A66D7A2F}" type="pres">
      <dgm:prSet presAssocID="{936A76ED-65E9-4734-AC84-0536C2F20BCA}" presName="hierChild4" presStyleCnt="0"/>
      <dgm:spPr/>
    </dgm:pt>
  </dgm:ptLst>
  <dgm:cxnLst>
    <dgm:cxn modelId="{E7930939-B333-433C-B861-74AC5DA717F6}" type="presOf" srcId="{8B7BCC30-C1EC-4716-A411-D1CD919043F9}" destId="{17D7481F-39E5-45C6-A13D-ADEFE575FC4E}" srcOrd="0" destOrd="0" presId="urn:microsoft.com/office/officeart/2005/8/layout/hierarchy1"/>
    <dgm:cxn modelId="{41B9A211-D398-4E41-9789-93FC2C3666CE}" type="presOf" srcId="{CD929021-47E3-4700-86EA-33ABA8817ABB}" destId="{06E3EF61-DC4A-4762-B168-E8690193F7B1}" srcOrd="0" destOrd="0" presId="urn:microsoft.com/office/officeart/2005/8/layout/hierarchy1"/>
    <dgm:cxn modelId="{492A11B7-04DD-40B7-98AD-D7AE929B3923}" type="presOf" srcId="{3C9D67AB-330C-4047-B525-0D2A2C23BD43}" destId="{1CDC13AA-69AD-4CF8-B24F-D25A5201E1AE}" srcOrd="0" destOrd="0" presId="urn:microsoft.com/office/officeart/2005/8/layout/hierarchy1"/>
    <dgm:cxn modelId="{E35796EC-C6D9-4E55-AF6A-9E5262CB7EDC}" type="presOf" srcId="{9E7F06FE-B7F3-4939-9385-5CCFF7FAB67B}" destId="{191D04E7-D663-4701-A354-8F6021247663}" srcOrd="0" destOrd="0" presId="urn:microsoft.com/office/officeart/2005/8/layout/hierarchy1"/>
    <dgm:cxn modelId="{3835D20A-5D1E-465A-8005-1D28E23D05D9}" type="presOf" srcId="{E91D43C1-E19B-4722-8C5D-A43DC80A1101}" destId="{8EE4CC8D-99CC-4FAA-A770-D1DBFF1C26E2}" srcOrd="0" destOrd="0" presId="urn:microsoft.com/office/officeart/2005/8/layout/hierarchy1"/>
    <dgm:cxn modelId="{C2A1D099-0204-4F9B-844B-74529675A920}" type="presOf" srcId="{AB1250C6-D9CB-462F-A93B-32A471EF7E27}" destId="{55F0C99C-1F03-4DF3-B116-4FD50756FFFB}" srcOrd="0" destOrd="0" presId="urn:microsoft.com/office/officeart/2005/8/layout/hierarchy1"/>
    <dgm:cxn modelId="{7ADD3519-FCC9-4261-8A12-B6EADF6C4658}" srcId="{9E7F06FE-B7F3-4939-9385-5CCFF7FAB67B}" destId="{A6B00B4B-090E-4E42-8D61-C98DF83394EF}" srcOrd="0" destOrd="0" parTransId="{E784B458-DF84-42DB-8AD8-9CCF4C34D26D}" sibTransId="{615C4A8A-7FDB-4389-86D4-86B5DA62294C}"/>
    <dgm:cxn modelId="{025A514B-A06F-4DFB-BDE7-D76E5DA26FE3}" type="presOf" srcId="{936A76ED-65E9-4734-AC84-0536C2F20BCA}" destId="{D59A61E1-427F-47B7-A314-763B30FD323F}" srcOrd="0" destOrd="0" presId="urn:microsoft.com/office/officeart/2005/8/layout/hierarchy1"/>
    <dgm:cxn modelId="{0794D959-EC6E-459F-83E3-73227C262C81}" type="presOf" srcId="{6A12A0C1-5C63-4272-9868-734F69D9D4BD}" destId="{FE570D4F-F3FD-4EA5-A4D1-5F95586F2D5C}" srcOrd="0" destOrd="0" presId="urn:microsoft.com/office/officeart/2005/8/layout/hierarchy1"/>
    <dgm:cxn modelId="{6F20E239-6A0C-4A00-BDC5-661D85037E24}" srcId="{A6B00B4B-090E-4E42-8D61-C98DF83394EF}" destId="{6A12A0C1-5C63-4272-9868-734F69D9D4BD}" srcOrd="0" destOrd="0" parTransId="{AB1250C6-D9CB-462F-A93B-32A471EF7E27}" sibTransId="{5F1D6BC0-5F40-4F8C-92C4-FD44E9C2551A}"/>
    <dgm:cxn modelId="{28EB2ABE-4646-4F11-8137-D94A880DF0DC}" srcId="{6A12A0C1-5C63-4272-9868-734F69D9D4BD}" destId="{8B7BCC30-C1EC-4716-A411-D1CD919043F9}" srcOrd="0" destOrd="0" parTransId="{E91D43C1-E19B-4722-8C5D-A43DC80A1101}" sibTransId="{26CD3D6A-F20C-4F71-B4FB-4B6380F54577}"/>
    <dgm:cxn modelId="{FD8067EB-B870-42F5-9650-3C90973553CD}" type="presOf" srcId="{A6B00B4B-090E-4E42-8D61-C98DF83394EF}" destId="{3B9971A0-BDE7-4530-A7E8-65F9C074DF17}" srcOrd="0" destOrd="0" presId="urn:microsoft.com/office/officeart/2005/8/layout/hierarchy1"/>
    <dgm:cxn modelId="{F24CABEC-1284-4555-A054-604A4457731A}" srcId="{A6B00B4B-090E-4E42-8D61-C98DF83394EF}" destId="{3C9D67AB-330C-4047-B525-0D2A2C23BD43}" srcOrd="1" destOrd="0" parTransId="{99BC4FD6-F7DE-423F-B799-3C2583109D5F}" sibTransId="{4435A004-72F6-4FDD-8971-266A97B3F01C}"/>
    <dgm:cxn modelId="{7C11E0DF-347A-4416-BC4F-2969C0FD9977}" srcId="{3C9D67AB-330C-4047-B525-0D2A2C23BD43}" destId="{936A76ED-65E9-4734-AC84-0536C2F20BCA}" srcOrd="0" destOrd="0" parTransId="{CD929021-47E3-4700-86EA-33ABA8817ABB}" sibTransId="{ED4746E1-6076-4161-95A7-43557305CC1F}"/>
    <dgm:cxn modelId="{C67CFFB2-A361-49D0-BEDB-C3F04AB364C6}" type="presOf" srcId="{99BC4FD6-F7DE-423F-B799-3C2583109D5F}" destId="{FC5B879B-231A-4455-9ACD-F27824DDB360}" srcOrd="0" destOrd="0" presId="urn:microsoft.com/office/officeart/2005/8/layout/hierarchy1"/>
    <dgm:cxn modelId="{F01AE3A1-C159-4D4D-BF05-3ABBFDD6B8AF}" type="presParOf" srcId="{191D04E7-D663-4701-A354-8F6021247663}" destId="{B4D91A7D-1755-4618-BA91-B5F755467CF6}" srcOrd="0" destOrd="0" presId="urn:microsoft.com/office/officeart/2005/8/layout/hierarchy1"/>
    <dgm:cxn modelId="{CF35F59E-5423-4388-ADF2-5D682BDC1479}" type="presParOf" srcId="{B4D91A7D-1755-4618-BA91-B5F755467CF6}" destId="{D7C41FD1-8ECA-4956-A372-76A5CAECA179}" srcOrd="0" destOrd="0" presId="urn:microsoft.com/office/officeart/2005/8/layout/hierarchy1"/>
    <dgm:cxn modelId="{872FE6FC-F37B-4368-98C9-D8BF64C54EDC}" type="presParOf" srcId="{D7C41FD1-8ECA-4956-A372-76A5CAECA179}" destId="{0C7A3BAA-9901-4E26-9E0B-D58B57E9F659}" srcOrd="0" destOrd="0" presId="urn:microsoft.com/office/officeart/2005/8/layout/hierarchy1"/>
    <dgm:cxn modelId="{0C951311-605D-4B7A-AF07-80BDBBFFC1A9}" type="presParOf" srcId="{D7C41FD1-8ECA-4956-A372-76A5CAECA179}" destId="{3B9971A0-BDE7-4530-A7E8-65F9C074DF17}" srcOrd="1" destOrd="0" presId="urn:microsoft.com/office/officeart/2005/8/layout/hierarchy1"/>
    <dgm:cxn modelId="{ED4928CA-5996-4358-B9BC-5015C9934227}" type="presParOf" srcId="{B4D91A7D-1755-4618-BA91-B5F755467CF6}" destId="{77FB0E6C-B025-421A-BB5C-3FA54905E34A}" srcOrd="1" destOrd="0" presId="urn:microsoft.com/office/officeart/2005/8/layout/hierarchy1"/>
    <dgm:cxn modelId="{0C06B57F-5C96-4ADE-A15E-4AA0637ADC2A}" type="presParOf" srcId="{77FB0E6C-B025-421A-BB5C-3FA54905E34A}" destId="{55F0C99C-1F03-4DF3-B116-4FD50756FFFB}" srcOrd="0" destOrd="0" presId="urn:microsoft.com/office/officeart/2005/8/layout/hierarchy1"/>
    <dgm:cxn modelId="{F2A66487-B0B0-44DD-ABBB-109C8630F1B7}" type="presParOf" srcId="{77FB0E6C-B025-421A-BB5C-3FA54905E34A}" destId="{E7B44FB2-D78E-4FED-A26E-00A4CCD05776}" srcOrd="1" destOrd="0" presId="urn:microsoft.com/office/officeart/2005/8/layout/hierarchy1"/>
    <dgm:cxn modelId="{6A955950-8B13-4284-A727-D94A1A40F294}" type="presParOf" srcId="{E7B44FB2-D78E-4FED-A26E-00A4CCD05776}" destId="{4F422436-E2C2-4630-9C7B-27B8CEC73061}" srcOrd="0" destOrd="0" presId="urn:microsoft.com/office/officeart/2005/8/layout/hierarchy1"/>
    <dgm:cxn modelId="{5975E960-CEF4-4CDE-B69E-71B6472D7C2A}" type="presParOf" srcId="{4F422436-E2C2-4630-9C7B-27B8CEC73061}" destId="{BB99967E-2238-4561-B872-F9FF2FCDFFE7}" srcOrd="0" destOrd="0" presId="urn:microsoft.com/office/officeart/2005/8/layout/hierarchy1"/>
    <dgm:cxn modelId="{0D2080C5-E8DF-49F9-92D0-2E41FC1C5D95}" type="presParOf" srcId="{4F422436-E2C2-4630-9C7B-27B8CEC73061}" destId="{FE570D4F-F3FD-4EA5-A4D1-5F95586F2D5C}" srcOrd="1" destOrd="0" presId="urn:microsoft.com/office/officeart/2005/8/layout/hierarchy1"/>
    <dgm:cxn modelId="{DD61A2DC-B06B-49BB-9AE1-1717878A8D74}" type="presParOf" srcId="{E7B44FB2-D78E-4FED-A26E-00A4CCD05776}" destId="{DF0B2966-E12D-46F3-9483-5F362E7A7003}" srcOrd="1" destOrd="0" presId="urn:microsoft.com/office/officeart/2005/8/layout/hierarchy1"/>
    <dgm:cxn modelId="{8FA6EE4C-1919-474E-930E-FAEBF02B678C}" type="presParOf" srcId="{DF0B2966-E12D-46F3-9483-5F362E7A7003}" destId="{8EE4CC8D-99CC-4FAA-A770-D1DBFF1C26E2}" srcOrd="0" destOrd="0" presId="urn:microsoft.com/office/officeart/2005/8/layout/hierarchy1"/>
    <dgm:cxn modelId="{BCF5C6F4-33C6-493C-85F0-EAC238C4D351}" type="presParOf" srcId="{DF0B2966-E12D-46F3-9483-5F362E7A7003}" destId="{14BB6BFF-8691-4E47-88D9-7F016814BDD1}" srcOrd="1" destOrd="0" presId="urn:microsoft.com/office/officeart/2005/8/layout/hierarchy1"/>
    <dgm:cxn modelId="{3F07CE8D-A48D-4BF1-9105-A802FD69ED56}" type="presParOf" srcId="{14BB6BFF-8691-4E47-88D9-7F016814BDD1}" destId="{40C472ED-46D2-4348-8D56-35FE533D76A4}" srcOrd="0" destOrd="0" presId="urn:microsoft.com/office/officeart/2005/8/layout/hierarchy1"/>
    <dgm:cxn modelId="{C2F06FF1-D63E-45C8-8B79-C2C53A6181D7}" type="presParOf" srcId="{40C472ED-46D2-4348-8D56-35FE533D76A4}" destId="{78D07EC1-739E-4D83-A1F7-994065FDE08A}" srcOrd="0" destOrd="0" presId="urn:microsoft.com/office/officeart/2005/8/layout/hierarchy1"/>
    <dgm:cxn modelId="{FEA3AD58-8B73-41F3-A974-2095FE774EB1}" type="presParOf" srcId="{40C472ED-46D2-4348-8D56-35FE533D76A4}" destId="{17D7481F-39E5-45C6-A13D-ADEFE575FC4E}" srcOrd="1" destOrd="0" presId="urn:microsoft.com/office/officeart/2005/8/layout/hierarchy1"/>
    <dgm:cxn modelId="{21F0DFA2-F0D9-421B-86B8-5F2E3405A38F}" type="presParOf" srcId="{14BB6BFF-8691-4E47-88D9-7F016814BDD1}" destId="{F037BEE9-1B88-42CB-8008-5EC46C17485F}" srcOrd="1" destOrd="0" presId="urn:microsoft.com/office/officeart/2005/8/layout/hierarchy1"/>
    <dgm:cxn modelId="{C7B7DE70-74B3-4CAD-AF47-5C9EF67EF163}" type="presParOf" srcId="{77FB0E6C-B025-421A-BB5C-3FA54905E34A}" destId="{FC5B879B-231A-4455-9ACD-F27824DDB360}" srcOrd="2" destOrd="0" presId="urn:microsoft.com/office/officeart/2005/8/layout/hierarchy1"/>
    <dgm:cxn modelId="{3179B68E-E0F3-463C-87C9-E4AC74C8948E}" type="presParOf" srcId="{77FB0E6C-B025-421A-BB5C-3FA54905E34A}" destId="{D1615283-05B6-4B92-8B7F-140312F49226}" srcOrd="3" destOrd="0" presId="urn:microsoft.com/office/officeart/2005/8/layout/hierarchy1"/>
    <dgm:cxn modelId="{95C63E0C-E709-4789-9729-849C6B11F7F8}" type="presParOf" srcId="{D1615283-05B6-4B92-8B7F-140312F49226}" destId="{6AAF73B9-F7A6-490E-8D1A-8DEF3BC336B8}" srcOrd="0" destOrd="0" presId="urn:microsoft.com/office/officeart/2005/8/layout/hierarchy1"/>
    <dgm:cxn modelId="{CEAC68AD-8F42-4DAD-B442-98E34FA467D7}" type="presParOf" srcId="{6AAF73B9-F7A6-490E-8D1A-8DEF3BC336B8}" destId="{F9EB5E19-54C0-4B6E-AC58-CA54C9061A41}" srcOrd="0" destOrd="0" presId="urn:microsoft.com/office/officeart/2005/8/layout/hierarchy1"/>
    <dgm:cxn modelId="{CB2495FF-0D38-4A6E-BFF3-3EF21542D3B2}" type="presParOf" srcId="{6AAF73B9-F7A6-490E-8D1A-8DEF3BC336B8}" destId="{1CDC13AA-69AD-4CF8-B24F-D25A5201E1AE}" srcOrd="1" destOrd="0" presId="urn:microsoft.com/office/officeart/2005/8/layout/hierarchy1"/>
    <dgm:cxn modelId="{90F7E116-C0FB-45CA-909B-E2994B78FA84}" type="presParOf" srcId="{D1615283-05B6-4B92-8B7F-140312F49226}" destId="{90E5999E-C24F-44F9-A5C6-A99F69F7EDED}" srcOrd="1" destOrd="0" presId="urn:microsoft.com/office/officeart/2005/8/layout/hierarchy1"/>
    <dgm:cxn modelId="{53EAE8C3-C64C-44AF-91D4-74ABEE985A40}" type="presParOf" srcId="{90E5999E-C24F-44F9-A5C6-A99F69F7EDED}" destId="{06E3EF61-DC4A-4762-B168-E8690193F7B1}" srcOrd="0" destOrd="0" presId="urn:microsoft.com/office/officeart/2005/8/layout/hierarchy1"/>
    <dgm:cxn modelId="{46A8877F-1F1F-4291-A234-65CD2E0850F6}" type="presParOf" srcId="{90E5999E-C24F-44F9-A5C6-A99F69F7EDED}" destId="{D47577DF-177A-4659-A393-E29018F947F6}" srcOrd="1" destOrd="0" presId="urn:microsoft.com/office/officeart/2005/8/layout/hierarchy1"/>
    <dgm:cxn modelId="{FE311B90-9497-46CD-99B4-72D8E555990A}" type="presParOf" srcId="{D47577DF-177A-4659-A393-E29018F947F6}" destId="{BD0DA97A-D78E-4927-9BDD-C719CF80FBE0}" srcOrd="0" destOrd="0" presId="urn:microsoft.com/office/officeart/2005/8/layout/hierarchy1"/>
    <dgm:cxn modelId="{4BA70A5A-C192-45B4-AE69-C2C86A26DDE3}" type="presParOf" srcId="{BD0DA97A-D78E-4927-9BDD-C719CF80FBE0}" destId="{023ED3E6-8F49-461C-B489-CF3E3912EE74}" srcOrd="0" destOrd="0" presId="urn:microsoft.com/office/officeart/2005/8/layout/hierarchy1"/>
    <dgm:cxn modelId="{A715A9FC-C2FF-4138-BD78-ACBB3747A837}" type="presParOf" srcId="{BD0DA97A-D78E-4927-9BDD-C719CF80FBE0}" destId="{D59A61E1-427F-47B7-A314-763B30FD323F}" srcOrd="1" destOrd="0" presId="urn:microsoft.com/office/officeart/2005/8/layout/hierarchy1"/>
    <dgm:cxn modelId="{6B8D5901-02F6-4346-9063-CEC77F3C86D5}" type="presParOf" srcId="{D47577DF-177A-4659-A393-E29018F947F6}" destId="{839A60DB-7DA0-4E01-AE6D-5BF9A66D7A2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AE5FAC32-4BE0-4484-BCA4-58588D0CF6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0CD68AD6-8135-425B-8B1C-9C45797E961F}">
      <dgm:prSet phldrT="[Текст]" custT="1"/>
      <dgm:spPr/>
      <dgm:t>
        <a:bodyPr/>
        <a:lstStyle/>
        <a:p>
          <a:r>
            <a:rPr lang="ru-RU" sz="1600" dirty="0" smtClean="0"/>
            <a:t>Условия труда</a:t>
          </a:r>
          <a:endParaRPr lang="ru-RU" sz="1600" dirty="0"/>
        </a:p>
      </dgm:t>
    </dgm:pt>
    <dgm:pt modelId="{BE1163A9-F817-4D33-BBEB-E4C0ED292E53}" type="parTrans" cxnId="{BE17060B-F108-44DD-A299-36039F1A046C}">
      <dgm:prSet/>
      <dgm:spPr/>
      <dgm:t>
        <a:bodyPr/>
        <a:lstStyle/>
        <a:p>
          <a:endParaRPr lang="ru-RU"/>
        </a:p>
      </dgm:t>
    </dgm:pt>
    <dgm:pt modelId="{CC98C83A-B724-4D97-B579-3CF27EDB7E47}" type="sibTrans" cxnId="{BE17060B-F108-44DD-A299-36039F1A046C}">
      <dgm:prSet/>
      <dgm:spPr/>
      <dgm:t>
        <a:bodyPr/>
        <a:lstStyle/>
        <a:p>
          <a:endParaRPr lang="ru-RU"/>
        </a:p>
      </dgm:t>
    </dgm:pt>
    <dgm:pt modelId="{46094006-7166-4D95-8748-6F580BFF1CAE}">
      <dgm:prSet phldrT="[Текст]" custT="1"/>
      <dgm:spPr/>
      <dgm:t>
        <a:bodyPr/>
        <a:lstStyle/>
        <a:p>
          <a:r>
            <a:rPr lang="ru-RU" sz="1600" dirty="0" smtClean="0"/>
            <a:t>по показателям вредности и опасности производственной среды</a:t>
          </a:r>
          <a:endParaRPr lang="ru-RU" sz="1600" dirty="0"/>
        </a:p>
      </dgm:t>
    </dgm:pt>
    <dgm:pt modelId="{3DBF43B6-4159-4378-A4C3-B7F765C1CC9B}" type="parTrans" cxnId="{152FD26D-229E-47FB-8112-198AFC9BE55D}">
      <dgm:prSet/>
      <dgm:spPr/>
      <dgm:t>
        <a:bodyPr/>
        <a:lstStyle/>
        <a:p>
          <a:endParaRPr lang="ru-RU"/>
        </a:p>
      </dgm:t>
    </dgm:pt>
    <dgm:pt modelId="{811777A2-2655-4263-89F3-522C714CAE2D}" type="sibTrans" cxnId="{152FD26D-229E-47FB-8112-198AFC9BE55D}">
      <dgm:prSet/>
      <dgm:spPr/>
      <dgm:t>
        <a:bodyPr/>
        <a:lstStyle/>
        <a:p>
          <a:endParaRPr lang="ru-RU"/>
        </a:p>
      </dgm:t>
    </dgm:pt>
    <dgm:pt modelId="{334C799C-3DBA-41E6-9136-55BA071C9934}">
      <dgm:prSet phldrT="[Текст]" custT="1"/>
      <dgm:spPr/>
      <dgm:t>
        <a:bodyPr/>
        <a:lstStyle/>
        <a:p>
          <a:r>
            <a:rPr lang="ru-RU" sz="1600" dirty="0" smtClean="0"/>
            <a:t>по степени тяжести трудового процесса</a:t>
          </a:r>
          <a:endParaRPr lang="ru-RU" sz="1600" dirty="0"/>
        </a:p>
      </dgm:t>
    </dgm:pt>
    <dgm:pt modelId="{864DD175-10A4-4FCA-A065-ED151389124B}" type="sibTrans" cxnId="{4ABBC53C-0D5A-4436-878C-5C25F3DD1365}">
      <dgm:prSet/>
      <dgm:spPr/>
      <dgm:t>
        <a:bodyPr/>
        <a:lstStyle/>
        <a:p>
          <a:endParaRPr lang="ru-RU"/>
        </a:p>
      </dgm:t>
    </dgm:pt>
    <dgm:pt modelId="{DA495FC3-8896-4F38-B389-E4F01E5E3AD5}" type="parTrans" cxnId="{4ABBC53C-0D5A-4436-878C-5C25F3DD1365}">
      <dgm:prSet/>
      <dgm:spPr/>
      <dgm:t>
        <a:bodyPr/>
        <a:lstStyle/>
        <a:p>
          <a:endParaRPr lang="ru-RU"/>
        </a:p>
      </dgm:t>
    </dgm:pt>
    <dgm:pt modelId="{1B0A9AB5-A925-4DD5-AF22-922F596F22E5}">
      <dgm:prSet custT="1"/>
      <dgm:spPr/>
      <dgm:t>
        <a:bodyPr/>
        <a:lstStyle/>
        <a:p>
          <a:r>
            <a:rPr lang="ru-RU" sz="1600" dirty="0" smtClean="0"/>
            <a:t>легкий</a:t>
          </a:r>
          <a:endParaRPr lang="ru-RU" sz="1600" dirty="0"/>
        </a:p>
      </dgm:t>
    </dgm:pt>
    <dgm:pt modelId="{DEEBD54E-8329-40AC-89FA-B578D7A7B0B1}" type="parTrans" cxnId="{BFF1117B-A2D0-40A1-AAA1-3EA81CC227C8}">
      <dgm:prSet/>
      <dgm:spPr/>
      <dgm:t>
        <a:bodyPr/>
        <a:lstStyle/>
        <a:p>
          <a:endParaRPr lang="ru-RU"/>
        </a:p>
      </dgm:t>
    </dgm:pt>
    <dgm:pt modelId="{DFFCA740-9645-49C9-9B38-D57788236D8E}" type="sibTrans" cxnId="{BFF1117B-A2D0-40A1-AAA1-3EA81CC227C8}">
      <dgm:prSet/>
      <dgm:spPr/>
      <dgm:t>
        <a:bodyPr/>
        <a:lstStyle/>
        <a:p>
          <a:endParaRPr lang="ru-RU"/>
        </a:p>
      </dgm:t>
    </dgm:pt>
    <dgm:pt modelId="{74699D0F-180E-42E4-BB56-A10A2375D115}">
      <dgm:prSet custT="1"/>
      <dgm:spPr/>
      <dgm:t>
        <a:bodyPr/>
        <a:lstStyle/>
        <a:p>
          <a:r>
            <a:rPr lang="ru-RU" sz="1600" dirty="0" smtClean="0"/>
            <a:t>1 класс – оптимальные условия труда</a:t>
          </a:r>
          <a:endParaRPr lang="ru-RU" sz="1600" dirty="0"/>
        </a:p>
      </dgm:t>
    </dgm:pt>
    <dgm:pt modelId="{F620D891-ECEF-4B6A-AAD5-80B8EFE15DDF}" type="parTrans" cxnId="{7FBB5122-0FE7-40D9-A5EF-8E50BFF748AF}">
      <dgm:prSet/>
      <dgm:spPr/>
      <dgm:t>
        <a:bodyPr/>
        <a:lstStyle/>
        <a:p>
          <a:endParaRPr lang="ru-RU"/>
        </a:p>
      </dgm:t>
    </dgm:pt>
    <dgm:pt modelId="{C650AD7F-F092-459C-9D22-D409D64F2EE0}" type="sibTrans" cxnId="{7FBB5122-0FE7-40D9-A5EF-8E50BFF748AF}">
      <dgm:prSet/>
      <dgm:spPr/>
      <dgm:t>
        <a:bodyPr/>
        <a:lstStyle/>
        <a:p>
          <a:endParaRPr lang="ru-RU"/>
        </a:p>
      </dgm:t>
    </dgm:pt>
    <dgm:pt modelId="{4B0D3AFC-8267-4FA1-9B63-0020B363D87F}">
      <dgm:prSet custT="1"/>
      <dgm:spPr/>
      <dgm:t>
        <a:bodyPr/>
        <a:lstStyle/>
        <a:p>
          <a:r>
            <a:rPr lang="ru-RU" sz="1600" dirty="0" smtClean="0"/>
            <a:t>средней тяжести</a:t>
          </a:r>
          <a:endParaRPr lang="ru-RU" sz="1600" dirty="0"/>
        </a:p>
      </dgm:t>
    </dgm:pt>
    <dgm:pt modelId="{4D0B95CF-6DA7-43AC-87EE-4D5FE5042B70}" type="parTrans" cxnId="{6BC244C5-E33F-4390-891B-95DD162B591D}">
      <dgm:prSet/>
      <dgm:spPr/>
      <dgm:t>
        <a:bodyPr/>
        <a:lstStyle/>
        <a:p>
          <a:endParaRPr lang="ru-RU"/>
        </a:p>
      </dgm:t>
    </dgm:pt>
    <dgm:pt modelId="{38BE742B-A7E8-40BF-A57D-2E135A721699}" type="sibTrans" cxnId="{6BC244C5-E33F-4390-891B-95DD162B591D}">
      <dgm:prSet/>
      <dgm:spPr/>
      <dgm:t>
        <a:bodyPr/>
        <a:lstStyle/>
        <a:p>
          <a:endParaRPr lang="ru-RU"/>
        </a:p>
      </dgm:t>
    </dgm:pt>
    <dgm:pt modelId="{A596A8B9-BCE0-4F1F-AFF2-16C6A00623DD}">
      <dgm:prSet custT="1"/>
      <dgm:spPr/>
      <dgm:t>
        <a:bodyPr/>
        <a:lstStyle/>
        <a:p>
          <a:r>
            <a:rPr lang="ru-RU" sz="1600" dirty="0" smtClean="0"/>
            <a:t>тяжелый</a:t>
          </a:r>
          <a:endParaRPr lang="ru-RU" sz="1600" dirty="0"/>
        </a:p>
      </dgm:t>
    </dgm:pt>
    <dgm:pt modelId="{878B706D-5867-42A6-BF1A-8DADA6E25DA4}" type="parTrans" cxnId="{A4A60075-5A09-4C45-80C9-DD66C4445A7F}">
      <dgm:prSet/>
      <dgm:spPr/>
      <dgm:t>
        <a:bodyPr/>
        <a:lstStyle/>
        <a:p>
          <a:endParaRPr lang="ru-RU"/>
        </a:p>
      </dgm:t>
    </dgm:pt>
    <dgm:pt modelId="{62E4D658-04D6-46B3-AF0A-133F4BDE7037}" type="sibTrans" cxnId="{A4A60075-5A09-4C45-80C9-DD66C4445A7F}">
      <dgm:prSet/>
      <dgm:spPr/>
      <dgm:t>
        <a:bodyPr/>
        <a:lstStyle/>
        <a:p>
          <a:endParaRPr lang="ru-RU"/>
        </a:p>
      </dgm:t>
    </dgm:pt>
    <dgm:pt modelId="{2DBC32B3-C89A-4E1F-8B54-557A82A12AFF}">
      <dgm:prSet custT="1"/>
      <dgm:spPr/>
      <dgm:t>
        <a:bodyPr/>
        <a:lstStyle/>
        <a:p>
          <a:pPr algn="l"/>
          <a:r>
            <a:rPr lang="ru-RU" sz="1600" dirty="0" smtClean="0"/>
            <a:t>оптимальный</a:t>
          </a:r>
          <a:endParaRPr lang="ru-RU" sz="1600" dirty="0"/>
        </a:p>
      </dgm:t>
    </dgm:pt>
    <dgm:pt modelId="{A25BB1AB-6945-42FC-87EC-CC0A2EE8E2AE}" type="parTrans" cxnId="{17F90ED3-6A03-42AB-A856-AE3271CA8477}">
      <dgm:prSet/>
      <dgm:spPr/>
      <dgm:t>
        <a:bodyPr/>
        <a:lstStyle/>
        <a:p>
          <a:endParaRPr lang="ru-RU"/>
        </a:p>
      </dgm:t>
    </dgm:pt>
    <dgm:pt modelId="{2CBD80F9-BD48-4DF1-86C0-41E7820D9055}" type="sibTrans" cxnId="{17F90ED3-6A03-42AB-A856-AE3271CA8477}">
      <dgm:prSet/>
      <dgm:spPr/>
      <dgm:t>
        <a:bodyPr/>
        <a:lstStyle/>
        <a:p>
          <a:endParaRPr lang="ru-RU"/>
        </a:p>
      </dgm:t>
    </dgm:pt>
    <dgm:pt modelId="{7F8E8A44-4404-43BC-9870-EB8775F723AC}">
      <dgm:prSet custT="1"/>
      <dgm:spPr/>
      <dgm:t>
        <a:bodyPr/>
        <a:lstStyle/>
        <a:p>
          <a:r>
            <a:rPr lang="ru-RU" sz="1600" dirty="0" smtClean="0"/>
            <a:t>по степени напряженности трудового процесса</a:t>
          </a:r>
          <a:endParaRPr lang="ru-RU" sz="1600" dirty="0"/>
        </a:p>
      </dgm:t>
    </dgm:pt>
    <dgm:pt modelId="{27B9133C-68B5-4A21-AC9D-1BA0E13519AE}" type="parTrans" cxnId="{EFE35450-CD72-4861-BA8D-AFCBB1982AF3}">
      <dgm:prSet/>
      <dgm:spPr/>
      <dgm:t>
        <a:bodyPr/>
        <a:lstStyle/>
        <a:p>
          <a:endParaRPr lang="ru-RU"/>
        </a:p>
      </dgm:t>
    </dgm:pt>
    <dgm:pt modelId="{80925C8A-EA2E-4DE5-AB88-D86FB8011AF9}" type="sibTrans" cxnId="{EFE35450-CD72-4861-BA8D-AFCBB1982AF3}">
      <dgm:prSet/>
      <dgm:spPr/>
      <dgm:t>
        <a:bodyPr/>
        <a:lstStyle/>
        <a:p>
          <a:endParaRPr lang="ru-RU"/>
        </a:p>
      </dgm:t>
    </dgm:pt>
    <dgm:pt modelId="{52346B26-4A42-4606-9A91-E449FB31E6E8}">
      <dgm:prSet custT="1"/>
      <dgm:spPr/>
      <dgm:t>
        <a:bodyPr/>
        <a:lstStyle/>
        <a:p>
          <a:pPr algn="l"/>
          <a:r>
            <a:rPr lang="ru-RU" sz="1600" dirty="0" smtClean="0"/>
            <a:t>допустимый</a:t>
          </a:r>
          <a:endParaRPr lang="ru-RU" sz="1600" dirty="0"/>
        </a:p>
      </dgm:t>
    </dgm:pt>
    <dgm:pt modelId="{4F4D2D4C-0000-4063-91DD-0FD0B0DA5E42}" type="parTrans" cxnId="{5C6EEAB7-F7B5-4A33-B7C9-4A0957DB190C}">
      <dgm:prSet/>
      <dgm:spPr/>
      <dgm:t>
        <a:bodyPr/>
        <a:lstStyle/>
        <a:p>
          <a:endParaRPr lang="ru-RU"/>
        </a:p>
      </dgm:t>
    </dgm:pt>
    <dgm:pt modelId="{89354C26-9555-4FAA-94D2-0B6D5142DC59}" type="sibTrans" cxnId="{5C6EEAB7-F7B5-4A33-B7C9-4A0957DB190C}">
      <dgm:prSet/>
      <dgm:spPr/>
      <dgm:t>
        <a:bodyPr/>
        <a:lstStyle/>
        <a:p>
          <a:endParaRPr lang="ru-RU"/>
        </a:p>
      </dgm:t>
    </dgm:pt>
    <dgm:pt modelId="{A8C85F70-C3C3-411C-9395-9B03FB0C65F4}">
      <dgm:prSet custT="1"/>
      <dgm:spPr/>
      <dgm:t>
        <a:bodyPr/>
        <a:lstStyle/>
        <a:p>
          <a:pPr algn="l"/>
          <a:r>
            <a:rPr lang="ru-RU" sz="1600" dirty="0" smtClean="0"/>
            <a:t>напряженный </a:t>
          </a:r>
          <a:endParaRPr lang="ru-RU" sz="1600" dirty="0"/>
        </a:p>
      </dgm:t>
    </dgm:pt>
    <dgm:pt modelId="{4C5C5B63-7CB4-40AD-B1C3-88C425C685E1}" type="parTrans" cxnId="{577C44CB-93FF-442F-8018-C000A8629A0A}">
      <dgm:prSet/>
      <dgm:spPr/>
      <dgm:t>
        <a:bodyPr/>
        <a:lstStyle/>
        <a:p>
          <a:endParaRPr lang="ru-RU"/>
        </a:p>
      </dgm:t>
    </dgm:pt>
    <dgm:pt modelId="{44B833D0-2E94-402F-B2CF-AA6D0AAAF01F}" type="sibTrans" cxnId="{577C44CB-93FF-442F-8018-C000A8629A0A}">
      <dgm:prSet/>
      <dgm:spPr/>
      <dgm:t>
        <a:bodyPr/>
        <a:lstStyle/>
        <a:p>
          <a:endParaRPr lang="ru-RU"/>
        </a:p>
      </dgm:t>
    </dgm:pt>
    <dgm:pt modelId="{D69B8FEC-9043-4700-8B94-A7EFA3CB7CC8}">
      <dgm:prSet custT="1"/>
      <dgm:spPr/>
      <dgm:t>
        <a:bodyPr/>
        <a:lstStyle/>
        <a:p>
          <a:r>
            <a:rPr lang="ru-RU" sz="1600" dirty="0" smtClean="0"/>
            <a:t>2 класс – допустимые условия труда</a:t>
          </a:r>
        </a:p>
      </dgm:t>
    </dgm:pt>
    <dgm:pt modelId="{A03A89D5-C116-477B-AC0E-848680986740}" type="parTrans" cxnId="{54CE7D5A-2291-4B12-8D0C-6DDA4CFFC930}">
      <dgm:prSet/>
      <dgm:spPr/>
      <dgm:t>
        <a:bodyPr/>
        <a:lstStyle/>
        <a:p>
          <a:endParaRPr lang="ru-RU"/>
        </a:p>
      </dgm:t>
    </dgm:pt>
    <dgm:pt modelId="{84EAA9E0-1622-4DAC-A1A5-2FE2F0DFA909}" type="sibTrans" cxnId="{54CE7D5A-2291-4B12-8D0C-6DDA4CFFC930}">
      <dgm:prSet/>
      <dgm:spPr/>
      <dgm:t>
        <a:bodyPr/>
        <a:lstStyle/>
        <a:p>
          <a:endParaRPr lang="ru-RU"/>
        </a:p>
      </dgm:t>
    </dgm:pt>
    <dgm:pt modelId="{E180F1C1-10EB-4284-BEA4-C24D77C882AE}">
      <dgm:prSet custT="1"/>
      <dgm:spPr/>
      <dgm:t>
        <a:bodyPr/>
        <a:lstStyle/>
        <a:p>
          <a:r>
            <a:rPr lang="ru-RU" sz="1600" dirty="0" smtClean="0"/>
            <a:t>3 класс – вредные условия труда</a:t>
          </a:r>
        </a:p>
      </dgm:t>
    </dgm:pt>
    <dgm:pt modelId="{12E307B1-D0C3-4407-81B4-2A438FA8E645}" type="parTrans" cxnId="{4C34BDB7-0D0A-4025-8256-E4D8FA9CA3F4}">
      <dgm:prSet/>
      <dgm:spPr/>
      <dgm:t>
        <a:bodyPr/>
        <a:lstStyle/>
        <a:p>
          <a:endParaRPr lang="ru-RU"/>
        </a:p>
      </dgm:t>
    </dgm:pt>
    <dgm:pt modelId="{383633E0-700A-42DB-8490-4E1AE68A338F}" type="sibTrans" cxnId="{4C34BDB7-0D0A-4025-8256-E4D8FA9CA3F4}">
      <dgm:prSet/>
      <dgm:spPr/>
      <dgm:t>
        <a:bodyPr/>
        <a:lstStyle/>
        <a:p>
          <a:endParaRPr lang="ru-RU"/>
        </a:p>
      </dgm:t>
    </dgm:pt>
    <dgm:pt modelId="{075FACEC-A2A1-4CDB-94BB-DF6BA2E1198B}">
      <dgm:prSet custT="1"/>
      <dgm:spPr/>
      <dgm:t>
        <a:bodyPr/>
        <a:lstStyle/>
        <a:p>
          <a:r>
            <a:rPr lang="ru-RU" sz="1600" dirty="0" smtClean="0"/>
            <a:t>4 класс – опасные (экстремальные) условия труда</a:t>
          </a:r>
        </a:p>
      </dgm:t>
    </dgm:pt>
    <dgm:pt modelId="{ED62AD54-1654-4BD9-AEF4-47874CB06F5A}" type="parTrans" cxnId="{36580592-5AA8-4ECB-B707-8C8DE7AD61FF}">
      <dgm:prSet/>
      <dgm:spPr/>
      <dgm:t>
        <a:bodyPr/>
        <a:lstStyle/>
        <a:p>
          <a:endParaRPr lang="ru-RU"/>
        </a:p>
      </dgm:t>
    </dgm:pt>
    <dgm:pt modelId="{1BC656F1-8B1A-4C2A-9DB4-6FAFAC987085}" type="sibTrans" cxnId="{36580592-5AA8-4ECB-B707-8C8DE7AD61FF}">
      <dgm:prSet/>
      <dgm:spPr/>
      <dgm:t>
        <a:bodyPr/>
        <a:lstStyle/>
        <a:p>
          <a:endParaRPr lang="ru-RU"/>
        </a:p>
      </dgm:t>
    </dgm:pt>
    <dgm:pt modelId="{3ADC0632-8D9C-4A93-A2EF-A266C8B24189}" type="pres">
      <dgm:prSet presAssocID="{AE5FAC32-4BE0-4484-BCA4-58588D0CF6F2}" presName="diagram" presStyleCnt="0">
        <dgm:presLayoutVars>
          <dgm:chPref val="1"/>
          <dgm:dir/>
          <dgm:animOne val="branch"/>
          <dgm:animLvl val="lvl"/>
          <dgm:resizeHandles val="exact"/>
        </dgm:presLayoutVars>
      </dgm:prSet>
      <dgm:spPr/>
      <dgm:t>
        <a:bodyPr/>
        <a:lstStyle/>
        <a:p>
          <a:endParaRPr lang="ru-RU"/>
        </a:p>
      </dgm:t>
    </dgm:pt>
    <dgm:pt modelId="{E3D04300-AFBF-49E3-885C-3B25E5335D51}" type="pres">
      <dgm:prSet presAssocID="{0CD68AD6-8135-425B-8B1C-9C45797E961F}" presName="root1" presStyleCnt="0"/>
      <dgm:spPr/>
    </dgm:pt>
    <dgm:pt modelId="{8FD71D9F-79DA-4BE4-9A51-005C63CBD338}" type="pres">
      <dgm:prSet presAssocID="{0CD68AD6-8135-425B-8B1C-9C45797E961F}" presName="LevelOneTextNode" presStyleLbl="node0" presStyleIdx="0" presStyleCnt="1" custScaleY="264578" custLinFactX="-100000" custLinFactNeighborX="-198787" custLinFactNeighborY="-20846">
        <dgm:presLayoutVars>
          <dgm:chPref val="3"/>
        </dgm:presLayoutVars>
      </dgm:prSet>
      <dgm:spPr/>
      <dgm:t>
        <a:bodyPr/>
        <a:lstStyle/>
        <a:p>
          <a:endParaRPr lang="ru-RU"/>
        </a:p>
      </dgm:t>
    </dgm:pt>
    <dgm:pt modelId="{97BA55BB-E699-4491-B456-63931622B0E5}" type="pres">
      <dgm:prSet presAssocID="{0CD68AD6-8135-425B-8B1C-9C45797E961F}" presName="level2hierChild" presStyleCnt="0"/>
      <dgm:spPr/>
    </dgm:pt>
    <dgm:pt modelId="{037FC462-1451-414F-8F47-73577917C719}" type="pres">
      <dgm:prSet presAssocID="{DA495FC3-8896-4F38-B389-E4F01E5E3AD5}" presName="conn2-1" presStyleLbl="parChTrans1D2" presStyleIdx="0" presStyleCnt="3"/>
      <dgm:spPr/>
      <dgm:t>
        <a:bodyPr/>
        <a:lstStyle/>
        <a:p>
          <a:endParaRPr lang="ru-RU"/>
        </a:p>
      </dgm:t>
    </dgm:pt>
    <dgm:pt modelId="{EA2662F7-A675-4D65-9214-5ABFBD1D0887}" type="pres">
      <dgm:prSet presAssocID="{DA495FC3-8896-4F38-B389-E4F01E5E3AD5}" presName="connTx" presStyleLbl="parChTrans1D2" presStyleIdx="0" presStyleCnt="3"/>
      <dgm:spPr/>
      <dgm:t>
        <a:bodyPr/>
        <a:lstStyle/>
        <a:p>
          <a:endParaRPr lang="ru-RU"/>
        </a:p>
      </dgm:t>
    </dgm:pt>
    <dgm:pt modelId="{D4AB3A54-C1E8-4509-9152-A01C0744B1D2}" type="pres">
      <dgm:prSet presAssocID="{334C799C-3DBA-41E6-9136-55BA071C9934}" presName="root2" presStyleCnt="0"/>
      <dgm:spPr/>
    </dgm:pt>
    <dgm:pt modelId="{9F987970-4618-40CD-B14E-CDD7B40879D6}" type="pres">
      <dgm:prSet presAssocID="{334C799C-3DBA-41E6-9136-55BA071C9934}" presName="LevelTwoTextNode" presStyleLbl="node2" presStyleIdx="0" presStyleCnt="3" custScaleX="142493" custScaleY="198036" custLinFactNeighborX="-51086" custLinFactNeighborY="-39981">
        <dgm:presLayoutVars>
          <dgm:chPref val="3"/>
        </dgm:presLayoutVars>
      </dgm:prSet>
      <dgm:spPr/>
      <dgm:t>
        <a:bodyPr/>
        <a:lstStyle/>
        <a:p>
          <a:endParaRPr lang="ru-RU"/>
        </a:p>
      </dgm:t>
    </dgm:pt>
    <dgm:pt modelId="{075B770D-C25E-4518-A3B0-8C14AD440EFF}" type="pres">
      <dgm:prSet presAssocID="{334C799C-3DBA-41E6-9136-55BA071C9934}" presName="level3hierChild" presStyleCnt="0"/>
      <dgm:spPr/>
    </dgm:pt>
    <dgm:pt modelId="{18A4363F-379F-435B-9240-ACED51549755}" type="pres">
      <dgm:prSet presAssocID="{DEEBD54E-8329-40AC-89FA-B578D7A7B0B1}" presName="conn2-1" presStyleLbl="parChTrans1D3" presStyleIdx="0" presStyleCnt="10"/>
      <dgm:spPr/>
      <dgm:t>
        <a:bodyPr/>
        <a:lstStyle/>
        <a:p>
          <a:endParaRPr lang="ru-RU"/>
        </a:p>
      </dgm:t>
    </dgm:pt>
    <dgm:pt modelId="{67914931-300C-4854-A33A-09E63B52E976}" type="pres">
      <dgm:prSet presAssocID="{DEEBD54E-8329-40AC-89FA-B578D7A7B0B1}" presName="connTx" presStyleLbl="parChTrans1D3" presStyleIdx="0" presStyleCnt="10"/>
      <dgm:spPr/>
      <dgm:t>
        <a:bodyPr/>
        <a:lstStyle/>
        <a:p>
          <a:endParaRPr lang="ru-RU"/>
        </a:p>
      </dgm:t>
    </dgm:pt>
    <dgm:pt modelId="{AEFD8C69-88EA-4C76-84BD-CFDA6D1A3B4E}" type="pres">
      <dgm:prSet presAssocID="{1B0A9AB5-A925-4DD5-AF22-922F596F22E5}" presName="root2" presStyleCnt="0"/>
      <dgm:spPr/>
    </dgm:pt>
    <dgm:pt modelId="{8A048902-3E29-4918-BA27-203DA2FBE2E4}" type="pres">
      <dgm:prSet presAssocID="{1B0A9AB5-A925-4DD5-AF22-922F596F22E5}" presName="LevelTwoTextNode" presStyleLbl="node3" presStyleIdx="0" presStyleCnt="10">
        <dgm:presLayoutVars>
          <dgm:chPref val="3"/>
        </dgm:presLayoutVars>
      </dgm:prSet>
      <dgm:spPr/>
      <dgm:t>
        <a:bodyPr/>
        <a:lstStyle/>
        <a:p>
          <a:endParaRPr lang="ru-RU"/>
        </a:p>
      </dgm:t>
    </dgm:pt>
    <dgm:pt modelId="{C4C6E35B-3E1F-4392-8DD8-E8295FBB4861}" type="pres">
      <dgm:prSet presAssocID="{1B0A9AB5-A925-4DD5-AF22-922F596F22E5}" presName="level3hierChild" presStyleCnt="0"/>
      <dgm:spPr/>
    </dgm:pt>
    <dgm:pt modelId="{2B4A2A1F-BDA3-4970-9369-7A86AA03103B}" type="pres">
      <dgm:prSet presAssocID="{4D0B95CF-6DA7-43AC-87EE-4D5FE5042B70}" presName="conn2-1" presStyleLbl="parChTrans1D3" presStyleIdx="1" presStyleCnt="10"/>
      <dgm:spPr/>
      <dgm:t>
        <a:bodyPr/>
        <a:lstStyle/>
        <a:p>
          <a:endParaRPr lang="ru-RU"/>
        </a:p>
      </dgm:t>
    </dgm:pt>
    <dgm:pt modelId="{681698F1-411A-4C93-9730-9BC75605C4D7}" type="pres">
      <dgm:prSet presAssocID="{4D0B95CF-6DA7-43AC-87EE-4D5FE5042B70}" presName="connTx" presStyleLbl="parChTrans1D3" presStyleIdx="1" presStyleCnt="10"/>
      <dgm:spPr/>
      <dgm:t>
        <a:bodyPr/>
        <a:lstStyle/>
        <a:p>
          <a:endParaRPr lang="ru-RU"/>
        </a:p>
      </dgm:t>
    </dgm:pt>
    <dgm:pt modelId="{38DB6A52-500B-42BD-B930-F4D81B2E4CA3}" type="pres">
      <dgm:prSet presAssocID="{4B0D3AFC-8267-4FA1-9B63-0020B363D87F}" presName="root2" presStyleCnt="0"/>
      <dgm:spPr/>
    </dgm:pt>
    <dgm:pt modelId="{4AC22199-9639-48D6-BF76-37BF092E448B}" type="pres">
      <dgm:prSet presAssocID="{4B0D3AFC-8267-4FA1-9B63-0020B363D87F}" presName="LevelTwoTextNode" presStyleLbl="node3" presStyleIdx="1" presStyleCnt="10">
        <dgm:presLayoutVars>
          <dgm:chPref val="3"/>
        </dgm:presLayoutVars>
      </dgm:prSet>
      <dgm:spPr/>
      <dgm:t>
        <a:bodyPr/>
        <a:lstStyle/>
        <a:p>
          <a:endParaRPr lang="ru-RU"/>
        </a:p>
      </dgm:t>
    </dgm:pt>
    <dgm:pt modelId="{80AC0FF2-5B21-44FF-B889-355E93ECDAA1}" type="pres">
      <dgm:prSet presAssocID="{4B0D3AFC-8267-4FA1-9B63-0020B363D87F}" presName="level3hierChild" presStyleCnt="0"/>
      <dgm:spPr/>
    </dgm:pt>
    <dgm:pt modelId="{C5F07175-BC05-4BB7-AFDD-8D4D61BA86CD}" type="pres">
      <dgm:prSet presAssocID="{878B706D-5867-42A6-BF1A-8DADA6E25DA4}" presName="conn2-1" presStyleLbl="parChTrans1D3" presStyleIdx="2" presStyleCnt="10"/>
      <dgm:spPr/>
      <dgm:t>
        <a:bodyPr/>
        <a:lstStyle/>
        <a:p>
          <a:endParaRPr lang="ru-RU"/>
        </a:p>
      </dgm:t>
    </dgm:pt>
    <dgm:pt modelId="{E5E85A0C-8092-4FC9-B38B-FBAFF18D4694}" type="pres">
      <dgm:prSet presAssocID="{878B706D-5867-42A6-BF1A-8DADA6E25DA4}" presName="connTx" presStyleLbl="parChTrans1D3" presStyleIdx="2" presStyleCnt="10"/>
      <dgm:spPr/>
      <dgm:t>
        <a:bodyPr/>
        <a:lstStyle/>
        <a:p>
          <a:endParaRPr lang="ru-RU"/>
        </a:p>
      </dgm:t>
    </dgm:pt>
    <dgm:pt modelId="{206E047B-AB74-4BBD-BD87-69B1D2A1A07E}" type="pres">
      <dgm:prSet presAssocID="{A596A8B9-BCE0-4F1F-AFF2-16C6A00623DD}" presName="root2" presStyleCnt="0"/>
      <dgm:spPr/>
    </dgm:pt>
    <dgm:pt modelId="{BFDA0130-E963-4D4A-B968-AEF4F7513E6A}" type="pres">
      <dgm:prSet presAssocID="{A596A8B9-BCE0-4F1F-AFF2-16C6A00623DD}" presName="LevelTwoTextNode" presStyleLbl="node3" presStyleIdx="2" presStyleCnt="10">
        <dgm:presLayoutVars>
          <dgm:chPref val="3"/>
        </dgm:presLayoutVars>
      </dgm:prSet>
      <dgm:spPr/>
      <dgm:t>
        <a:bodyPr/>
        <a:lstStyle/>
        <a:p>
          <a:endParaRPr lang="ru-RU"/>
        </a:p>
      </dgm:t>
    </dgm:pt>
    <dgm:pt modelId="{0B87849E-640D-48A8-BE66-7F7B2AB06E64}" type="pres">
      <dgm:prSet presAssocID="{A596A8B9-BCE0-4F1F-AFF2-16C6A00623DD}" presName="level3hierChild" presStyleCnt="0"/>
      <dgm:spPr/>
    </dgm:pt>
    <dgm:pt modelId="{DDB83D28-005C-4291-A126-9FFA9894D456}" type="pres">
      <dgm:prSet presAssocID="{27B9133C-68B5-4A21-AC9D-1BA0E13519AE}" presName="conn2-1" presStyleLbl="parChTrans1D2" presStyleIdx="1" presStyleCnt="3"/>
      <dgm:spPr/>
      <dgm:t>
        <a:bodyPr/>
        <a:lstStyle/>
        <a:p>
          <a:endParaRPr lang="ru-RU"/>
        </a:p>
      </dgm:t>
    </dgm:pt>
    <dgm:pt modelId="{F376FD6D-EE4C-4F3B-8087-78573C4A8E44}" type="pres">
      <dgm:prSet presAssocID="{27B9133C-68B5-4A21-AC9D-1BA0E13519AE}" presName="connTx" presStyleLbl="parChTrans1D2" presStyleIdx="1" presStyleCnt="3"/>
      <dgm:spPr/>
      <dgm:t>
        <a:bodyPr/>
        <a:lstStyle/>
        <a:p>
          <a:endParaRPr lang="ru-RU"/>
        </a:p>
      </dgm:t>
    </dgm:pt>
    <dgm:pt modelId="{91D25D49-1781-477F-AC69-B89594BB70E8}" type="pres">
      <dgm:prSet presAssocID="{7F8E8A44-4404-43BC-9870-EB8775F723AC}" presName="root2" presStyleCnt="0"/>
      <dgm:spPr/>
    </dgm:pt>
    <dgm:pt modelId="{180049FA-7698-4748-8B25-1C8E9F98111E}" type="pres">
      <dgm:prSet presAssocID="{7F8E8A44-4404-43BC-9870-EB8775F723AC}" presName="LevelTwoTextNode" presStyleLbl="node2" presStyleIdx="1" presStyleCnt="3" custScaleX="167649" custScaleY="252618" custLinFactNeighborX="-64412" custLinFactNeighborY="2221">
        <dgm:presLayoutVars>
          <dgm:chPref val="3"/>
        </dgm:presLayoutVars>
      </dgm:prSet>
      <dgm:spPr/>
      <dgm:t>
        <a:bodyPr/>
        <a:lstStyle/>
        <a:p>
          <a:endParaRPr lang="ru-RU"/>
        </a:p>
      </dgm:t>
    </dgm:pt>
    <dgm:pt modelId="{C2A992F1-F60B-4096-9F4C-CD473D6ADC8D}" type="pres">
      <dgm:prSet presAssocID="{7F8E8A44-4404-43BC-9870-EB8775F723AC}" presName="level3hierChild" presStyleCnt="0"/>
      <dgm:spPr/>
    </dgm:pt>
    <dgm:pt modelId="{FCFCDA61-68DB-43BE-B1BF-57DF9364F31B}" type="pres">
      <dgm:prSet presAssocID="{A25BB1AB-6945-42FC-87EC-CC0A2EE8E2AE}" presName="conn2-1" presStyleLbl="parChTrans1D3" presStyleIdx="3" presStyleCnt="10"/>
      <dgm:spPr/>
      <dgm:t>
        <a:bodyPr/>
        <a:lstStyle/>
        <a:p>
          <a:endParaRPr lang="ru-RU"/>
        </a:p>
      </dgm:t>
    </dgm:pt>
    <dgm:pt modelId="{79E4F6EC-F8CD-423C-BEF5-84A913459CF0}" type="pres">
      <dgm:prSet presAssocID="{A25BB1AB-6945-42FC-87EC-CC0A2EE8E2AE}" presName="connTx" presStyleLbl="parChTrans1D3" presStyleIdx="3" presStyleCnt="10"/>
      <dgm:spPr/>
      <dgm:t>
        <a:bodyPr/>
        <a:lstStyle/>
        <a:p>
          <a:endParaRPr lang="ru-RU"/>
        </a:p>
      </dgm:t>
    </dgm:pt>
    <dgm:pt modelId="{9961FBAE-5EC3-4356-90AF-7B5BCDAB34F0}" type="pres">
      <dgm:prSet presAssocID="{2DBC32B3-C89A-4E1F-8B54-557A82A12AFF}" presName="root2" presStyleCnt="0"/>
      <dgm:spPr/>
    </dgm:pt>
    <dgm:pt modelId="{398B8BDE-4FD0-417B-A3B2-B7B003F7AA7D}" type="pres">
      <dgm:prSet presAssocID="{2DBC32B3-C89A-4E1F-8B54-557A82A12AFF}" presName="LevelTwoTextNode" presStyleLbl="node3" presStyleIdx="3" presStyleCnt="10" custScaleX="142987">
        <dgm:presLayoutVars>
          <dgm:chPref val="3"/>
        </dgm:presLayoutVars>
      </dgm:prSet>
      <dgm:spPr/>
      <dgm:t>
        <a:bodyPr/>
        <a:lstStyle/>
        <a:p>
          <a:endParaRPr lang="ru-RU"/>
        </a:p>
      </dgm:t>
    </dgm:pt>
    <dgm:pt modelId="{183CB45B-3689-448D-BE48-FA688CEF1948}" type="pres">
      <dgm:prSet presAssocID="{2DBC32B3-C89A-4E1F-8B54-557A82A12AFF}" presName="level3hierChild" presStyleCnt="0"/>
      <dgm:spPr/>
    </dgm:pt>
    <dgm:pt modelId="{42220C03-ABDB-43EA-A624-819544288095}" type="pres">
      <dgm:prSet presAssocID="{4F4D2D4C-0000-4063-91DD-0FD0B0DA5E42}" presName="conn2-1" presStyleLbl="parChTrans1D3" presStyleIdx="4" presStyleCnt="10"/>
      <dgm:spPr/>
      <dgm:t>
        <a:bodyPr/>
        <a:lstStyle/>
        <a:p>
          <a:endParaRPr lang="ru-RU"/>
        </a:p>
      </dgm:t>
    </dgm:pt>
    <dgm:pt modelId="{C1E47DF1-CDEC-4908-B0E4-B048D88DD44E}" type="pres">
      <dgm:prSet presAssocID="{4F4D2D4C-0000-4063-91DD-0FD0B0DA5E42}" presName="connTx" presStyleLbl="parChTrans1D3" presStyleIdx="4" presStyleCnt="10"/>
      <dgm:spPr/>
      <dgm:t>
        <a:bodyPr/>
        <a:lstStyle/>
        <a:p>
          <a:endParaRPr lang="ru-RU"/>
        </a:p>
      </dgm:t>
    </dgm:pt>
    <dgm:pt modelId="{0808BF73-DE50-4CAB-BBA1-1212ADFA421C}" type="pres">
      <dgm:prSet presAssocID="{52346B26-4A42-4606-9A91-E449FB31E6E8}" presName="root2" presStyleCnt="0"/>
      <dgm:spPr/>
    </dgm:pt>
    <dgm:pt modelId="{F17FE081-6DDF-4C91-8C0D-E026C37798EB}" type="pres">
      <dgm:prSet presAssocID="{52346B26-4A42-4606-9A91-E449FB31E6E8}" presName="LevelTwoTextNode" presStyleLbl="node3" presStyleIdx="4" presStyleCnt="10" custScaleX="146506">
        <dgm:presLayoutVars>
          <dgm:chPref val="3"/>
        </dgm:presLayoutVars>
      </dgm:prSet>
      <dgm:spPr/>
      <dgm:t>
        <a:bodyPr/>
        <a:lstStyle/>
        <a:p>
          <a:endParaRPr lang="ru-RU"/>
        </a:p>
      </dgm:t>
    </dgm:pt>
    <dgm:pt modelId="{E534FA74-035F-4D3C-BE28-0B355FA3CF14}" type="pres">
      <dgm:prSet presAssocID="{52346B26-4A42-4606-9A91-E449FB31E6E8}" presName="level3hierChild" presStyleCnt="0"/>
      <dgm:spPr/>
    </dgm:pt>
    <dgm:pt modelId="{FB0B68DE-D1A5-40FF-8619-D9592103A5D5}" type="pres">
      <dgm:prSet presAssocID="{4C5C5B63-7CB4-40AD-B1C3-88C425C685E1}" presName="conn2-1" presStyleLbl="parChTrans1D3" presStyleIdx="5" presStyleCnt="10"/>
      <dgm:spPr/>
      <dgm:t>
        <a:bodyPr/>
        <a:lstStyle/>
        <a:p>
          <a:endParaRPr lang="ru-RU"/>
        </a:p>
      </dgm:t>
    </dgm:pt>
    <dgm:pt modelId="{4CD32427-8455-4C47-B220-DE4FCB6B6E6B}" type="pres">
      <dgm:prSet presAssocID="{4C5C5B63-7CB4-40AD-B1C3-88C425C685E1}" presName="connTx" presStyleLbl="parChTrans1D3" presStyleIdx="5" presStyleCnt="10"/>
      <dgm:spPr/>
      <dgm:t>
        <a:bodyPr/>
        <a:lstStyle/>
        <a:p>
          <a:endParaRPr lang="ru-RU"/>
        </a:p>
      </dgm:t>
    </dgm:pt>
    <dgm:pt modelId="{8E1F0B04-0F60-4DC2-AF21-189ACF37C13D}" type="pres">
      <dgm:prSet presAssocID="{A8C85F70-C3C3-411C-9395-9B03FB0C65F4}" presName="root2" presStyleCnt="0"/>
      <dgm:spPr/>
    </dgm:pt>
    <dgm:pt modelId="{C0C324E3-E6EB-49EF-A4C2-64AE0A7D219C}" type="pres">
      <dgm:prSet presAssocID="{A8C85F70-C3C3-411C-9395-9B03FB0C65F4}" presName="LevelTwoTextNode" presStyleLbl="node3" presStyleIdx="5" presStyleCnt="10" custScaleX="153032">
        <dgm:presLayoutVars>
          <dgm:chPref val="3"/>
        </dgm:presLayoutVars>
      </dgm:prSet>
      <dgm:spPr/>
      <dgm:t>
        <a:bodyPr/>
        <a:lstStyle/>
        <a:p>
          <a:endParaRPr lang="ru-RU"/>
        </a:p>
      </dgm:t>
    </dgm:pt>
    <dgm:pt modelId="{39F49B4B-3676-4A5D-9815-079B17FEF9A1}" type="pres">
      <dgm:prSet presAssocID="{A8C85F70-C3C3-411C-9395-9B03FB0C65F4}" presName="level3hierChild" presStyleCnt="0"/>
      <dgm:spPr/>
    </dgm:pt>
    <dgm:pt modelId="{1242C638-79EF-4575-8678-2548F5EC0979}" type="pres">
      <dgm:prSet presAssocID="{3DBF43B6-4159-4378-A4C3-B7F765C1CC9B}" presName="conn2-1" presStyleLbl="parChTrans1D2" presStyleIdx="2" presStyleCnt="3"/>
      <dgm:spPr/>
      <dgm:t>
        <a:bodyPr/>
        <a:lstStyle/>
        <a:p>
          <a:endParaRPr lang="ru-RU"/>
        </a:p>
      </dgm:t>
    </dgm:pt>
    <dgm:pt modelId="{30D5EDA2-8137-40A3-AE63-21582BD78C77}" type="pres">
      <dgm:prSet presAssocID="{3DBF43B6-4159-4378-A4C3-B7F765C1CC9B}" presName="connTx" presStyleLbl="parChTrans1D2" presStyleIdx="2" presStyleCnt="3"/>
      <dgm:spPr/>
      <dgm:t>
        <a:bodyPr/>
        <a:lstStyle/>
        <a:p>
          <a:endParaRPr lang="ru-RU"/>
        </a:p>
      </dgm:t>
    </dgm:pt>
    <dgm:pt modelId="{24EBEE20-9A5E-46B7-832B-3B8DBEEEB57B}" type="pres">
      <dgm:prSet presAssocID="{46094006-7166-4D95-8748-6F580BFF1CAE}" presName="root2" presStyleCnt="0"/>
      <dgm:spPr/>
    </dgm:pt>
    <dgm:pt modelId="{C19B36B5-048B-45C0-8D40-809F52CAF681}" type="pres">
      <dgm:prSet presAssocID="{46094006-7166-4D95-8748-6F580BFF1CAE}" presName="LevelTwoTextNode" presStyleLbl="node2" presStyleIdx="2" presStyleCnt="3" custScaleX="184120" custScaleY="285847" custLinFactX="-7725" custLinFactNeighborX="-100000" custLinFactNeighborY="-37760">
        <dgm:presLayoutVars>
          <dgm:chPref val="3"/>
        </dgm:presLayoutVars>
      </dgm:prSet>
      <dgm:spPr/>
      <dgm:t>
        <a:bodyPr/>
        <a:lstStyle/>
        <a:p>
          <a:endParaRPr lang="ru-RU"/>
        </a:p>
      </dgm:t>
    </dgm:pt>
    <dgm:pt modelId="{01533871-1265-4BAA-9CF4-79D8380F67E2}" type="pres">
      <dgm:prSet presAssocID="{46094006-7166-4D95-8748-6F580BFF1CAE}" presName="level3hierChild" presStyleCnt="0"/>
      <dgm:spPr/>
    </dgm:pt>
    <dgm:pt modelId="{72549B0C-A95E-479E-BCFC-83B0BD786D52}" type="pres">
      <dgm:prSet presAssocID="{F620D891-ECEF-4B6A-AAD5-80B8EFE15DDF}" presName="conn2-1" presStyleLbl="parChTrans1D3" presStyleIdx="6" presStyleCnt="10"/>
      <dgm:spPr/>
      <dgm:t>
        <a:bodyPr/>
        <a:lstStyle/>
        <a:p>
          <a:endParaRPr lang="ru-RU"/>
        </a:p>
      </dgm:t>
    </dgm:pt>
    <dgm:pt modelId="{564D6DB4-AA06-4068-A795-D85167CBC40D}" type="pres">
      <dgm:prSet presAssocID="{F620D891-ECEF-4B6A-AAD5-80B8EFE15DDF}" presName="connTx" presStyleLbl="parChTrans1D3" presStyleIdx="6" presStyleCnt="10"/>
      <dgm:spPr/>
      <dgm:t>
        <a:bodyPr/>
        <a:lstStyle/>
        <a:p>
          <a:endParaRPr lang="ru-RU"/>
        </a:p>
      </dgm:t>
    </dgm:pt>
    <dgm:pt modelId="{7353218E-ABC4-4F7B-8A5A-B10E0621F83C}" type="pres">
      <dgm:prSet presAssocID="{74699D0F-180E-42E4-BB56-A10A2375D115}" presName="root2" presStyleCnt="0"/>
      <dgm:spPr/>
    </dgm:pt>
    <dgm:pt modelId="{FB509E88-DF7B-4997-BE18-097E329C7198}" type="pres">
      <dgm:prSet presAssocID="{74699D0F-180E-42E4-BB56-A10A2375D115}" presName="LevelTwoTextNode" presStyleLbl="node3" presStyleIdx="6" presStyleCnt="10" custScaleX="383244">
        <dgm:presLayoutVars>
          <dgm:chPref val="3"/>
        </dgm:presLayoutVars>
      </dgm:prSet>
      <dgm:spPr/>
      <dgm:t>
        <a:bodyPr/>
        <a:lstStyle/>
        <a:p>
          <a:endParaRPr lang="ru-RU"/>
        </a:p>
      </dgm:t>
    </dgm:pt>
    <dgm:pt modelId="{78EEF8C6-14AC-43F6-8517-F1CACDC51EA3}" type="pres">
      <dgm:prSet presAssocID="{74699D0F-180E-42E4-BB56-A10A2375D115}" presName="level3hierChild" presStyleCnt="0"/>
      <dgm:spPr/>
    </dgm:pt>
    <dgm:pt modelId="{8E55EF51-93EA-417B-A225-BCDEF2E60077}" type="pres">
      <dgm:prSet presAssocID="{A03A89D5-C116-477B-AC0E-848680986740}" presName="conn2-1" presStyleLbl="parChTrans1D3" presStyleIdx="7" presStyleCnt="10"/>
      <dgm:spPr/>
      <dgm:t>
        <a:bodyPr/>
        <a:lstStyle/>
        <a:p>
          <a:endParaRPr lang="ru-RU"/>
        </a:p>
      </dgm:t>
    </dgm:pt>
    <dgm:pt modelId="{16232704-8B10-49C4-B678-B4A61A40EB79}" type="pres">
      <dgm:prSet presAssocID="{A03A89D5-C116-477B-AC0E-848680986740}" presName="connTx" presStyleLbl="parChTrans1D3" presStyleIdx="7" presStyleCnt="10"/>
      <dgm:spPr/>
      <dgm:t>
        <a:bodyPr/>
        <a:lstStyle/>
        <a:p>
          <a:endParaRPr lang="ru-RU"/>
        </a:p>
      </dgm:t>
    </dgm:pt>
    <dgm:pt modelId="{20E918F5-3E6A-481A-8D62-3E0FC47B1116}" type="pres">
      <dgm:prSet presAssocID="{D69B8FEC-9043-4700-8B94-A7EFA3CB7CC8}" presName="root2" presStyleCnt="0"/>
      <dgm:spPr/>
    </dgm:pt>
    <dgm:pt modelId="{EDDBCE15-A1EB-4A5C-A654-EB77A5B8A54B}" type="pres">
      <dgm:prSet presAssocID="{D69B8FEC-9043-4700-8B94-A7EFA3CB7CC8}" presName="LevelTwoTextNode" presStyleLbl="node3" presStyleIdx="7" presStyleCnt="10" custScaleX="381022">
        <dgm:presLayoutVars>
          <dgm:chPref val="3"/>
        </dgm:presLayoutVars>
      </dgm:prSet>
      <dgm:spPr/>
      <dgm:t>
        <a:bodyPr/>
        <a:lstStyle/>
        <a:p>
          <a:endParaRPr lang="ru-RU"/>
        </a:p>
      </dgm:t>
    </dgm:pt>
    <dgm:pt modelId="{1580367E-348C-424D-8EEA-E75D8AF3AA30}" type="pres">
      <dgm:prSet presAssocID="{D69B8FEC-9043-4700-8B94-A7EFA3CB7CC8}" presName="level3hierChild" presStyleCnt="0"/>
      <dgm:spPr/>
    </dgm:pt>
    <dgm:pt modelId="{7713007B-8182-4076-A3B1-D4A9C3A97C1B}" type="pres">
      <dgm:prSet presAssocID="{12E307B1-D0C3-4407-81B4-2A438FA8E645}" presName="conn2-1" presStyleLbl="parChTrans1D3" presStyleIdx="8" presStyleCnt="10"/>
      <dgm:spPr/>
      <dgm:t>
        <a:bodyPr/>
        <a:lstStyle/>
        <a:p>
          <a:endParaRPr lang="ru-RU"/>
        </a:p>
      </dgm:t>
    </dgm:pt>
    <dgm:pt modelId="{8F927D9F-78F8-4FD6-A3B5-12B53DB0CA9F}" type="pres">
      <dgm:prSet presAssocID="{12E307B1-D0C3-4407-81B4-2A438FA8E645}" presName="connTx" presStyleLbl="parChTrans1D3" presStyleIdx="8" presStyleCnt="10"/>
      <dgm:spPr/>
      <dgm:t>
        <a:bodyPr/>
        <a:lstStyle/>
        <a:p>
          <a:endParaRPr lang="ru-RU"/>
        </a:p>
      </dgm:t>
    </dgm:pt>
    <dgm:pt modelId="{94DF7DA1-039C-4028-9339-0C2895BE4761}" type="pres">
      <dgm:prSet presAssocID="{E180F1C1-10EB-4284-BEA4-C24D77C882AE}" presName="root2" presStyleCnt="0"/>
      <dgm:spPr/>
    </dgm:pt>
    <dgm:pt modelId="{D70090FE-8C82-44DB-B931-88611C83C224}" type="pres">
      <dgm:prSet presAssocID="{E180F1C1-10EB-4284-BEA4-C24D77C882AE}" presName="LevelTwoTextNode" presStyleLbl="node3" presStyleIdx="8" presStyleCnt="10" custScaleX="376580">
        <dgm:presLayoutVars>
          <dgm:chPref val="3"/>
        </dgm:presLayoutVars>
      </dgm:prSet>
      <dgm:spPr/>
      <dgm:t>
        <a:bodyPr/>
        <a:lstStyle/>
        <a:p>
          <a:endParaRPr lang="ru-RU"/>
        </a:p>
      </dgm:t>
    </dgm:pt>
    <dgm:pt modelId="{E223F787-D90D-468B-B26C-3D92E027FBAF}" type="pres">
      <dgm:prSet presAssocID="{E180F1C1-10EB-4284-BEA4-C24D77C882AE}" presName="level3hierChild" presStyleCnt="0"/>
      <dgm:spPr/>
    </dgm:pt>
    <dgm:pt modelId="{B4DE83F2-76E6-4531-A904-2879D13044D0}" type="pres">
      <dgm:prSet presAssocID="{ED62AD54-1654-4BD9-AEF4-47874CB06F5A}" presName="conn2-1" presStyleLbl="parChTrans1D3" presStyleIdx="9" presStyleCnt="10"/>
      <dgm:spPr/>
      <dgm:t>
        <a:bodyPr/>
        <a:lstStyle/>
        <a:p>
          <a:endParaRPr lang="ru-RU"/>
        </a:p>
      </dgm:t>
    </dgm:pt>
    <dgm:pt modelId="{DB81A62B-E6C8-49F6-BDA9-A2345F42EB68}" type="pres">
      <dgm:prSet presAssocID="{ED62AD54-1654-4BD9-AEF4-47874CB06F5A}" presName="connTx" presStyleLbl="parChTrans1D3" presStyleIdx="9" presStyleCnt="10"/>
      <dgm:spPr/>
      <dgm:t>
        <a:bodyPr/>
        <a:lstStyle/>
        <a:p>
          <a:endParaRPr lang="ru-RU"/>
        </a:p>
      </dgm:t>
    </dgm:pt>
    <dgm:pt modelId="{7E9DDF08-2832-4F26-AFF2-70C8840A87D4}" type="pres">
      <dgm:prSet presAssocID="{075FACEC-A2A1-4CDB-94BB-DF6BA2E1198B}" presName="root2" presStyleCnt="0"/>
      <dgm:spPr/>
    </dgm:pt>
    <dgm:pt modelId="{6D0009D5-ECFA-4ECA-A449-4B951266A566}" type="pres">
      <dgm:prSet presAssocID="{075FACEC-A2A1-4CDB-94BB-DF6BA2E1198B}" presName="LevelTwoTextNode" presStyleLbl="node3" presStyleIdx="9" presStyleCnt="10" custScaleX="381022">
        <dgm:presLayoutVars>
          <dgm:chPref val="3"/>
        </dgm:presLayoutVars>
      </dgm:prSet>
      <dgm:spPr/>
      <dgm:t>
        <a:bodyPr/>
        <a:lstStyle/>
        <a:p>
          <a:endParaRPr lang="ru-RU"/>
        </a:p>
      </dgm:t>
    </dgm:pt>
    <dgm:pt modelId="{6D0A6464-1DD9-4005-AA50-FFADCE8E7E19}" type="pres">
      <dgm:prSet presAssocID="{075FACEC-A2A1-4CDB-94BB-DF6BA2E1198B}" presName="level3hierChild" presStyleCnt="0"/>
      <dgm:spPr/>
    </dgm:pt>
  </dgm:ptLst>
  <dgm:cxnLst>
    <dgm:cxn modelId="{4C34BDB7-0D0A-4025-8256-E4D8FA9CA3F4}" srcId="{46094006-7166-4D95-8748-6F580BFF1CAE}" destId="{E180F1C1-10EB-4284-BEA4-C24D77C882AE}" srcOrd="2" destOrd="0" parTransId="{12E307B1-D0C3-4407-81B4-2A438FA8E645}" sibTransId="{383633E0-700A-42DB-8490-4E1AE68A338F}"/>
    <dgm:cxn modelId="{A4A60075-5A09-4C45-80C9-DD66C4445A7F}" srcId="{334C799C-3DBA-41E6-9136-55BA071C9934}" destId="{A596A8B9-BCE0-4F1F-AFF2-16C6A00623DD}" srcOrd="2" destOrd="0" parTransId="{878B706D-5867-42A6-BF1A-8DADA6E25DA4}" sibTransId="{62E4D658-04D6-46B3-AF0A-133F4BDE7037}"/>
    <dgm:cxn modelId="{54CE7D5A-2291-4B12-8D0C-6DDA4CFFC930}" srcId="{46094006-7166-4D95-8748-6F580BFF1CAE}" destId="{D69B8FEC-9043-4700-8B94-A7EFA3CB7CC8}" srcOrd="1" destOrd="0" parTransId="{A03A89D5-C116-477B-AC0E-848680986740}" sibTransId="{84EAA9E0-1622-4DAC-A1A5-2FE2F0DFA909}"/>
    <dgm:cxn modelId="{55FCF2C3-71D2-4C39-869D-2478E3537CA7}" type="presOf" srcId="{4F4D2D4C-0000-4063-91DD-0FD0B0DA5E42}" destId="{42220C03-ABDB-43EA-A624-819544288095}" srcOrd="0" destOrd="0" presId="urn:microsoft.com/office/officeart/2005/8/layout/hierarchy2"/>
    <dgm:cxn modelId="{82FC1D7C-6098-4F26-BB17-A5EE2D75050E}" type="presOf" srcId="{2DBC32B3-C89A-4E1F-8B54-557A82A12AFF}" destId="{398B8BDE-4FD0-417B-A3B2-B7B003F7AA7D}" srcOrd="0" destOrd="0" presId="urn:microsoft.com/office/officeart/2005/8/layout/hierarchy2"/>
    <dgm:cxn modelId="{9AD4C18D-4159-4945-93FF-B3BFA072E665}" type="presOf" srcId="{075FACEC-A2A1-4CDB-94BB-DF6BA2E1198B}" destId="{6D0009D5-ECFA-4ECA-A449-4B951266A566}" srcOrd="0" destOrd="0" presId="urn:microsoft.com/office/officeart/2005/8/layout/hierarchy2"/>
    <dgm:cxn modelId="{B7E02887-5299-42A2-A128-4096CB358676}" type="presOf" srcId="{878B706D-5867-42A6-BF1A-8DADA6E25DA4}" destId="{C5F07175-BC05-4BB7-AFDD-8D4D61BA86CD}" srcOrd="0" destOrd="0" presId="urn:microsoft.com/office/officeart/2005/8/layout/hierarchy2"/>
    <dgm:cxn modelId="{2CD47741-A568-440F-ADEA-E7FE3FF6BAE3}" type="presOf" srcId="{3DBF43B6-4159-4378-A4C3-B7F765C1CC9B}" destId="{30D5EDA2-8137-40A3-AE63-21582BD78C77}" srcOrd="1" destOrd="0" presId="urn:microsoft.com/office/officeart/2005/8/layout/hierarchy2"/>
    <dgm:cxn modelId="{733547B3-C483-4652-8B7B-E1FE17F975A1}" type="presOf" srcId="{27B9133C-68B5-4A21-AC9D-1BA0E13519AE}" destId="{DDB83D28-005C-4291-A126-9FFA9894D456}" srcOrd="0" destOrd="0" presId="urn:microsoft.com/office/officeart/2005/8/layout/hierarchy2"/>
    <dgm:cxn modelId="{6113EE53-05AB-4428-A94B-2D157510B5CB}" type="presOf" srcId="{0CD68AD6-8135-425B-8B1C-9C45797E961F}" destId="{8FD71D9F-79DA-4BE4-9A51-005C63CBD338}" srcOrd="0" destOrd="0" presId="urn:microsoft.com/office/officeart/2005/8/layout/hierarchy2"/>
    <dgm:cxn modelId="{98634D92-7D86-4FCE-AA99-EC1E019DB59C}" type="presOf" srcId="{A8C85F70-C3C3-411C-9395-9B03FB0C65F4}" destId="{C0C324E3-E6EB-49EF-A4C2-64AE0A7D219C}" srcOrd="0" destOrd="0" presId="urn:microsoft.com/office/officeart/2005/8/layout/hierarchy2"/>
    <dgm:cxn modelId="{6AB3DE9F-3655-4118-BB92-D75DFABB0073}" type="presOf" srcId="{DA495FC3-8896-4F38-B389-E4F01E5E3AD5}" destId="{EA2662F7-A675-4D65-9214-5ABFBD1D0887}" srcOrd="1" destOrd="0" presId="urn:microsoft.com/office/officeart/2005/8/layout/hierarchy2"/>
    <dgm:cxn modelId="{577C44CB-93FF-442F-8018-C000A8629A0A}" srcId="{7F8E8A44-4404-43BC-9870-EB8775F723AC}" destId="{A8C85F70-C3C3-411C-9395-9B03FB0C65F4}" srcOrd="2" destOrd="0" parTransId="{4C5C5B63-7CB4-40AD-B1C3-88C425C685E1}" sibTransId="{44B833D0-2E94-402F-B2CF-AA6D0AAAF01F}"/>
    <dgm:cxn modelId="{82E81F85-BBFA-4B54-A4EC-FDAF5A87458A}" type="presOf" srcId="{DA495FC3-8896-4F38-B389-E4F01E5E3AD5}" destId="{037FC462-1451-414F-8F47-73577917C719}" srcOrd="0" destOrd="0" presId="urn:microsoft.com/office/officeart/2005/8/layout/hierarchy2"/>
    <dgm:cxn modelId="{09F7ECD6-FC31-4E72-8B2A-58E68F712BA7}" type="presOf" srcId="{4D0B95CF-6DA7-43AC-87EE-4D5FE5042B70}" destId="{2B4A2A1F-BDA3-4970-9369-7A86AA03103B}" srcOrd="0" destOrd="0" presId="urn:microsoft.com/office/officeart/2005/8/layout/hierarchy2"/>
    <dgm:cxn modelId="{91268273-FEF9-40DD-BBF5-6877ED1100E9}" type="presOf" srcId="{878B706D-5867-42A6-BF1A-8DADA6E25DA4}" destId="{E5E85A0C-8092-4FC9-B38B-FBAFF18D4694}" srcOrd="1" destOrd="0" presId="urn:microsoft.com/office/officeart/2005/8/layout/hierarchy2"/>
    <dgm:cxn modelId="{2ABDAE40-BDDE-48A4-B7ED-46F6D9DF913F}" type="presOf" srcId="{4F4D2D4C-0000-4063-91DD-0FD0B0DA5E42}" destId="{C1E47DF1-CDEC-4908-B0E4-B048D88DD44E}" srcOrd="1" destOrd="0" presId="urn:microsoft.com/office/officeart/2005/8/layout/hierarchy2"/>
    <dgm:cxn modelId="{5C6EEAB7-F7B5-4A33-B7C9-4A0957DB190C}" srcId="{7F8E8A44-4404-43BC-9870-EB8775F723AC}" destId="{52346B26-4A42-4606-9A91-E449FB31E6E8}" srcOrd="1" destOrd="0" parTransId="{4F4D2D4C-0000-4063-91DD-0FD0B0DA5E42}" sibTransId="{89354C26-9555-4FAA-94D2-0B6D5142DC59}"/>
    <dgm:cxn modelId="{EFE35450-CD72-4861-BA8D-AFCBB1982AF3}" srcId="{0CD68AD6-8135-425B-8B1C-9C45797E961F}" destId="{7F8E8A44-4404-43BC-9870-EB8775F723AC}" srcOrd="1" destOrd="0" parTransId="{27B9133C-68B5-4A21-AC9D-1BA0E13519AE}" sibTransId="{80925C8A-EA2E-4DE5-AB88-D86FB8011AF9}"/>
    <dgm:cxn modelId="{D322D533-AB21-41DA-AE46-0D5DABECA4C9}" type="presOf" srcId="{12E307B1-D0C3-4407-81B4-2A438FA8E645}" destId="{7713007B-8182-4076-A3B1-D4A9C3A97C1B}" srcOrd="0" destOrd="0" presId="urn:microsoft.com/office/officeart/2005/8/layout/hierarchy2"/>
    <dgm:cxn modelId="{9A23C733-37B7-41E5-A967-3573BDC40FB7}" type="presOf" srcId="{ED62AD54-1654-4BD9-AEF4-47874CB06F5A}" destId="{B4DE83F2-76E6-4531-A904-2879D13044D0}" srcOrd="0" destOrd="0" presId="urn:microsoft.com/office/officeart/2005/8/layout/hierarchy2"/>
    <dgm:cxn modelId="{0C8E7CF2-936D-4AE7-8362-AF342E53EAE8}" type="presOf" srcId="{E180F1C1-10EB-4284-BEA4-C24D77C882AE}" destId="{D70090FE-8C82-44DB-B931-88611C83C224}" srcOrd="0" destOrd="0" presId="urn:microsoft.com/office/officeart/2005/8/layout/hierarchy2"/>
    <dgm:cxn modelId="{7FFCA603-A04B-4340-8050-FAFE295AD8D0}" type="presOf" srcId="{A03A89D5-C116-477B-AC0E-848680986740}" destId="{8E55EF51-93EA-417B-A225-BCDEF2E60077}" srcOrd="0" destOrd="0" presId="urn:microsoft.com/office/officeart/2005/8/layout/hierarchy2"/>
    <dgm:cxn modelId="{17F90ED3-6A03-42AB-A856-AE3271CA8477}" srcId="{7F8E8A44-4404-43BC-9870-EB8775F723AC}" destId="{2DBC32B3-C89A-4E1F-8B54-557A82A12AFF}" srcOrd="0" destOrd="0" parTransId="{A25BB1AB-6945-42FC-87EC-CC0A2EE8E2AE}" sibTransId="{2CBD80F9-BD48-4DF1-86C0-41E7820D9055}"/>
    <dgm:cxn modelId="{0B290B8D-FB50-428E-8B45-0A2CCC10E9E1}" type="presOf" srcId="{27B9133C-68B5-4A21-AC9D-1BA0E13519AE}" destId="{F376FD6D-EE4C-4F3B-8087-78573C4A8E44}" srcOrd="1" destOrd="0" presId="urn:microsoft.com/office/officeart/2005/8/layout/hierarchy2"/>
    <dgm:cxn modelId="{339900E1-03E6-4E03-800E-7E4A2984ABB2}" type="presOf" srcId="{334C799C-3DBA-41E6-9136-55BA071C9934}" destId="{9F987970-4618-40CD-B14E-CDD7B40879D6}" srcOrd="0" destOrd="0" presId="urn:microsoft.com/office/officeart/2005/8/layout/hierarchy2"/>
    <dgm:cxn modelId="{BFF1117B-A2D0-40A1-AAA1-3EA81CC227C8}" srcId="{334C799C-3DBA-41E6-9136-55BA071C9934}" destId="{1B0A9AB5-A925-4DD5-AF22-922F596F22E5}" srcOrd="0" destOrd="0" parTransId="{DEEBD54E-8329-40AC-89FA-B578D7A7B0B1}" sibTransId="{DFFCA740-9645-49C9-9B38-D57788236D8E}"/>
    <dgm:cxn modelId="{6B42C1F0-17E2-4CF8-93D4-E46178F0AFED}" type="presOf" srcId="{A25BB1AB-6945-42FC-87EC-CC0A2EE8E2AE}" destId="{FCFCDA61-68DB-43BE-B1BF-57DF9364F31B}" srcOrd="0" destOrd="0" presId="urn:microsoft.com/office/officeart/2005/8/layout/hierarchy2"/>
    <dgm:cxn modelId="{152FD26D-229E-47FB-8112-198AFC9BE55D}" srcId="{0CD68AD6-8135-425B-8B1C-9C45797E961F}" destId="{46094006-7166-4D95-8748-6F580BFF1CAE}" srcOrd="2" destOrd="0" parTransId="{3DBF43B6-4159-4378-A4C3-B7F765C1CC9B}" sibTransId="{811777A2-2655-4263-89F3-522C714CAE2D}"/>
    <dgm:cxn modelId="{6C85D7A9-B06E-4C09-974A-3C92CBFD69B5}" type="presOf" srcId="{52346B26-4A42-4606-9A91-E449FB31E6E8}" destId="{F17FE081-6DDF-4C91-8C0D-E026C37798EB}" srcOrd="0" destOrd="0" presId="urn:microsoft.com/office/officeart/2005/8/layout/hierarchy2"/>
    <dgm:cxn modelId="{605840DB-3CC4-4AA6-970A-D7D9790B045C}" type="presOf" srcId="{4C5C5B63-7CB4-40AD-B1C3-88C425C685E1}" destId="{FB0B68DE-D1A5-40FF-8619-D9592103A5D5}" srcOrd="0" destOrd="0" presId="urn:microsoft.com/office/officeart/2005/8/layout/hierarchy2"/>
    <dgm:cxn modelId="{7FBB5122-0FE7-40D9-A5EF-8E50BFF748AF}" srcId="{46094006-7166-4D95-8748-6F580BFF1CAE}" destId="{74699D0F-180E-42E4-BB56-A10A2375D115}" srcOrd="0" destOrd="0" parTransId="{F620D891-ECEF-4B6A-AAD5-80B8EFE15DDF}" sibTransId="{C650AD7F-F092-459C-9D22-D409D64F2EE0}"/>
    <dgm:cxn modelId="{62798236-3550-4711-B290-D2F2303A4047}" type="presOf" srcId="{7F8E8A44-4404-43BC-9870-EB8775F723AC}" destId="{180049FA-7698-4748-8B25-1C8E9F98111E}" srcOrd="0" destOrd="0" presId="urn:microsoft.com/office/officeart/2005/8/layout/hierarchy2"/>
    <dgm:cxn modelId="{38EE203C-EB90-42D7-B21D-720932D908CB}" type="presOf" srcId="{12E307B1-D0C3-4407-81B4-2A438FA8E645}" destId="{8F927D9F-78F8-4FD6-A3B5-12B53DB0CA9F}" srcOrd="1" destOrd="0" presId="urn:microsoft.com/office/officeart/2005/8/layout/hierarchy2"/>
    <dgm:cxn modelId="{6DF79CCB-0101-47A3-903A-C8AB85D90F20}" type="presOf" srcId="{D69B8FEC-9043-4700-8B94-A7EFA3CB7CC8}" destId="{EDDBCE15-A1EB-4A5C-A654-EB77A5B8A54B}" srcOrd="0" destOrd="0" presId="urn:microsoft.com/office/officeart/2005/8/layout/hierarchy2"/>
    <dgm:cxn modelId="{32DB70CE-DF89-4657-A70B-C25E1734DF2F}" type="presOf" srcId="{A25BB1AB-6945-42FC-87EC-CC0A2EE8E2AE}" destId="{79E4F6EC-F8CD-423C-BEF5-84A913459CF0}" srcOrd="1" destOrd="0" presId="urn:microsoft.com/office/officeart/2005/8/layout/hierarchy2"/>
    <dgm:cxn modelId="{E069EE2A-BE73-4A32-8EAA-42ED250F6834}" type="presOf" srcId="{A596A8B9-BCE0-4F1F-AFF2-16C6A00623DD}" destId="{BFDA0130-E963-4D4A-B968-AEF4F7513E6A}" srcOrd="0" destOrd="0" presId="urn:microsoft.com/office/officeart/2005/8/layout/hierarchy2"/>
    <dgm:cxn modelId="{36580592-5AA8-4ECB-B707-8C8DE7AD61FF}" srcId="{46094006-7166-4D95-8748-6F580BFF1CAE}" destId="{075FACEC-A2A1-4CDB-94BB-DF6BA2E1198B}" srcOrd="3" destOrd="0" parTransId="{ED62AD54-1654-4BD9-AEF4-47874CB06F5A}" sibTransId="{1BC656F1-8B1A-4C2A-9DB4-6FAFAC987085}"/>
    <dgm:cxn modelId="{0357E0F5-6F76-4AAC-813B-2E5F190731ED}" type="presOf" srcId="{ED62AD54-1654-4BD9-AEF4-47874CB06F5A}" destId="{DB81A62B-E6C8-49F6-BDA9-A2345F42EB68}" srcOrd="1" destOrd="0" presId="urn:microsoft.com/office/officeart/2005/8/layout/hierarchy2"/>
    <dgm:cxn modelId="{FFF520F2-201D-4A53-9CC3-7A7C2AA4D0CE}" type="presOf" srcId="{1B0A9AB5-A925-4DD5-AF22-922F596F22E5}" destId="{8A048902-3E29-4918-BA27-203DA2FBE2E4}" srcOrd="0" destOrd="0" presId="urn:microsoft.com/office/officeart/2005/8/layout/hierarchy2"/>
    <dgm:cxn modelId="{C146B8DC-4808-4965-8729-BD61915398FD}" type="presOf" srcId="{F620D891-ECEF-4B6A-AAD5-80B8EFE15DDF}" destId="{564D6DB4-AA06-4068-A795-D85167CBC40D}" srcOrd="1" destOrd="0" presId="urn:microsoft.com/office/officeart/2005/8/layout/hierarchy2"/>
    <dgm:cxn modelId="{AB2ECFD2-F76E-4A73-9EB6-6631B1075F80}" type="presOf" srcId="{4B0D3AFC-8267-4FA1-9B63-0020B363D87F}" destId="{4AC22199-9639-48D6-BF76-37BF092E448B}" srcOrd="0" destOrd="0" presId="urn:microsoft.com/office/officeart/2005/8/layout/hierarchy2"/>
    <dgm:cxn modelId="{4ABBC53C-0D5A-4436-878C-5C25F3DD1365}" srcId="{0CD68AD6-8135-425B-8B1C-9C45797E961F}" destId="{334C799C-3DBA-41E6-9136-55BA071C9934}" srcOrd="0" destOrd="0" parTransId="{DA495FC3-8896-4F38-B389-E4F01E5E3AD5}" sibTransId="{864DD175-10A4-4FCA-A065-ED151389124B}"/>
    <dgm:cxn modelId="{BE17060B-F108-44DD-A299-36039F1A046C}" srcId="{AE5FAC32-4BE0-4484-BCA4-58588D0CF6F2}" destId="{0CD68AD6-8135-425B-8B1C-9C45797E961F}" srcOrd="0" destOrd="0" parTransId="{BE1163A9-F817-4D33-BBEB-E4C0ED292E53}" sibTransId="{CC98C83A-B724-4D97-B579-3CF27EDB7E47}"/>
    <dgm:cxn modelId="{A4E32599-1DB5-44BA-931C-F266C9ECAC6F}" type="presOf" srcId="{F620D891-ECEF-4B6A-AAD5-80B8EFE15DDF}" destId="{72549B0C-A95E-479E-BCFC-83B0BD786D52}" srcOrd="0" destOrd="0" presId="urn:microsoft.com/office/officeart/2005/8/layout/hierarchy2"/>
    <dgm:cxn modelId="{43FB9ABB-B493-4DEC-AEE7-9BF49A1F370C}" type="presOf" srcId="{4C5C5B63-7CB4-40AD-B1C3-88C425C685E1}" destId="{4CD32427-8455-4C47-B220-DE4FCB6B6E6B}" srcOrd="1" destOrd="0" presId="urn:microsoft.com/office/officeart/2005/8/layout/hierarchy2"/>
    <dgm:cxn modelId="{F5AE9CCC-A345-44AB-A9B6-6EED4034A7CE}" type="presOf" srcId="{AE5FAC32-4BE0-4484-BCA4-58588D0CF6F2}" destId="{3ADC0632-8D9C-4A93-A2EF-A266C8B24189}" srcOrd="0" destOrd="0" presId="urn:microsoft.com/office/officeart/2005/8/layout/hierarchy2"/>
    <dgm:cxn modelId="{1A2313A1-793D-42E8-A1E7-1F4BFE54B8DE}" type="presOf" srcId="{74699D0F-180E-42E4-BB56-A10A2375D115}" destId="{FB509E88-DF7B-4997-BE18-097E329C7198}" srcOrd="0" destOrd="0" presId="urn:microsoft.com/office/officeart/2005/8/layout/hierarchy2"/>
    <dgm:cxn modelId="{C445B5EC-A965-475E-A8CF-CD7ABA703D86}" type="presOf" srcId="{DEEBD54E-8329-40AC-89FA-B578D7A7B0B1}" destId="{67914931-300C-4854-A33A-09E63B52E976}" srcOrd="1" destOrd="0" presId="urn:microsoft.com/office/officeart/2005/8/layout/hierarchy2"/>
    <dgm:cxn modelId="{9DA9A42F-A7C5-41EE-92D1-D8AD43A7B011}" type="presOf" srcId="{3DBF43B6-4159-4378-A4C3-B7F765C1CC9B}" destId="{1242C638-79EF-4575-8678-2548F5EC0979}" srcOrd="0" destOrd="0" presId="urn:microsoft.com/office/officeart/2005/8/layout/hierarchy2"/>
    <dgm:cxn modelId="{21374660-F9E3-4DAD-B240-92B1A65A87DD}" type="presOf" srcId="{46094006-7166-4D95-8748-6F580BFF1CAE}" destId="{C19B36B5-048B-45C0-8D40-809F52CAF681}" srcOrd="0" destOrd="0" presId="urn:microsoft.com/office/officeart/2005/8/layout/hierarchy2"/>
    <dgm:cxn modelId="{334A3B01-396E-4814-85B5-0FB5F611EA86}" type="presOf" srcId="{A03A89D5-C116-477B-AC0E-848680986740}" destId="{16232704-8B10-49C4-B678-B4A61A40EB79}" srcOrd="1" destOrd="0" presId="urn:microsoft.com/office/officeart/2005/8/layout/hierarchy2"/>
    <dgm:cxn modelId="{66A94327-2F8B-44C4-96A4-D1B070134F8A}" type="presOf" srcId="{DEEBD54E-8329-40AC-89FA-B578D7A7B0B1}" destId="{18A4363F-379F-435B-9240-ACED51549755}" srcOrd="0" destOrd="0" presId="urn:microsoft.com/office/officeart/2005/8/layout/hierarchy2"/>
    <dgm:cxn modelId="{6BC244C5-E33F-4390-891B-95DD162B591D}" srcId="{334C799C-3DBA-41E6-9136-55BA071C9934}" destId="{4B0D3AFC-8267-4FA1-9B63-0020B363D87F}" srcOrd="1" destOrd="0" parTransId="{4D0B95CF-6DA7-43AC-87EE-4D5FE5042B70}" sibTransId="{38BE742B-A7E8-40BF-A57D-2E135A721699}"/>
    <dgm:cxn modelId="{5471B6A9-D85E-44F0-A33C-3E24DA548B55}" type="presOf" srcId="{4D0B95CF-6DA7-43AC-87EE-4D5FE5042B70}" destId="{681698F1-411A-4C93-9730-9BC75605C4D7}" srcOrd="1" destOrd="0" presId="urn:microsoft.com/office/officeart/2005/8/layout/hierarchy2"/>
    <dgm:cxn modelId="{B7403F02-6361-4511-90AB-CF21A0A8770B}" type="presParOf" srcId="{3ADC0632-8D9C-4A93-A2EF-A266C8B24189}" destId="{E3D04300-AFBF-49E3-885C-3B25E5335D51}" srcOrd="0" destOrd="0" presId="urn:microsoft.com/office/officeart/2005/8/layout/hierarchy2"/>
    <dgm:cxn modelId="{589128ED-7C9B-4689-9015-EB42DC8EA9E2}" type="presParOf" srcId="{E3D04300-AFBF-49E3-885C-3B25E5335D51}" destId="{8FD71D9F-79DA-4BE4-9A51-005C63CBD338}" srcOrd="0" destOrd="0" presId="urn:microsoft.com/office/officeart/2005/8/layout/hierarchy2"/>
    <dgm:cxn modelId="{D5B874BF-355D-43FA-8DAE-9B1ED8EB3ED1}" type="presParOf" srcId="{E3D04300-AFBF-49E3-885C-3B25E5335D51}" destId="{97BA55BB-E699-4491-B456-63931622B0E5}" srcOrd="1" destOrd="0" presId="urn:microsoft.com/office/officeart/2005/8/layout/hierarchy2"/>
    <dgm:cxn modelId="{106A5098-0D15-4981-821D-B07993F6DCEE}" type="presParOf" srcId="{97BA55BB-E699-4491-B456-63931622B0E5}" destId="{037FC462-1451-414F-8F47-73577917C719}" srcOrd="0" destOrd="0" presId="urn:microsoft.com/office/officeart/2005/8/layout/hierarchy2"/>
    <dgm:cxn modelId="{1F2DC818-B738-4C86-98E7-7260B5F8E268}" type="presParOf" srcId="{037FC462-1451-414F-8F47-73577917C719}" destId="{EA2662F7-A675-4D65-9214-5ABFBD1D0887}" srcOrd="0" destOrd="0" presId="urn:microsoft.com/office/officeart/2005/8/layout/hierarchy2"/>
    <dgm:cxn modelId="{D08FAB83-BCCE-45D5-A58C-A9282DE69760}" type="presParOf" srcId="{97BA55BB-E699-4491-B456-63931622B0E5}" destId="{D4AB3A54-C1E8-4509-9152-A01C0744B1D2}" srcOrd="1" destOrd="0" presId="urn:microsoft.com/office/officeart/2005/8/layout/hierarchy2"/>
    <dgm:cxn modelId="{DE64C23D-3729-4F5A-B78B-DCA8E139B5CA}" type="presParOf" srcId="{D4AB3A54-C1E8-4509-9152-A01C0744B1D2}" destId="{9F987970-4618-40CD-B14E-CDD7B40879D6}" srcOrd="0" destOrd="0" presId="urn:microsoft.com/office/officeart/2005/8/layout/hierarchy2"/>
    <dgm:cxn modelId="{5F143AFC-BDE6-453C-A29A-FC082BD0A277}" type="presParOf" srcId="{D4AB3A54-C1E8-4509-9152-A01C0744B1D2}" destId="{075B770D-C25E-4518-A3B0-8C14AD440EFF}" srcOrd="1" destOrd="0" presId="urn:microsoft.com/office/officeart/2005/8/layout/hierarchy2"/>
    <dgm:cxn modelId="{27153EE6-44CB-49FD-85AB-1E8B24493D05}" type="presParOf" srcId="{075B770D-C25E-4518-A3B0-8C14AD440EFF}" destId="{18A4363F-379F-435B-9240-ACED51549755}" srcOrd="0" destOrd="0" presId="urn:microsoft.com/office/officeart/2005/8/layout/hierarchy2"/>
    <dgm:cxn modelId="{77A7DAFB-33F4-4C23-93D2-9DBABBC418B1}" type="presParOf" srcId="{18A4363F-379F-435B-9240-ACED51549755}" destId="{67914931-300C-4854-A33A-09E63B52E976}" srcOrd="0" destOrd="0" presId="urn:microsoft.com/office/officeart/2005/8/layout/hierarchy2"/>
    <dgm:cxn modelId="{FBF7755C-C1AD-49C0-ACC7-FB8A38BE6C1A}" type="presParOf" srcId="{075B770D-C25E-4518-A3B0-8C14AD440EFF}" destId="{AEFD8C69-88EA-4C76-84BD-CFDA6D1A3B4E}" srcOrd="1" destOrd="0" presId="urn:microsoft.com/office/officeart/2005/8/layout/hierarchy2"/>
    <dgm:cxn modelId="{6D42629D-B4E6-4BE7-A6E2-49D2E1CD6733}" type="presParOf" srcId="{AEFD8C69-88EA-4C76-84BD-CFDA6D1A3B4E}" destId="{8A048902-3E29-4918-BA27-203DA2FBE2E4}" srcOrd="0" destOrd="0" presId="urn:microsoft.com/office/officeart/2005/8/layout/hierarchy2"/>
    <dgm:cxn modelId="{8EFD426E-A8C8-4509-8367-9F662C632D12}" type="presParOf" srcId="{AEFD8C69-88EA-4C76-84BD-CFDA6D1A3B4E}" destId="{C4C6E35B-3E1F-4392-8DD8-E8295FBB4861}" srcOrd="1" destOrd="0" presId="urn:microsoft.com/office/officeart/2005/8/layout/hierarchy2"/>
    <dgm:cxn modelId="{4524BA83-41CE-461D-8470-8EBB27A77902}" type="presParOf" srcId="{075B770D-C25E-4518-A3B0-8C14AD440EFF}" destId="{2B4A2A1F-BDA3-4970-9369-7A86AA03103B}" srcOrd="2" destOrd="0" presId="urn:microsoft.com/office/officeart/2005/8/layout/hierarchy2"/>
    <dgm:cxn modelId="{4117EF87-6F63-4DB2-855C-4CB2CFFB9B22}" type="presParOf" srcId="{2B4A2A1F-BDA3-4970-9369-7A86AA03103B}" destId="{681698F1-411A-4C93-9730-9BC75605C4D7}" srcOrd="0" destOrd="0" presId="urn:microsoft.com/office/officeart/2005/8/layout/hierarchy2"/>
    <dgm:cxn modelId="{BF3D5828-AACE-453A-9DDC-74BB3B6CCC30}" type="presParOf" srcId="{075B770D-C25E-4518-A3B0-8C14AD440EFF}" destId="{38DB6A52-500B-42BD-B930-F4D81B2E4CA3}" srcOrd="3" destOrd="0" presId="urn:microsoft.com/office/officeart/2005/8/layout/hierarchy2"/>
    <dgm:cxn modelId="{297C8BA9-2EF7-4030-82AD-F2C2BA924CE8}" type="presParOf" srcId="{38DB6A52-500B-42BD-B930-F4D81B2E4CA3}" destId="{4AC22199-9639-48D6-BF76-37BF092E448B}" srcOrd="0" destOrd="0" presId="urn:microsoft.com/office/officeart/2005/8/layout/hierarchy2"/>
    <dgm:cxn modelId="{6629285A-4B75-4185-A2B4-910D1DC9256A}" type="presParOf" srcId="{38DB6A52-500B-42BD-B930-F4D81B2E4CA3}" destId="{80AC0FF2-5B21-44FF-B889-355E93ECDAA1}" srcOrd="1" destOrd="0" presId="urn:microsoft.com/office/officeart/2005/8/layout/hierarchy2"/>
    <dgm:cxn modelId="{564AA81B-2595-49C6-B03E-CC5FB790AB4A}" type="presParOf" srcId="{075B770D-C25E-4518-A3B0-8C14AD440EFF}" destId="{C5F07175-BC05-4BB7-AFDD-8D4D61BA86CD}" srcOrd="4" destOrd="0" presId="urn:microsoft.com/office/officeart/2005/8/layout/hierarchy2"/>
    <dgm:cxn modelId="{61F9AE1B-A67F-4F64-9652-991DBCE206C1}" type="presParOf" srcId="{C5F07175-BC05-4BB7-AFDD-8D4D61BA86CD}" destId="{E5E85A0C-8092-4FC9-B38B-FBAFF18D4694}" srcOrd="0" destOrd="0" presId="urn:microsoft.com/office/officeart/2005/8/layout/hierarchy2"/>
    <dgm:cxn modelId="{F1FAFFD7-79D7-4E3F-B97E-B0FC3A1D5E89}" type="presParOf" srcId="{075B770D-C25E-4518-A3B0-8C14AD440EFF}" destId="{206E047B-AB74-4BBD-BD87-69B1D2A1A07E}" srcOrd="5" destOrd="0" presId="urn:microsoft.com/office/officeart/2005/8/layout/hierarchy2"/>
    <dgm:cxn modelId="{196A0CD6-4E4D-41C2-A470-69AE551A0481}" type="presParOf" srcId="{206E047B-AB74-4BBD-BD87-69B1D2A1A07E}" destId="{BFDA0130-E963-4D4A-B968-AEF4F7513E6A}" srcOrd="0" destOrd="0" presId="urn:microsoft.com/office/officeart/2005/8/layout/hierarchy2"/>
    <dgm:cxn modelId="{BF0C6C4D-FAB7-4BA4-BC9C-714B5ACE156B}" type="presParOf" srcId="{206E047B-AB74-4BBD-BD87-69B1D2A1A07E}" destId="{0B87849E-640D-48A8-BE66-7F7B2AB06E64}" srcOrd="1" destOrd="0" presId="urn:microsoft.com/office/officeart/2005/8/layout/hierarchy2"/>
    <dgm:cxn modelId="{A96AB968-32A9-4FC5-A495-FDA192ECCDE8}" type="presParOf" srcId="{97BA55BB-E699-4491-B456-63931622B0E5}" destId="{DDB83D28-005C-4291-A126-9FFA9894D456}" srcOrd="2" destOrd="0" presId="urn:microsoft.com/office/officeart/2005/8/layout/hierarchy2"/>
    <dgm:cxn modelId="{75B0EE85-54F4-4CC2-A452-88D19A98734B}" type="presParOf" srcId="{DDB83D28-005C-4291-A126-9FFA9894D456}" destId="{F376FD6D-EE4C-4F3B-8087-78573C4A8E44}" srcOrd="0" destOrd="0" presId="urn:microsoft.com/office/officeart/2005/8/layout/hierarchy2"/>
    <dgm:cxn modelId="{5B177BEB-09B2-48CC-9FE0-0151649C48B1}" type="presParOf" srcId="{97BA55BB-E699-4491-B456-63931622B0E5}" destId="{91D25D49-1781-477F-AC69-B89594BB70E8}" srcOrd="3" destOrd="0" presId="urn:microsoft.com/office/officeart/2005/8/layout/hierarchy2"/>
    <dgm:cxn modelId="{7C012319-E586-4C3B-AC05-E5F0102903CF}" type="presParOf" srcId="{91D25D49-1781-477F-AC69-B89594BB70E8}" destId="{180049FA-7698-4748-8B25-1C8E9F98111E}" srcOrd="0" destOrd="0" presId="urn:microsoft.com/office/officeart/2005/8/layout/hierarchy2"/>
    <dgm:cxn modelId="{A87D83A8-BE28-4A87-9A10-D342169EF230}" type="presParOf" srcId="{91D25D49-1781-477F-AC69-B89594BB70E8}" destId="{C2A992F1-F60B-4096-9F4C-CD473D6ADC8D}" srcOrd="1" destOrd="0" presId="urn:microsoft.com/office/officeart/2005/8/layout/hierarchy2"/>
    <dgm:cxn modelId="{343679EB-27FA-4891-B6B0-997DD88B9447}" type="presParOf" srcId="{C2A992F1-F60B-4096-9F4C-CD473D6ADC8D}" destId="{FCFCDA61-68DB-43BE-B1BF-57DF9364F31B}" srcOrd="0" destOrd="0" presId="urn:microsoft.com/office/officeart/2005/8/layout/hierarchy2"/>
    <dgm:cxn modelId="{6308069A-4977-47F5-B18B-2FA1B2D45B76}" type="presParOf" srcId="{FCFCDA61-68DB-43BE-B1BF-57DF9364F31B}" destId="{79E4F6EC-F8CD-423C-BEF5-84A913459CF0}" srcOrd="0" destOrd="0" presId="urn:microsoft.com/office/officeart/2005/8/layout/hierarchy2"/>
    <dgm:cxn modelId="{2FBE1376-F0E1-4A7C-B5DB-211F3090D9DA}" type="presParOf" srcId="{C2A992F1-F60B-4096-9F4C-CD473D6ADC8D}" destId="{9961FBAE-5EC3-4356-90AF-7B5BCDAB34F0}" srcOrd="1" destOrd="0" presId="urn:microsoft.com/office/officeart/2005/8/layout/hierarchy2"/>
    <dgm:cxn modelId="{4307F3F0-8D12-46B0-96A5-58DBAA5A79D4}" type="presParOf" srcId="{9961FBAE-5EC3-4356-90AF-7B5BCDAB34F0}" destId="{398B8BDE-4FD0-417B-A3B2-B7B003F7AA7D}" srcOrd="0" destOrd="0" presId="urn:microsoft.com/office/officeart/2005/8/layout/hierarchy2"/>
    <dgm:cxn modelId="{B2A1954B-9547-4570-9F31-3413016D3097}" type="presParOf" srcId="{9961FBAE-5EC3-4356-90AF-7B5BCDAB34F0}" destId="{183CB45B-3689-448D-BE48-FA688CEF1948}" srcOrd="1" destOrd="0" presId="urn:microsoft.com/office/officeart/2005/8/layout/hierarchy2"/>
    <dgm:cxn modelId="{A1D2DFBA-A929-4CD6-A06F-493C478689F8}" type="presParOf" srcId="{C2A992F1-F60B-4096-9F4C-CD473D6ADC8D}" destId="{42220C03-ABDB-43EA-A624-819544288095}" srcOrd="2" destOrd="0" presId="urn:microsoft.com/office/officeart/2005/8/layout/hierarchy2"/>
    <dgm:cxn modelId="{3652373B-B063-4D54-A1F1-CFA0762197D3}" type="presParOf" srcId="{42220C03-ABDB-43EA-A624-819544288095}" destId="{C1E47DF1-CDEC-4908-B0E4-B048D88DD44E}" srcOrd="0" destOrd="0" presId="urn:microsoft.com/office/officeart/2005/8/layout/hierarchy2"/>
    <dgm:cxn modelId="{3E5BA885-DDDB-4277-B77A-1D43671E9036}" type="presParOf" srcId="{C2A992F1-F60B-4096-9F4C-CD473D6ADC8D}" destId="{0808BF73-DE50-4CAB-BBA1-1212ADFA421C}" srcOrd="3" destOrd="0" presId="urn:microsoft.com/office/officeart/2005/8/layout/hierarchy2"/>
    <dgm:cxn modelId="{4CDEEFB6-3774-40E8-AE91-551EEEC13A1B}" type="presParOf" srcId="{0808BF73-DE50-4CAB-BBA1-1212ADFA421C}" destId="{F17FE081-6DDF-4C91-8C0D-E026C37798EB}" srcOrd="0" destOrd="0" presId="urn:microsoft.com/office/officeart/2005/8/layout/hierarchy2"/>
    <dgm:cxn modelId="{F9E7B683-0152-40F3-A4B2-77F88001C3C4}" type="presParOf" srcId="{0808BF73-DE50-4CAB-BBA1-1212ADFA421C}" destId="{E534FA74-035F-4D3C-BE28-0B355FA3CF14}" srcOrd="1" destOrd="0" presId="urn:microsoft.com/office/officeart/2005/8/layout/hierarchy2"/>
    <dgm:cxn modelId="{8160183A-A371-46CA-9A47-12A0B912F5EF}" type="presParOf" srcId="{C2A992F1-F60B-4096-9F4C-CD473D6ADC8D}" destId="{FB0B68DE-D1A5-40FF-8619-D9592103A5D5}" srcOrd="4" destOrd="0" presId="urn:microsoft.com/office/officeart/2005/8/layout/hierarchy2"/>
    <dgm:cxn modelId="{5F170F68-613A-483F-BB3B-4CC23193DFD6}" type="presParOf" srcId="{FB0B68DE-D1A5-40FF-8619-D9592103A5D5}" destId="{4CD32427-8455-4C47-B220-DE4FCB6B6E6B}" srcOrd="0" destOrd="0" presId="urn:microsoft.com/office/officeart/2005/8/layout/hierarchy2"/>
    <dgm:cxn modelId="{2C460FBD-959D-406A-ADFC-504C9E351798}" type="presParOf" srcId="{C2A992F1-F60B-4096-9F4C-CD473D6ADC8D}" destId="{8E1F0B04-0F60-4DC2-AF21-189ACF37C13D}" srcOrd="5" destOrd="0" presId="urn:microsoft.com/office/officeart/2005/8/layout/hierarchy2"/>
    <dgm:cxn modelId="{E1B0E868-DCED-41A6-B01E-CCA23B45C8E9}" type="presParOf" srcId="{8E1F0B04-0F60-4DC2-AF21-189ACF37C13D}" destId="{C0C324E3-E6EB-49EF-A4C2-64AE0A7D219C}" srcOrd="0" destOrd="0" presId="urn:microsoft.com/office/officeart/2005/8/layout/hierarchy2"/>
    <dgm:cxn modelId="{C90B58BC-3775-4010-95EC-8E137277CED1}" type="presParOf" srcId="{8E1F0B04-0F60-4DC2-AF21-189ACF37C13D}" destId="{39F49B4B-3676-4A5D-9815-079B17FEF9A1}" srcOrd="1" destOrd="0" presId="urn:microsoft.com/office/officeart/2005/8/layout/hierarchy2"/>
    <dgm:cxn modelId="{7DF78F6C-3578-4820-AB13-AFF4991FE97C}" type="presParOf" srcId="{97BA55BB-E699-4491-B456-63931622B0E5}" destId="{1242C638-79EF-4575-8678-2548F5EC0979}" srcOrd="4" destOrd="0" presId="urn:microsoft.com/office/officeart/2005/8/layout/hierarchy2"/>
    <dgm:cxn modelId="{8299E6B1-9DF0-4B42-AFD4-749DAF40F05C}" type="presParOf" srcId="{1242C638-79EF-4575-8678-2548F5EC0979}" destId="{30D5EDA2-8137-40A3-AE63-21582BD78C77}" srcOrd="0" destOrd="0" presId="urn:microsoft.com/office/officeart/2005/8/layout/hierarchy2"/>
    <dgm:cxn modelId="{644C7663-E2B6-4224-893E-ACCB3224318F}" type="presParOf" srcId="{97BA55BB-E699-4491-B456-63931622B0E5}" destId="{24EBEE20-9A5E-46B7-832B-3B8DBEEEB57B}" srcOrd="5" destOrd="0" presId="urn:microsoft.com/office/officeart/2005/8/layout/hierarchy2"/>
    <dgm:cxn modelId="{5D1E84B6-E616-4C93-B25A-222566F2D1DA}" type="presParOf" srcId="{24EBEE20-9A5E-46B7-832B-3B8DBEEEB57B}" destId="{C19B36B5-048B-45C0-8D40-809F52CAF681}" srcOrd="0" destOrd="0" presId="urn:microsoft.com/office/officeart/2005/8/layout/hierarchy2"/>
    <dgm:cxn modelId="{87BAB485-D8F1-4B50-A066-1E353A7B7EC1}" type="presParOf" srcId="{24EBEE20-9A5E-46B7-832B-3B8DBEEEB57B}" destId="{01533871-1265-4BAA-9CF4-79D8380F67E2}" srcOrd="1" destOrd="0" presId="urn:microsoft.com/office/officeart/2005/8/layout/hierarchy2"/>
    <dgm:cxn modelId="{0E3BA923-1124-4118-B491-0FBD55ADEBDC}" type="presParOf" srcId="{01533871-1265-4BAA-9CF4-79D8380F67E2}" destId="{72549B0C-A95E-479E-BCFC-83B0BD786D52}" srcOrd="0" destOrd="0" presId="urn:microsoft.com/office/officeart/2005/8/layout/hierarchy2"/>
    <dgm:cxn modelId="{DE76B680-E83B-40EF-9D7E-DFAC68BED451}" type="presParOf" srcId="{72549B0C-A95E-479E-BCFC-83B0BD786D52}" destId="{564D6DB4-AA06-4068-A795-D85167CBC40D}" srcOrd="0" destOrd="0" presId="urn:microsoft.com/office/officeart/2005/8/layout/hierarchy2"/>
    <dgm:cxn modelId="{065DDE1E-C28F-47F1-AC2B-9BA19D3D2A3F}" type="presParOf" srcId="{01533871-1265-4BAA-9CF4-79D8380F67E2}" destId="{7353218E-ABC4-4F7B-8A5A-B10E0621F83C}" srcOrd="1" destOrd="0" presId="urn:microsoft.com/office/officeart/2005/8/layout/hierarchy2"/>
    <dgm:cxn modelId="{978B0C3B-8853-446C-8A30-5AD6620CAB0A}" type="presParOf" srcId="{7353218E-ABC4-4F7B-8A5A-B10E0621F83C}" destId="{FB509E88-DF7B-4997-BE18-097E329C7198}" srcOrd="0" destOrd="0" presId="urn:microsoft.com/office/officeart/2005/8/layout/hierarchy2"/>
    <dgm:cxn modelId="{5C324835-1661-4B44-A1D4-8FB8EC5B6FEA}" type="presParOf" srcId="{7353218E-ABC4-4F7B-8A5A-B10E0621F83C}" destId="{78EEF8C6-14AC-43F6-8517-F1CACDC51EA3}" srcOrd="1" destOrd="0" presId="urn:microsoft.com/office/officeart/2005/8/layout/hierarchy2"/>
    <dgm:cxn modelId="{92E54B37-09FD-4092-8144-F512461760C8}" type="presParOf" srcId="{01533871-1265-4BAA-9CF4-79D8380F67E2}" destId="{8E55EF51-93EA-417B-A225-BCDEF2E60077}" srcOrd="2" destOrd="0" presId="urn:microsoft.com/office/officeart/2005/8/layout/hierarchy2"/>
    <dgm:cxn modelId="{E9F63C20-7021-42CA-AFD5-B81219E58AEA}" type="presParOf" srcId="{8E55EF51-93EA-417B-A225-BCDEF2E60077}" destId="{16232704-8B10-49C4-B678-B4A61A40EB79}" srcOrd="0" destOrd="0" presId="urn:microsoft.com/office/officeart/2005/8/layout/hierarchy2"/>
    <dgm:cxn modelId="{AB332AE0-A8AE-4329-9481-33E1DB178459}" type="presParOf" srcId="{01533871-1265-4BAA-9CF4-79D8380F67E2}" destId="{20E918F5-3E6A-481A-8D62-3E0FC47B1116}" srcOrd="3" destOrd="0" presId="urn:microsoft.com/office/officeart/2005/8/layout/hierarchy2"/>
    <dgm:cxn modelId="{D803F939-9E07-40B2-915B-7B6C6BF71D55}" type="presParOf" srcId="{20E918F5-3E6A-481A-8D62-3E0FC47B1116}" destId="{EDDBCE15-A1EB-4A5C-A654-EB77A5B8A54B}" srcOrd="0" destOrd="0" presId="urn:microsoft.com/office/officeart/2005/8/layout/hierarchy2"/>
    <dgm:cxn modelId="{48A29B8A-FE52-467C-A23D-E23F5E596AF0}" type="presParOf" srcId="{20E918F5-3E6A-481A-8D62-3E0FC47B1116}" destId="{1580367E-348C-424D-8EEA-E75D8AF3AA30}" srcOrd="1" destOrd="0" presId="urn:microsoft.com/office/officeart/2005/8/layout/hierarchy2"/>
    <dgm:cxn modelId="{E9EE8DD4-707E-4ABF-A65F-7510A2989D83}" type="presParOf" srcId="{01533871-1265-4BAA-9CF4-79D8380F67E2}" destId="{7713007B-8182-4076-A3B1-D4A9C3A97C1B}" srcOrd="4" destOrd="0" presId="urn:microsoft.com/office/officeart/2005/8/layout/hierarchy2"/>
    <dgm:cxn modelId="{A51232B7-3010-4EF4-826C-B57A1696A819}" type="presParOf" srcId="{7713007B-8182-4076-A3B1-D4A9C3A97C1B}" destId="{8F927D9F-78F8-4FD6-A3B5-12B53DB0CA9F}" srcOrd="0" destOrd="0" presId="urn:microsoft.com/office/officeart/2005/8/layout/hierarchy2"/>
    <dgm:cxn modelId="{200DCE2F-9E4A-41A5-8AA8-77F3CB4B3361}" type="presParOf" srcId="{01533871-1265-4BAA-9CF4-79D8380F67E2}" destId="{94DF7DA1-039C-4028-9339-0C2895BE4761}" srcOrd="5" destOrd="0" presId="urn:microsoft.com/office/officeart/2005/8/layout/hierarchy2"/>
    <dgm:cxn modelId="{75A85FB6-E5E7-438D-A612-E6B9A8A5173F}" type="presParOf" srcId="{94DF7DA1-039C-4028-9339-0C2895BE4761}" destId="{D70090FE-8C82-44DB-B931-88611C83C224}" srcOrd="0" destOrd="0" presId="urn:microsoft.com/office/officeart/2005/8/layout/hierarchy2"/>
    <dgm:cxn modelId="{257C1AFF-BBEF-4645-B95E-F437F5FA3DEE}" type="presParOf" srcId="{94DF7DA1-039C-4028-9339-0C2895BE4761}" destId="{E223F787-D90D-468B-B26C-3D92E027FBAF}" srcOrd="1" destOrd="0" presId="urn:microsoft.com/office/officeart/2005/8/layout/hierarchy2"/>
    <dgm:cxn modelId="{B32704D1-EAC9-40CF-9E10-13927C1BB494}" type="presParOf" srcId="{01533871-1265-4BAA-9CF4-79D8380F67E2}" destId="{B4DE83F2-76E6-4531-A904-2879D13044D0}" srcOrd="6" destOrd="0" presId="urn:microsoft.com/office/officeart/2005/8/layout/hierarchy2"/>
    <dgm:cxn modelId="{AE164D84-382B-4B0A-BCB5-8EAB01D14EC4}" type="presParOf" srcId="{B4DE83F2-76E6-4531-A904-2879D13044D0}" destId="{DB81A62B-E6C8-49F6-BDA9-A2345F42EB68}" srcOrd="0" destOrd="0" presId="urn:microsoft.com/office/officeart/2005/8/layout/hierarchy2"/>
    <dgm:cxn modelId="{6F9ADC16-2036-4EDA-9390-81F84BD59163}" type="presParOf" srcId="{01533871-1265-4BAA-9CF4-79D8380F67E2}" destId="{7E9DDF08-2832-4F26-AFF2-70C8840A87D4}" srcOrd="7" destOrd="0" presId="urn:microsoft.com/office/officeart/2005/8/layout/hierarchy2"/>
    <dgm:cxn modelId="{89A9274D-34D4-4F0F-89E7-1FD773573068}" type="presParOf" srcId="{7E9DDF08-2832-4F26-AFF2-70C8840A87D4}" destId="{6D0009D5-ECFA-4ECA-A449-4B951266A566}" srcOrd="0" destOrd="0" presId="urn:microsoft.com/office/officeart/2005/8/layout/hierarchy2"/>
    <dgm:cxn modelId="{98B49DBE-BE3F-4578-A86F-5DBA9CFE781E}" type="presParOf" srcId="{7E9DDF08-2832-4F26-AFF2-70C8840A87D4}" destId="{6D0A6464-1DD9-4005-AA50-FFADCE8E7E1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D00BF4D-A452-4011-861B-C9A09DB2620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20BA21FF-05DE-4822-BF10-EA8784497163}">
      <dgm:prSet phldrT="[Текст]" custT="1"/>
      <dgm:spPr/>
      <dgm:t>
        <a:bodyPr/>
        <a:lstStyle/>
        <a:p>
          <a:r>
            <a:rPr lang="ru-RU" sz="1800" dirty="0" smtClean="0"/>
            <a:t>Нормы производственной санитарии</a:t>
          </a:r>
          <a:endParaRPr lang="ru-RU" sz="1800" dirty="0"/>
        </a:p>
      </dgm:t>
    </dgm:pt>
    <dgm:pt modelId="{71A25038-A936-4B70-88FE-40F8C636F648}" type="parTrans" cxnId="{6396A22F-31DE-4F0D-9C56-ECD7626F4C60}">
      <dgm:prSet/>
      <dgm:spPr/>
      <dgm:t>
        <a:bodyPr/>
        <a:lstStyle/>
        <a:p>
          <a:endParaRPr lang="ru-RU"/>
        </a:p>
      </dgm:t>
    </dgm:pt>
    <dgm:pt modelId="{13AEB921-DBFF-4766-9A5F-3165340B51B7}" type="sibTrans" cxnId="{6396A22F-31DE-4F0D-9C56-ECD7626F4C60}">
      <dgm:prSet/>
      <dgm:spPr/>
      <dgm:t>
        <a:bodyPr/>
        <a:lstStyle/>
        <a:p>
          <a:endParaRPr lang="ru-RU"/>
        </a:p>
      </dgm:t>
    </dgm:pt>
    <dgm:pt modelId="{A9B8482E-E8C2-4FC3-A344-E0BEF523739C}">
      <dgm:prSet custT="1"/>
      <dgm:spPr/>
      <dgm:t>
        <a:bodyPr/>
        <a:lstStyle/>
        <a:p>
          <a:r>
            <a:rPr lang="ru-RU" sz="1800" dirty="0" smtClean="0"/>
            <a:t>санитарно-защитные зоны предприятий</a:t>
          </a:r>
          <a:endParaRPr lang="ru-RU" sz="1800" dirty="0"/>
        </a:p>
      </dgm:t>
    </dgm:pt>
    <dgm:pt modelId="{22E5B63F-0D5D-46AD-947A-23F286A65D14}" type="parTrans" cxnId="{C071ABCB-6D17-4F08-AE8F-5DAFFE652664}">
      <dgm:prSet/>
      <dgm:spPr/>
      <dgm:t>
        <a:bodyPr/>
        <a:lstStyle/>
        <a:p>
          <a:endParaRPr lang="ru-RU"/>
        </a:p>
      </dgm:t>
    </dgm:pt>
    <dgm:pt modelId="{41D8C593-9336-4F44-AC55-8354CCBAE098}" type="sibTrans" cxnId="{C071ABCB-6D17-4F08-AE8F-5DAFFE652664}">
      <dgm:prSet/>
      <dgm:spPr/>
      <dgm:t>
        <a:bodyPr/>
        <a:lstStyle/>
        <a:p>
          <a:endParaRPr lang="ru-RU"/>
        </a:p>
      </dgm:t>
    </dgm:pt>
    <dgm:pt modelId="{1B63707D-B574-47D6-A0F5-EA1A1E00AE6F}">
      <dgm:prSet custT="1"/>
      <dgm:spPr/>
      <dgm:t>
        <a:bodyPr/>
        <a:lstStyle/>
        <a:p>
          <a:r>
            <a:rPr lang="ru-RU" sz="1800" dirty="0" smtClean="0"/>
            <a:t>параметры микроклимата</a:t>
          </a:r>
          <a:endParaRPr lang="ru-RU" sz="1800" dirty="0"/>
        </a:p>
      </dgm:t>
    </dgm:pt>
    <dgm:pt modelId="{135D6874-53F3-4F06-8400-B0C7490603DA}" type="parTrans" cxnId="{767A47E2-78CD-4493-825E-8FE6A4DC208F}">
      <dgm:prSet/>
      <dgm:spPr/>
      <dgm:t>
        <a:bodyPr/>
        <a:lstStyle/>
        <a:p>
          <a:endParaRPr lang="ru-RU"/>
        </a:p>
      </dgm:t>
    </dgm:pt>
    <dgm:pt modelId="{639FE8C8-0C0D-436C-AB9D-133E3E69C45F}" type="sibTrans" cxnId="{767A47E2-78CD-4493-825E-8FE6A4DC208F}">
      <dgm:prSet/>
      <dgm:spPr/>
      <dgm:t>
        <a:bodyPr/>
        <a:lstStyle/>
        <a:p>
          <a:endParaRPr lang="ru-RU"/>
        </a:p>
      </dgm:t>
    </dgm:pt>
    <dgm:pt modelId="{08231596-A9A0-484C-AF8B-4274AD8463AB}">
      <dgm:prSet custT="1"/>
      <dgm:spPr/>
      <dgm:t>
        <a:bodyPr/>
        <a:lstStyle/>
        <a:p>
          <a:r>
            <a:rPr lang="ru-RU" sz="1800" dirty="0" smtClean="0"/>
            <a:t>предельно-допустимые концентрации на все вредные вещества</a:t>
          </a:r>
          <a:endParaRPr lang="ru-RU" sz="1800" dirty="0"/>
        </a:p>
      </dgm:t>
    </dgm:pt>
    <dgm:pt modelId="{1CD40CB6-0AA6-4D64-92F1-0736FF154BBC}" type="parTrans" cxnId="{BB3A5D4E-9B2B-48E4-A567-2D472524D379}">
      <dgm:prSet/>
      <dgm:spPr/>
      <dgm:t>
        <a:bodyPr/>
        <a:lstStyle/>
        <a:p>
          <a:endParaRPr lang="ru-RU"/>
        </a:p>
      </dgm:t>
    </dgm:pt>
    <dgm:pt modelId="{EC8678E8-0720-40EA-857C-E8C30EA180EA}" type="sibTrans" cxnId="{BB3A5D4E-9B2B-48E4-A567-2D472524D379}">
      <dgm:prSet/>
      <dgm:spPr/>
      <dgm:t>
        <a:bodyPr/>
        <a:lstStyle/>
        <a:p>
          <a:endParaRPr lang="ru-RU"/>
        </a:p>
      </dgm:t>
    </dgm:pt>
    <dgm:pt modelId="{E519E36C-596E-44EC-8E4C-ABC67C23968D}">
      <dgm:prSet custT="1"/>
      <dgm:spPr/>
      <dgm:t>
        <a:bodyPr/>
        <a:lstStyle/>
        <a:p>
          <a:r>
            <a:rPr lang="ru-RU" sz="1800" dirty="0" smtClean="0"/>
            <a:t>нормы шумов, вибрации, освещенности</a:t>
          </a:r>
          <a:endParaRPr lang="ru-RU" sz="1800" dirty="0"/>
        </a:p>
      </dgm:t>
    </dgm:pt>
    <dgm:pt modelId="{D5BAB60C-58FE-47E1-AC32-3CF6EF08BBD2}" type="parTrans" cxnId="{C8310AFF-4C71-4D55-B5B2-CCB9046AC27C}">
      <dgm:prSet/>
      <dgm:spPr/>
      <dgm:t>
        <a:bodyPr/>
        <a:lstStyle/>
        <a:p>
          <a:endParaRPr lang="ru-RU"/>
        </a:p>
      </dgm:t>
    </dgm:pt>
    <dgm:pt modelId="{AFB1EB28-0EB6-4C0E-B3CD-C357BB2CA133}" type="sibTrans" cxnId="{C8310AFF-4C71-4D55-B5B2-CCB9046AC27C}">
      <dgm:prSet/>
      <dgm:spPr/>
      <dgm:t>
        <a:bodyPr/>
        <a:lstStyle/>
        <a:p>
          <a:endParaRPr lang="ru-RU"/>
        </a:p>
      </dgm:t>
    </dgm:pt>
    <dgm:pt modelId="{086FE309-E14F-4C6D-8FC1-AFA34125AA36}">
      <dgm:prSet custT="1"/>
      <dgm:spPr/>
      <dgm:t>
        <a:bodyPr/>
        <a:lstStyle/>
        <a:p>
          <a:r>
            <a:rPr lang="ru-RU" sz="1800" dirty="0" smtClean="0"/>
            <a:t>нормы водопотребления</a:t>
          </a:r>
          <a:endParaRPr lang="ru-RU" sz="1800" dirty="0"/>
        </a:p>
      </dgm:t>
    </dgm:pt>
    <dgm:pt modelId="{9E712AD6-5C58-4B05-AA3F-E8782C11868B}" type="parTrans" cxnId="{C9BAF62C-A813-46AD-94E6-93C808BFB7EB}">
      <dgm:prSet/>
      <dgm:spPr/>
      <dgm:t>
        <a:bodyPr/>
        <a:lstStyle/>
        <a:p>
          <a:endParaRPr lang="ru-RU"/>
        </a:p>
      </dgm:t>
    </dgm:pt>
    <dgm:pt modelId="{E77911ED-D178-4C36-915E-BE4C22CDFC07}" type="sibTrans" cxnId="{C9BAF62C-A813-46AD-94E6-93C808BFB7EB}">
      <dgm:prSet/>
      <dgm:spPr/>
      <dgm:t>
        <a:bodyPr/>
        <a:lstStyle/>
        <a:p>
          <a:endParaRPr lang="ru-RU"/>
        </a:p>
      </dgm:t>
    </dgm:pt>
    <dgm:pt modelId="{85017290-031A-400B-BD54-34A91E533FE7}">
      <dgm:prSet custT="1"/>
      <dgm:spPr/>
      <dgm:t>
        <a:bodyPr/>
        <a:lstStyle/>
        <a:p>
          <a:r>
            <a:rPr lang="ru-RU" sz="1800" dirty="0" smtClean="0"/>
            <a:t>очистка воздуха и загрязненных вод перед выбросом</a:t>
          </a:r>
          <a:endParaRPr lang="ru-RU" sz="1800" dirty="0"/>
        </a:p>
      </dgm:t>
    </dgm:pt>
    <dgm:pt modelId="{26CD1A41-8643-4B88-A47F-18FDE11541F0}" type="parTrans" cxnId="{DB196966-75D2-4082-92E9-01C033A4B10B}">
      <dgm:prSet/>
      <dgm:spPr/>
      <dgm:t>
        <a:bodyPr/>
        <a:lstStyle/>
        <a:p>
          <a:endParaRPr lang="ru-RU"/>
        </a:p>
      </dgm:t>
    </dgm:pt>
    <dgm:pt modelId="{F2057E9F-FDDF-4AEA-968A-2DD0B3A8C69F}" type="sibTrans" cxnId="{DB196966-75D2-4082-92E9-01C033A4B10B}">
      <dgm:prSet/>
      <dgm:spPr/>
      <dgm:t>
        <a:bodyPr/>
        <a:lstStyle/>
        <a:p>
          <a:endParaRPr lang="ru-RU"/>
        </a:p>
      </dgm:t>
    </dgm:pt>
    <dgm:pt modelId="{C33778B3-F80E-464A-B1A3-F59BC7047377}">
      <dgm:prSet custT="1"/>
      <dgm:spPr/>
      <dgm:t>
        <a:bodyPr/>
        <a:lstStyle/>
        <a:p>
          <a:r>
            <a:rPr lang="ru-RU" sz="1800" dirty="0" smtClean="0"/>
            <a:t>нормы санитарно-бытового обслуживания</a:t>
          </a:r>
          <a:endParaRPr lang="ru-RU" sz="1800" dirty="0"/>
        </a:p>
      </dgm:t>
    </dgm:pt>
    <dgm:pt modelId="{6CF4A2C6-B60F-4FEF-9216-C7E3C41B3091}" type="parTrans" cxnId="{03EB5F85-3EC6-4575-A562-FA5FC11812CF}">
      <dgm:prSet/>
      <dgm:spPr/>
      <dgm:t>
        <a:bodyPr/>
        <a:lstStyle/>
        <a:p>
          <a:endParaRPr lang="ru-RU"/>
        </a:p>
      </dgm:t>
    </dgm:pt>
    <dgm:pt modelId="{5A83E6C6-1A00-4BAD-9879-4E3E2816112B}" type="sibTrans" cxnId="{03EB5F85-3EC6-4575-A562-FA5FC11812CF}">
      <dgm:prSet/>
      <dgm:spPr/>
      <dgm:t>
        <a:bodyPr/>
        <a:lstStyle/>
        <a:p>
          <a:endParaRPr lang="ru-RU"/>
        </a:p>
      </dgm:t>
    </dgm:pt>
    <dgm:pt modelId="{636D49CF-3359-4DE4-86CD-EA51A898EEBC}" type="pres">
      <dgm:prSet presAssocID="{DD00BF4D-A452-4011-861B-C9A09DB2620B}" presName="Name0" presStyleCnt="0">
        <dgm:presLayoutVars>
          <dgm:chMax val="1"/>
          <dgm:dir/>
          <dgm:animLvl val="ctr"/>
          <dgm:resizeHandles val="exact"/>
        </dgm:presLayoutVars>
      </dgm:prSet>
      <dgm:spPr/>
      <dgm:t>
        <a:bodyPr/>
        <a:lstStyle/>
        <a:p>
          <a:endParaRPr lang="ru-RU"/>
        </a:p>
      </dgm:t>
    </dgm:pt>
    <dgm:pt modelId="{72FA3655-E632-4933-8AF2-393371A461BF}" type="pres">
      <dgm:prSet presAssocID="{20BA21FF-05DE-4822-BF10-EA8784497163}" presName="centerShape" presStyleLbl="node0" presStyleIdx="0" presStyleCnt="1" custScaleX="157942"/>
      <dgm:spPr/>
      <dgm:t>
        <a:bodyPr/>
        <a:lstStyle/>
        <a:p>
          <a:endParaRPr lang="ru-RU"/>
        </a:p>
      </dgm:t>
    </dgm:pt>
    <dgm:pt modelId="{903F51A4-7180-4C86-BE0D-BB3552BE7E5B}" type="pres">
      <dgm:prSet presAssocID="{22E5B63F-0D5D-46AD-947A-23F286A65D14}" presName="parTrans" presStyleLbl="sibTrans2D1" presStyleIdx="0" presStyleCnt="7"/>
      <dgm:spPr/>
      <dgm:t>
        <a:bodyPr/>
        <a:lstStyle/>
        <a:p>
          <a:endParaRPr lang="ru-RU"/>
        </a:p>
      </dgm:t>
    </dgm:pt>
    <dgm:pt modelId="{51DA09CF-E2D6-40B2-988B-C4E1633403FB}" type="pres">
      <dgm:prSet presAssocID="{22E5B63F-0D5D-46AD-947A-23F286A65D14}" presName="connectorText" presStyleLbl="sibTrans2D1" presStyleIdx="0" presStyleCnt="7"/>
      <dgm:spPr/>
      <dgm:t>
        <a:bodyPr/>
        <a:lstStyle/>
        <a:p>
          <a:endParaRPr lang="ru-RU"/>
        </a:p>
      </dgm:t>
    </dgm:pt>
    <dgm:pt modelId="{529957A1-7C0F-4C43-825E-7D5C9BC98114}" type="pres">
      <dgm:prSet presAssocID="{A9B8482E-E8C2-4FC3-A344-E0BEF523739C}" presName="node" presStyleLbl="node1" presStyleIdx="0" presStyleCnt="7">
        <dgm:presLayoutVars>
          <dgm:bulletEnabled val="1"/>
        </dgm:presLayoutVars>
      </dgm:prSet>
      <dgm:spPr/>
      <dgm:t>
        <a:bodyPr/>
        <a:lstStyle/>
        <a:p>
          <a:endParaRPr lang="ru-RU"/>
        </a:p>
      </dgm:t>
    </dgm:pt>
    <dgm:pt modelId="{FD6C9380-5DAA-4413-B4DB-247FF06E7222}" type="pres">
      <dgm:prSet presAssocID="{135D6874-53F3-4F06-8400-B0C7490603DA}" presName="parTrans" presStyleLbl="sibTrans2D1" presStyleIdx="1" presStyleCnt="7"/>
      <dgm:spPr/>
      <dgm:t>
        <a:bodyPr/>
        <a:lstStyle/>
        <a:p>
          <a:endParaRPr lang="ru-RU"/>
        </a:p>
      </dgm:t>
    </dgm:pt>
    <dgm:pt modelId="{7C5B1AB9-AB78-44BD-921A-DA0D91A974FF}" type="pres">
      <dgm:prSet presAssocID="{135D6874-53F3-4F06-8400-B0C7490603DA}" presName="connectorText" presStyleLbl="sibTrans2D1" presStyleIdx="1" presStyleCnt="7"/>
      <dgm:spPr/>
      <dgm:t>
        <a:bodyPr/>
        <a:lstStyle/>
        <a:p>
          <a:endParaRPr lang="ru-RU"/>
        </a:p>
      </dgm:t>
    </dgm:pt>
    <dgm:pt modelId="{1DE6E2A1-81D8-4923-846C-C4EE026EFBA9}" type="pres">
      <dgm:prSet presAssocID="{1B63707D-B574-47D6-A0F5-EA1A1E00AE6F}" presName="node" presStyleLbl="node1" presStyleIdx="1" presStyleCnt="7" custScaleX="130842" custScaleY="72649" custRadScaleRad="142015" custRadScaleInc="4679">
        <dgm:presLayoutVars>
          <dgm:bulletEnabled val="1"/>
        </dgm:presLayoutVars>
      </dgm:prSet>
      <dgm:spPr/>
      <dgm:t>
        <a:bodyPr/>
        <a:lstStyle/>
        <a:p>
          <a:endParaRPr lang="ru-RU"/>
        </a:p>
      </dgm:t>
    </dgm:pt>
    <dgm:pt modelId="{9BEADE4A-6E9A-4E15-8C22-70B95D4E91BE}" type="pres">
      <dgm:prSet presAssocID="{1CD40CB6-0AA6-4D64-92F1-0736FF154BBC}" presName="parTrans" presStyleLbl="sibTrans2D1" presStyleIdx="2" presStyleCnt="7"/>
      <dgm:spPr/>
      <dgm:t>
        <a:bodyPr/>
        <a:lstStyle/>
        <a:p>
          <a:endParaRPr lang="ru-RU"/>
        </a:p>
      </dgm:t>
    </dgm:pt>
    <dgm:pt modelId="{35C9630E-A350-44C4-AED3-2AC11C290B58}" type="pres">
      <dgm:prSet presAssocID="{1CD40CB6-0AA6-4D64-92F1-0736FF154BBC}" presName="connectorText" presStyleLbl="sibTrans2D1" presStyleIdx="2" presStyleCnt="7"/>
      <dgm:spPr/>
      <dgm:t>
        <a:bodyPr/>
        <a:lstStyle/>
        <a:p>
          <a:endParaRPr lang="ru-RU"/>
        </a:p>
      </dgm:t>
    </dgm:pt>
    <dgm:pt modelId="{0F95E6E5-F83C-4F0B-80AA-2511A532EC69}" type="pres">
      <dgm:prSet presAssocID="{08231596-A9A0-484C-AF8B-4274AD8463AB}" presName="node" presStyleLbl="node1" presStyleIdx="2" presStyleCnt="7" custScaleX="158025" custRadScaleRad="126330" custRadScaleInc="-36743">
        <dgm:presLayoutVars>
          <dgm:bulletEnabled val="1"/>
        </dgm:presLayoutVars>
      </dgm:prSet>
      <dgm:spPr/>
      <dgm:t>
        <a:bodyPr/>
        <a:lstStyle/>
        <a:p>
          <a:endParaRPr lang="ru-RU"/>
        </a:p>
      </dgm:t>
    </dgm:pt>
    <dgm:pt modelId="{771507D0-362D-471F-8DA7-5DC332747D2C}" type="pres">
      <dgm:prSet presAssocID="{D5BAB60C-58FE-47E1-AC32-3CF6EF08BBD2}" presName="parTrans" presStyleLbl="sibTrans2D1" presStyleIdx="3" presStyleCnt="7"/>
      <dgm:spPr/>
      <dgm:t>
        <a:bodyPr/>
        <a:lstStyle/>
        <a:p>
          <a:endParaRPr lang="ru-RU"/>
        </a:p>
      </dgm:t>
    </dgm:pt>
    <dgm:pt modelId="{1AAF0BDE-B31E-4ACF-9A89-F8990C71710C}" type="pres">
      <dgm:prSet presAssocID="{D5BAB60C-58FE-47E1-AC32-3CF6EF08BBD2}" presName="connectorText" presStyleLbl="sibTrans2D1" presStyleIdx="3" presStyleCnt="7"/>
      <dgm:spPr/>
      <dgm:t>
        <a:bodyPr/>
        <a:lstStyle/>
        <a:p>
          <a:endParaRPr lang="ru-RU"/>
        </a:p>
      </dgm:t>
    </dgm:pt>
    <dgm:pt modelId="{2C38D419-1DDE-4A47-AFA6-B89C51716B9A}" type="pres">
      <dgm:prSet presAssocID="{E519E36C-596E-44EC-8E4C-ABC67C23968D}" presName="node" presStyleLbl="node1" presStyleIdx="3" presStyleCnt="7" custRadScaleRad="122204" custRadScaleInc="-64899">
        <dgm:presLayoutVars>
          <dgm:bulletEnabled val="1"/>
        </dgm:presLayoutVars>
      </dgm:prSet>
      <dgm:spPr/>
      <dgm:t>
        <a:bodyPr/>
        <a:lstStyle/>
        <a:p>
          <a:endParaRPr lang="ru-RU"/>
        </a:p>
      </dgm:t>
    </dgm:pt>
    <dgm:pt modelId="{232F5019-6921-4750-B809-E8EEEC346322}" type="pres">
      <dgm:prSet presAssocID="{9E712AD6-5C58-4B05-AA3F-E8782C11868B}" presName="parTrans" presStyleLbl="sibTrans2D1" presStyleIdx="4" presStyleCnt="7"/>
      <dgm:spPr/>
      <dgm:t>
        <a:bodyPr/>
        <a:lstStyle/>
        <a:p>
          <a:endParaRPr lang="ru-RU"/>
        </a:p>
      </dgm:t>
    </dgm:pt>
    <dgm:pt modelId="{914EC3E7-BF7E-4B87-8A8A-CB56F357BB81}" type="pres">
      <dgm:prSet presAssocID="{9E712AD6-5C58-4B05-AA3F-E8782C11868B}" presName="connectorText" presStyleLbl="sibTrans2D1" presStyleIdx="4" presStyleCnt="7"/>
      <dgm:spPr/>
      <dgm:t>
        <a:bodyPr/>
        <a:lstStyle/>
        <a:p>
          <a:endParaRPr lang="ru-RU"/>
        </a:p>
      </dgm:t>
    </dgm:pt>
    <dgm:pt modelId="{431DB438-9047-4B33-A8F0-4C8215E0D3D6}" type="pres">
      <dgm:prSet presAssocID="{086FE309-E14F-4C6D-8FC1-AFA34125AA36}" presName="node" presStyleLbl="node1" presStyleIdx="4" presStyleCnt="7" custScaleX="165976" custScaleY="53632">
        <dgm:presLayoutVars>
          <dgm:bulletEnabled val="1"/>
        </dgm:presLayoutVars>
      </dgm:prSet>
      <dgm:spPr/>
      <dgm:t>
        <a:bodyPr/>
        <a:lstStyle/>
        <a:p>
          <a:endParaRPr lang="ru-RU"/>
        </a:p>
      </dgm:t>
    </dgm:pt>
    <dgm:pt modelId="{9E627657-A146-4CF6-9292-B87FBFBD62C4}" type="pres">
      <dgm:prSet presAssocID="{26CD1A41-8643-4B88-A47F-18FDE11541F0}" presName="parTrans" presStyleLbl="sibTrans2D1" presStyleIdx="5" presStyleCnt="7"/>
      <dgm:spPr/>
      <dgm:t>
        <a:bodyPr/>
        <a:lstStyle/>
        <a:p>
          <a:endParaRPr lang="ru-RU"/>
        </a:p>
      </dgm:t>
    </dgm:pt>
    <dgm:pt modelId="{7C3D7DA8-10ED-46EC-A83D-1A4F8562BAD6}" type="pres">
      <dgm:prSet presAssocID="{26CD1A41-8643-4B88-A47F-18FDE11541F0}" presName="connectorText" presStyleLbl="sibTrans2D1" presStyleIdx="5" presStyleCnt="7"/>
      <dgm:spPr/>
      <dgm:t>
        <a:bodyPr/>
        <a:lstStyle/>
        <a:p>
          <a:endParaRPr lang="ru-RU"/>
        </a:p>
      </dgm:t>
    </dgm:pt>
    <dgm:pt modelId="{76319DA2-3176-43F3-8D33-891F92313EC6}" type="pres">
      <dgm:prSet presAssocID="{85017290-031A-400B-BD54-34A91E533FE7}" presName="node" presStyleLbl="node1" presStyleIdx="5" presStyleCnt="7" custScaleX="131440" custRadScaleRad="135798" custRadScaleInc="22668">
        <dgm:presLayoutVars>
          <dgm:bulletEnabled val="1"/>
        </dgm:presLayoutVars>
      </dgm:prSet>
      <dgm:spPr/>
      <dgm:t>
        <a:bodyPr/>
        <a:lstStyle/>
        <a:p>
          <a:endParaRPr lang="ru-RU"/>
        </a:p>
      </dgm:t>
    </dgm:pt>
    <dgm:pt modelId="{9B7FE13F-A6DA-4978-8923-3303821F5DAC}" type="pres">
      <dgm:prSet presAssocID="{6CF4A2C6-B60F-4FEF-9216-C7E3C41B3091}" presName="parTrans" presStyleLbl="sibTrans2D1" presStyleIdx="6" presStyleCnt="7"/>
      <dgm:spPr/>
      <dgm:t>
        <a:bodyPr/>
        <a:lstStyle/>
        <a:p>
          <a:endParaRPr lang="ru-RU"/>
        </a:p>
      </dgm:t>
    </dgm:pt>
    <dgm:pt modelId="{4DA6569C-2DC0-446D-A7F1-B8FFDF654945}" type="pres">
      <dgm:prSet presAssocID="{6CF4A2C6-B60F-4FEF-9216-C7E3C41B3091}" presName="connectorText" presStyleLbl="sibTrans2D1" presStyleIdx="6" presStyleCnt="7"/>
      <dgm:spPr/>
      <dgm:t>
        <a:bodyPr/>
        <a:lstStyle/>
        <a:p>
          <a:endParaRPr lang="ru-RU"/>
        </a:p>
      </dgm:t>
    </dgm:pt>
    <dgm:pt modelId="{07FBEA6B-814B-4C82-BFD5-B36A5ED2929D}" type="pres">
      <dgm:prSet presAssocID="{C33778B3-F80E-464A-B1A3-F59BC7047377}" presName="node" presStyleLbl="node1" presStyleIdx="6" presStyleCnt="7" custRadScaleRad="156638" custRadScaleInc="-20904">
        <dgm:presLayoutVars>
          <dgm:bulletEnabled val="1"/>
        </dgm:presLayoutVars>
      </dgm:prSet>
      <dgm:spPr/>
      <dgm:t>
        <a:bodyPr/>
        <a:lstStyle/>
        <a:p>
          <a:endParaRPr lang="ru-RU"/>
        </a:p>
      </dgm:t>
    </dgm:pt>
  </dgm:ptLst>
  <dgm:cxnLst>
    <dgm:cxn modelId="{C071ABCB-6D17-4F08-AE8F-5DAFFE652664}" srcId="{20BA21FF-05DE-4822-BF10-EA8784497163}" destId="{A9B8482E-E8C2-4FC3-A344-E0BEF523739C}" srcOrd="0" destOrd="0" parTransId="{22E5B63F-0D5D-46AD-947A-23F286A65D14}" sibTransId="{41D8C593-9336-4F44-AC55-8354CCBAE098}"/>
    <dgm:cxn modelId="{BF6F6CCF-950A-46CF-B96E-07EC588AEB7C}" type="presOf" srcId="{26CD1A41-8643-4B88-A47F-18FDE11541F0}" destId="{7C3D7DA8-10ED-46EC-A83D-1A4F8562BAD6}" srcOrd="1" destOrd="0" presId="urn:microsoft.com/office/officeart/2005/8/layout/radial5"/>
    <dgm:cxn modelId="{C8310AFF-4C71-4D55-B5B2-CCB9046AC27C}" srcId="{20BA21FF-05DE-4822-BF10-EA8784497163}" destId="{E519E36C-596E-44EC-8E4C-ABC67C23968D}" srcOrd="3" destOrd="0" parTransId="{D5BAB60C-58FE-47E1-AC32-3CF6EF08BBD2}" sibTransId="{AFB1EB28-0EB6-4C0E-B3CD-C357BB2CA133}"/>
    <dgm:cxn modelId="{32BD84F1-B26D-41AA-AF8E-E1B58EF6022C}" type="presOf" srcId="{22E5B63F-0D5D-46AD-947A-23F286A65D14}" destId="{51DA09CF-E2D6-40B2-988B-C4E1633403FB}" srcOrd="1" destOrd="0" presId="urn:microsoft.com/office/officeart/2005/8/layout/radial5"/>
    <dgm:cxn modelId="{34DB7AFF-B2BF-4C4D-A634-3F3AE89300F8}" type="presOf" srcId="{9E712AD6-5C58-4B05-AA3F-E8782C11868B}" destId="{914EC3E7-BF7E-4B87-8A8A-CB56F357BB81}" srcOrd="1" destOrd="0" presId="urn:microsoft.com/office/officeart/2005/8/layout/radial5"/>
    <dgm:cxn modelId="{D0BCCC3F-A279-4C0B-A77F-39DF05699A7D}" type="presOf" srcId="{135D6874-53F3-4F06-8400-B0C7490603DA}" destId="{FD6C9380-5DAA-4413-B4DB-247FF06E7222}" srcOrd="0" destOrd="0" presId="urn:microsoft.com/office/officeart/2005/8/layout/radial5"/>
    <dgm:cxn modelId="{76373142-778B-4F93-B822-68C25C4ED1D4}" type="presOf" srcId="{086FE309-E14F-4C6D-8FC1-AFA34125AA36}" destId="{431DB438-9047-4B33-A8F0-4C8215E0D3D6}" srcOrd="0" destOrd="0" presId="urn:microsoft.com/office/officeart/2005/8/layout/radial5"/>
    <dgm:cxn modelId="{B88FC107-C8B6-4856-98AB-C4CAEDDD76BA}" type="presOf" srcId="{26CD1A41-8643-4B88-A47F-18FDE11541F0}" destId="{9E627657-A146-4CF6-9292-B87FBFBD62C4}" srcOrd="0" destOrd="0" presId="urn:microsoft.com/office/officeart/2005/8/layout/radial5"/>
    <dgm:cxn modelId="{C52221D5-CF8C-42B4-986C-A0E07F474A36}" type="presOf" srcId="{135D6874-53F3-4F06-8400-B0C7490603DA}" destId="{7C5B1AB9-AB78-44BD-921A-DA0D91A974FF}" srcOrd="1" destOrd="0" presId="urn:microsoft.com/office/officeart/2005/8/layout/radial5"/>
    <dgm:cxn modelId="{53C4272F-45A8-42F7-99AB-0282AA6E35E1}" type="presOf" srcId="{9E712AD6-5C58-4B05-AA3F-E8782C11868B}" destId="{232F5019-6921-4750-B809-E8EEEC346322}" srcOrd="0" destOrd="0" presId="urn:microsoft.com/office/officeart/2005/8/layout/radial5"/>
    <dgm:cxn modelId="{F219D6D8-0A2F-4A64-AF5C-5C8986387975}" type="presOf" srcId="{1CD40CB6-0AA6-4D64-92F1-0736FF154BBC}" destId="{35C9630E-A350-44C4-AED3-2AC11C290B58}" srcOrd="1" destOrd="0" presId="urn:microsoft.com/office/officeart/2005/8/layout/radial5"/>
    <dgm:cxn modelId="{783B8328-70F9-43EE-A458-60FF43B51454}" type="presOf" srcId="{C33778B3-F80E-464A-B1A3-F59BC7047377}" destId="{07FBEA6B-814B-4C82-BFD5-B36A5ED2929D}" srcOrd="0" destOrd="0" presId="urn:microsoft.com/office/officeart/2005/8/layout/radial5"/>
    <dgm:cxn modelId="{D83DE2FE-1E2D-41E5-B483-B586B8CCB91F}" type="presOf" srcId="{85017290-031A-400B-BD54-34A91E533FE7}" destId="{76319DA2-3176-43F3-8D33-891F92313EC6}" srcOrd="0" destOrd="0" presId="urn:microsoft.com/office/officeart/2005/8/layout/radial5"/>
    <dgm:cxn modelId="{68654CA1-E348-4361-ADFC-7218BDA8769E}" type="presOf" srcId="{D5BAB60C-58FE-47E1-AC32-3CF6EF08BBD2}" destId="{771507D0-362D-471F-8DA7-5DC332747D2C}" srcOrd="0" destOrd="0" presId="urn:microsoft.com/office/officeart/2005/8/layout/radial5"/>
    <dgm:cxn modelId="{7912638B-386C-4ACF-8C1C-052E2FC83AD5}" type="presOf" srcId="{6CF4A2C6-B60F-4FEF-9216-C7E3C41B3091}" destId="{4DA6569C-2DC0-446D-A7F1-B8FFDF654945}" srcOrd="1" destOrd="0" presId="urn:microsoft.com/office/officeart/2005/8/layout/radial5"/>
    <dgm:cxn modelId="{FB828CE6-7C0A-48DA-97EC-B9D002DCC000}" type="presOf" srcId="{1CD40CB6-0AA6-4D64-92F1-0736FF154BBC}" destId="{9BEADE4A-6E9A-4E15-8C22-70B95D4E91BE}" srcOrd="0" destOrd="0" presId="urn:microsoft.com/office/officeart/2005/8/layout/radial5"/>
    <dgm:cxn modelId="{B4DDB411-9877-4FF8-BD26-DFC4E6C82833}" type="presOf" srcId="{22E5B63F-0D5D-46AD-947A-23F286A65D14}" destId="{903F51A4-7180-4C86-BE0D-BB3552BE7E5B}" srcOrd="0" destOrd="0" presId="urn:microsoft.com/office/officeart/2005/8/layout/radial5"/>
    <dgm:cxn modelId="{6B1617A8-0B9A-49DA-B9A9-98F8F6903B52}" type="presOf" srcId="{E519E36C-596E-44EC-8E4C-ABC67C23968D}" destId="{2C38D419-1DDE-4A47-AFA6-B89C51716B9A}" srcOrd="0" destOrd="0" presId="urn:microsoft.com/office/officeart/2005/8/layout/radial5"/>
    <dgm:cxn modelId="{BB3A5D4E-9B2B-48E4-A567-2D472524D379}" srcId="{20BA21FF-05DE-4822-BF10-EA8784497163}" destId="{08231596-A9A0-484C-AF8B-4274AD8463AB}" srcOrd="2" destOrd="0" parTransId="{1CD40CB6-0AA6-4D64-92F1-0736FF154BBC}" sibTransId="{EC8678E8-0720-40EA-857C-E8C30EA180EA}"/>
    <dgm:cxn modelId="{C9BAF62C-A813-46AD-94E6-93C808BFB7EB}" srcId="{20BA21FF-05DE-4822-BF10-EA8784497163}" destId="{086FE309-E14F-4C6D-8FC1-AFA34125AA36}" srcOrd="4" destOrd="0" parTransId="{9E712AD6-5C58-4B05-AA3F-E8782C11868B}" sibTransId="{E77911ED-D178-4C36-915E-BE4C22CDFC07}"/>
    <dgm:cxn modelId="{14A2D9DD-9922-41C8-9309-17428E7907D3}" type="presOf" srcId="{DD00BF4D-A452-4011-861B-C9A09DB2620B}" destId="{636D49CF-3359-4DE4-86CD-EA51A898EEBC}" srcOrd="0" destOrd="0" presId="urn:microsoft.com/office/officeart/2005/8/layout/radial5"/>
    <dgm:cxn modelId="{767A47E2-78CD-4493-825E-8FE6A4DC208F}" srcId="{20BA21FF-05DE-4822-BF10-EA8784497163}" destId="{1B63707D-B574-47D6-A0F5-EA1A1E00AE6F}" srcOrd="1" destOrd="0" parTransId="{135D6874-53F3-4F06-8400-B0C7490603DA}" sibTransId="{639FE8C8-0C0D-436C-AB9D-133E3E69C45F}"/>
    <dgm:cxn modelId="{5DC3516A-066F-435E-8231-48112156D7D0}" type="presOf" srcId="{08231596-A9A0-484C-AF8B-4274AD8463AB}" destId="{0F95E6E5-F83C-4F0B-80AA-2511A532EC69}" srcOrd="0" destOrd="0" presId="urn:microsoft.com/office/officeart/2005/8/layout/radial5"/>
    <dgm:cxn modelId="{BD608844-A011-4F69-A1F6-398593AE9F25}" type="presOf" srcId="{A9B8482E-E8C2-4FC3-A344-E0BEF523739C}" destId="{529957A1-7C0F-4C43-825E-7D5C9BC98114}" srcOrd="0" destOrd="0" presId="urn:microsoft.com/office/officeart/2005/8/layout/radial5"/>
    <dgm:cxn modelId="{846D3D63-B04D-4FFC-874C-D584EC7C7BCC}" type="presOf" srcId="{20BA21FF-05DE-4822-BF10-EA8784497163}" destId="{72FA3655-E632-4933-8AF2-393371A461BF}" srcOrd="0" destOrd="0" presId="urn:microsoft.com/office/officeart/2005/8/layout/radial5"/>
    <dgm:cxn modelId="{03EB5F85-3EC6-4575-A562-FA5FC11812CF}" srcId="{20BA21FF-05DE-4822-BF10-EA8784497163}" destId="{C33778B3-F80E-464A-B1A3-F59BC7047377}" srcOrd="6" destOrd="0" parTransId="{6CF4A2C6-B60F-4FEF-9216-C7E3C41B3091}" sibTransId="{5A83E6C6-1A00-4BAD-9879-4E3E2816112B}"/>
    <dgm:cxn modelId="{506696EF-520A-4AE1-A68D-B6EA8E692E4D}" type="presOf" srcId="{6CF4A2C6-B60F-4FEF-9216-C7E3C41B3091}" destId="{9B7FE13F-A6DA-4978-8923-3303821F5DAC}" srcOrd="0" destOrd="0" presId="urn:microsoft.com/office/officeart/2005/8/layout/radial5"/>
    <dgm:cxn modelId="{32A7CE57-0F52-4156-BCA8-CDF32109E890}" type="presOf" srcId="{D5BAB60C-58FE-47E1-AC32-3CF6EF08BBD2}" destId="{1AAF0BDE-B31E-4ACF-9A89-F8990C71710C}" srcOrd="1" destOrd="0" presId="urn:microsoft.com/office/officeart/2005/8/layout/radial5"/>
    <dgm:cxn modelId="{CE9A295E-DF8C-434C-A4C8-76A36F6073EB}" type="presOf" srcId="{1B63707D-B574-47D6-A0F5-EA1A1E00AE6F}" destId="{1DE6E2A1-81D8-4923-846C-C4EE026EFBA9}" srcOrd="0" destOrd="0" presId="urn:microsoft.com/office/officeart/2005/8/layout/radial5"/>
    <dgm:cxn modelId="{DB196966-75D2-4082-92E9-01C033A4B10B}" srcId="{20BA21FF-05DE-4822-BF10-EA8784497163}" destId="{85017290-031A-400B-BD54-34A91E533FE7}" srcOrd="5" destOrd="0" parTransId="{26CD1A41-8643-4B88-A47F-18FDE11541F0}" sibTransId="{F2057E9F-FDDF-4AEA-968A-2DD0B3A8C69F}"/>
    <dgm:cxn modelId="{6396A22F-31DE-4F0D-9C56-ECD7626F4C60}" srcId="{DD00BF4D-A452-4011-861B-C9A09DB2620B}" destId="{20BA21FF-05DE-4822-BF10-EA8784497163}" srcOrd="0" destOrd="0" parTransId="{71A25038-A936-4B70-88FE-40F8C636F648}" sibTransId="{13AEB921-DBFF-4766-9A5F-3165340B51B7}"/>
    <dgm:cxn modelId="{7DB3E77F-2F7A-4325-9F34-376559EBA3AB}" type="presParOf" srcId="{636D49CF-3359-4DE4-86CD-EA51A898EEBC}" destId="{72FA3655-E632-4933-8AF2-393371A461BF}" srcOrd="0" destOrd="0" presId="urn:microsoft.com/office/officeart/2005/8/layout/radial5"/>
    <dgm:cxn modelId="{9048A139-89F2-4B31-9D07-60E01022D999}" type="presParOf" srcId="{636D49CF-3359-4DE4-86CD-EA51A898EEBC}" destId="{903F51A4-7180-4C86-BE0D-BB3552BE7E5B}" srcOrd="1" destOrd="0" presId="urn:microsoft.com/office/officeart/2005/8/layout/radial5"/>
    <dgm:cxn modelId="{FA41B21A-89EF-4195-9C9B-37D0410AE437}" type="presParOf" srcId="{903F51A4-7180-4C86-BE0D-BB3552BE7E5B}" destId="{51DA09CF-E2D6-40B2-988B-C4E1633403FB}" srcOrd="0" destOrd="0" presId="urn:microsoft.com/office/officeart/2005/8/layout/radial5"/>
    <dgm:cxn modelId="{DDCB16D3-688F-4E35-9EDE-C599E02010F5}" type="presParOf" srcId="{636D49CF-3359-4DE4-86CD-EA51A898EEBC}" destId="{529957A1-7C0F-4C43-825E-7D5C9BC98114}" srcOrd="2" destOrd="0" presId="urn:microsoft.com/office/officeart/2005/8/layout/radial5"/>
    <dgm:cxn modelId="{4EC02138-35F2-48D3-990D-F627BA629437}" type="presParOf" srcId="{636D49CF-3359-4DE4-86CD-EA51A898EEBC}" destId="{FD6C9380-5DAA-4413-B4DB-247FF06E7222}" srcOrd="3" destOrd="0" presId="urn:microsoft.com/office/officeart/2005/8/layout/radial5"/>
    <dgm:cxn modelId="{C55A7344-C584-4C6C-B895-01F54947E4D5}" type="presParOf" srcId="{FD6C9380-5DAA-4413-B4DB-247FF06E7222}" destId="{7C5B1AB9-AB78-44BD-921A-DA0D91A974FF}" srcOrd="0" destOrd="0" presId="urn:microsoft.com/office/officeart/2005/8/layout/radial5"/>
    <dgm:cxn modelId="{759D75E8-5EDE-493E-9E04-E305C7E4BDFB}" type="presParOf" srcId="{636D49CF-3359-4DE4-86CD-EA51A898EEBC}" destId="{1DE6E2A1-81D8-4923-846C-C4EE026EFBA9}" srcOrd="4" destOrd="0" presId="urn:microsoft.com/office/officeart/2005/8/layout/radial5"/>
    <dgm:cxn modelId="{6D85DDC8-6FA1-49EF-B93C-64BFEABCEA9E}" type="presParOf" srcId="{636D49CF-3359-4DE4-86CD-EA51A898EEBC}" destId="{9BEADE4A-6E9A-4E15-8C22-70B95D4E91BE}" srcOrd="5" destOrd="0" presId="urn:microsoft.com/office/officeart/2005/8/layout/radial5"/>
    <dgm:cxn modelId="{3C4C5DD4-904C-48AF-A033-BDE3A36B526D}" type="presParOf" srcId="{9BEADE4A-6E9A-4E15-8C22-70B95D4E91BE}" destId="{35C9630E-A350-44C4-AED3-2AC11C290B58}" srcOrd="0" destOrd="0" presId="urn:microsoft.com/office/officeart/2005/8/layout/radial5"/>
    <dgm:cxn modelId="{A57888B1-81E7-4478-BF4A-5C9734E9495B}" type="presParOf" srcId="{636D49CF-3359-4DE4-86CD-EA51A898EEBC}" destId="{0F95E6E5-F83C-4F0B-80AA-2511A532EC69}" srcOrd="6" destOrd="0" presId="urn:microsoft.com/office/officeart/2005/8/layout/radial5"/>
    <dgm:cxn modelId="{130BC04E-DF05-4936-915B-97025A75C971}" type="presParOf" srcId="{636D49CF-3359-4DE4-86CD-EA51A898EEBC}" destId="{771507D0-362D-471F-8DA7-5DC332747D2C}" srcOrd="7" destOrd="0" presId="urn:microsoft.com/office/officeart/2005/8/layout/radial5"/>
    <dgm:cxn modelId="{4A8F0EFD-7987-4E07-A5FC-8A4013EACF2D}" type="presParOf" srcId="{771507D0-362D-471F-8DA7-5DC332747D2C}" destId="{1AAF0BDE-B31E-4ACF-9A89-F8990C71710C}" srcOrd="0" destOrd="0" presId="urn:microsoft.com/office/officeart/2005/8/layout/radial5"/>
    <dgm:cxn modelId="{F1E14309-8AF9-4A42-8392-4123D477741D}" type="presParOf" srcId="{636D49CF-3359-4DE4-86CD-EA51A898EEBC}" destId="{2C38D419-1DDE-4A47-AFA6-B89C51716B9A}" srcOrd="8" destOrd="0" presId="urn:microsoft.com/office/officeart/2005/8/layout/radial5"/>
    <dgm:cxn modelId="{1FA144FF-2574-4C61-BC02-9440F3A3A6CA}" type="presParOf" srcId="{636D49CF-3359-4DE4-86CD-EA51A898EEBC}" destId="{232F5019-6921-4750-B809-E8EEEC346322}" srcOrd="9" destOrd="0" presId="urn:microsoft.com/office/officeart/2005/8/layout/radial5"/>
    <dgm:cxn modelId="{E6A4075A-FA2F-456B-9DD0-38EDF230DB0C}" type="presParOf" srcId="{232F5019-6921-4750-B809-E8EEEC346322}" destId="{914EC3E7-BF7E-4B87-8A8A-CB56F357BB81}" srcOrd="0" destOrd="0" presId="urn:microsoft.com/office/officeart/2005/8/layout/radial5"/>
    <dgm:cxn modelId="{DB13E710-4444-4C9C-B8D1-1CF5A93256FE}" type="presParOf" srcId="{636D49CF-3359-4DE4-86CD-EA51A898EEBC}" destId="{431DB438-9047-4B33-A8F0-4C8215E0D3D6}" srcOrd="10" destOrd="0" presId="urn:microsoft.com/office/officeart/2005/8/layout/radial5"/>
    <dgm:cxn modelId="{61ED1B06-277C-4FD8-A7F9-C2A5FD738880}" type="presParOf" srcId="{636D49CF-3359-4DE4-86CD-EA51A898EEBC}" destId="{9E627657-A146-4CF6-9292-B87FBFBD62C4}" srcOrd="11" destOrd="0" presId="urn:microsoft.com/office/officeart/2005/8/layout/radial5"/>
    <dgm:cxn modelId="{9631BDF6-8AD7-4A6D-8FFC-A0ADC0AF18AD}" type="presParOf" srcId="{9E627657-A146-4CF6-9292-B87FBFBD62C4}" destId="{7C3D7DA8-10ED-46EC-A83D-1A4F8562BAD6}" srcOrd="0" destOrd="0" presId="urn:microsoft.com/office/officeart/2005/8/layout/radial5"/>
    <dgm:cxn modelId="{093A1D19-5755-4189-8C86-81ECA28DF5A2}" type="presParOf" srcId="{636D49CF-3359-4DE4-86CD-EA51A898EEBC}" destId="{76319DA2-3176-43F3-8D33-891F92313EC6}" srcOrd="12" destOrd="0" presId="urn:microsoft.com/office/officeart/2005/8/layout/radial5"/>
    <dgm:cxn modelId="{0CDC0EE2-AB1B-4DB1-8C57-E7A59FD66C35}" type="presParOf" srcId="{636D49CF-3359-4DE4-86CD-EA51A898EEBC}" destId="{9B7FE13F-A6DA-4978-8923-3303821F5DAC}" srcOrd="13" destOrd="0" presId="urn:microsoft.com/office/officeart/2005/8/layout/radial5"/>
    <dgm:cxn modelId="{DAAED747-81A5-4B11-889E-93DC457CEF78}" type="presParOf" srcId="{9B7FE13F-A6DA-4978-8923-3303821F5DAC}" destId="{4DA6569C-2DC0-446D-A7F1-B8FFDF654945}" srcOrd="0" destOrd="0" presId="urn:microsoft.com/office/officeart/2005/8/layout/radial5"/>
    <dgm:cxn modelId="{A591A050-FDC6-4590-99D9-1DB5B642DC3A}" type="presParOf" srcId="{636D49CF-3359-4DE4-86CD-EA51A898EEBC}" destId="{07FBEA6B-814B-4C82-BFD5-B36A5ED2929D}"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7117A769-D2F7-4247-9807-23FCCEB3D2C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3B0582B8-DD6A-4BEF-8BCF-3BE2FE17797C}">
      <dgm:prSet phldrT="[Текст]"/>
      <dgm:spPr/>
      <dgm:t>
        <a:bodyPr/>
        <a:lstStyle/>
        <a:p>
          <a:r>
            <a:rPr lang="ru-RU" dirty="0" smtClean="0"/>
            <a:t>категории работ по тяжести</a:t>
          </a:r>
          <a:endParaRPr lang="ru-RU" dirty="0"/>
        </a:p>
      </dgm:t>
    </dgm:pt>
    <dgm:pt modelId="{7EBB351F-EB9F-489B-AE0D-641F622029CE}" type="parTrans" cxnId="{7513CE2D-AD8E-4129-B719-E0977C9E5290}">
      <dgm:prSet/>
      <dgm:spPr/>
      <dgm:t>
        <a:bodyPr/>
        <a:lstStyle/>
        <a:p>
          <a:endParaRPr lang="ru-RU"/>
        </a:p>
      </dgm:t>
    </dgm:pt>
    <dgm:pt modelId="{7444C282-FCDA-4277-B17F-BD2C373EDCFA}" type="sibTrans" cxnId="{7513CE2D-AD8E-4129-B719-E0977C9E5290}">
      <dgm:prSet/>
      <dgm:spPr/>
      <dgm:t>
        <a:bodyPr/>
        <a:lstStyle/>
        <a:p>
          <a:endParaRPr lang="ru-RU"/>
        </a:p>
      </dgm:t>
    </dgm:pt>
    <dgm:pt modelId="{CCFD6F65-9EB7-41E8-8A4F-BFF3BD8CE534}">
      <dgm:prSet phldrT="[Текст]" custT="1"/>
      <dgm:spPr/>
      <dgm:t>
        <a:bodyPr/>
        <a:lstStyle/>
        <a:p>
          <a:r>
            <a:rPr lang="ru-RU" sz="2000" dirty="0" smtClean="0"/>
            <a:t>легкие физические работы (категории </a:t>
          </a:r>
          <a:r>
            <a:rPr lang="ru-RU" sz="2000" dirty="0" err="1" smtClean="0"/>
            <a:t>Iа</a:t>
          </a:r>
          <a:r>
            <a:rPr lang="ru-RU" sz="2000" dirty="0" smtClean="0"/>
            <a:t> и </a:t>
          </a:r>
          <a:r>
            <a:rPr lang="ru-RU" sz="2000" dirty="0" err="1" smtClean="0"/>
            <a:t>Iб</a:t>
          </a:r>
          <a:endParaRPr lang="ru-RU" sz="2000" dirty="0"/>
        </a:p>
      </dgm:t>
    </dgm:pt>
    <dgm:pt modelId="{078D607D-57A3-46DE-ABDF-5A614238C53B}" type="parTrans" cxnId="{145318A8-BCDA-44F5-9B4D-BF975EE12125}">
      <dgm:prSet/>
      <dgm:spPr/>
      <dgm:t>
        <a:bodyPr/>
        <a:lstStyle/>
        <a:p>
          <a:endParaRPr lang="ru-RU"/>
        </a:p>
      </dgm:t>
    </dgm:pt>
    <dgm:pt modelId="{9E1F1B5B-4474-4157-89D4-4B7A70CD82D8}" type="sibTrans" cxnId="{145318A8-BCDA-44F5-9B4D-BF975EE12125}">
      <dgm:prSet/>
      <dgm:spPr/>
      <dgm:t>
        <a:bodyPr/>
        <a:lstStyle/>
        <a:p>
          <a:endParaRPr lang="ru-RU"/>
        </a:p>
      </dgm:t>
    </dgm:pt>
    <dgm:pt modelId="{2F485EC2-72AD-4660-BCB4-EE786C63EE6E}">
      <dgm:prSet custT="1"/>
      <dgm:spPr/>
      <dgm:t>
        <a:bodyPr/>
        <a:lstStyle/>
        <a:p>
          <a:r>
            <a:rPr lang="ru-RU" sz="2000" dirty="0" smtClean="0"/>
            <a:t>тяжелые физические работы  (категория III)</a:t>
          </a:r>
          <a:endParaRPr lang="ru-RU" sz="2000" dirty="0"/>
        </a:p>
      </dgm:t>
    </dgm:pt>
    <dgm:pt modelId="{1ED6C2D5-F2AF-4FD6-9787-87F3FB687E70}" type="parTrans" cxnId="{354C30A1-57F9-4680-BA61-064894DC4A5E}">
      <dgm:prSet/>
      <dgm:spPr/>
      <dgm:t>
        <a:bodyPr/>
        <a:lstStyle/>
        <a:p>
          <a:endParaRPr lang="ru-RU"/>
        </a:p>
      </dgm:t>
    </dgm:pt>
    <dgm:pt modelId="{7794DE84-A448-47DD-A3CA-9661AA173BCF}" type="sibTrans" cxnId="{354C30A1-57F9-4680-BA61-064894DC4A5E}">
      <dgm:prSet/>
      <dgm:spPr/>
      <dgm:t>
        <a:bodyPr/>
        <a:lstStyle/>
        <a:p>
          <a:endParaRPr lang="ru-RU"/>
        </a:p>
      </dgm:t>
    </dgm:pt>
    <dgm:pt modelId="{26A67893-218C-4D9D-B146-F33C77AAFEF3}">
      <dgm:prSet phldrT="[Текст]" custT="1"/>
      <dgm:spPr/>
      <dgm:t>
        <a:bodyPr/>
        <a:lstStyle/>
        <a:p>
          <a:r>
            <a:rPr lang="ru-RU" sz="2000" dirty="0" smtClean="0"/>
            <a:t>физические работы средней тяжести (категории </a:t>
          </a:r>
          <a:r>
            <a:rPr lang="ru-RU" sz="2000" dirty="0" err="1" smtClean="0"/>
            <a:t>IIа</a:t>
          </a:r>
          <a:r>
            <a:rPr lang="ru-RU" sz="2000" dirty="0" smtClean="0"/>
            <a:t> и </a:t>
          </a:r>
          <a:r>
            <a:rPr lang="ru-RU" sz="2000" dirty="0" err="1" smtClean="0"/>
            <a:t>IIб</a:t>
          </a:r>
          <a:r>
            <a:rPr lang="ru-RU" sz="2000" dirty="0" smtClean="0"/>
            <a:t>).</a:t>
          </a:r>
          <a:endParaRPr lang="ru-RU" sz="2000" dirty="0"/>
        </a:p>
      </dgm:t>
    </dgm:pt>
    <dgm:pt modelId="{00AF2CC2-6FC6-4A1A-B9C8-DFEAB73DA032}" type="parTrans" cxnId="{42218BDD-A144-455E-AAC2-FDE939E2847E}">
      <dgm:prSet/>
      <dgm:spPr/>
      <dgm:t>
        <a:bodyPr/>
        <a:lstStyle/>
        <a:p>
          <a:endParaRPr lang="ru-RU"/>
        </a:p>
      </dgm:t>
    </dgm:pt>
    <dgm:pt modelId="{35F7C8E7-9DE6-44BE-870D-26AA3308F16B}" type="sibTrans" cxnId="{42218BDD-A144-455E-AAC2-FDE939E2847E}">
      <dgm:prSet/>
      <dgm:spPr/>
    </dgm:pt>
    <dgm:pt modelId="{CA4C830B-49D6-4572-B135-64EB027BD2CC}" type="pres">
      <dgm:prSet presAssocID="{7117A769-D2F7-4247-9807-23FCCEB3D2CA}" presName="cycle" presStyleCnt="0">
        <dgm:presLayoutVars>
          <dgm:chMax val="1"/>
          <dgm:dir/>
          <dgm:animLvl val="ctr"/>
          <dgm:resizeHandles val="exact"/>
        </dgm:presLayoutVars>
      </dgm:prSet>
      <dgm:spPr/>
      <dgm:t>
        <a:bodyPr/>
        <a:lstStyle/>
        <a:p>
          <a:endParaRPr lang="ru-RU"/>
        </a:p>
      </dgm:t>
    </dgm:pt>
    <dgm:pt modelId="{71498707-7411-4EFD-BDC2-F0AB591EA23E}" type="pres">
      <dgm:prSet presAssocID="{3B0582B8-DD6A-4BEF-8BCF-3BE2FE17797C}" presName="centerShape" presStyleLbl="node0" presStyleIdx="0" presStyleCnt="1" custLinFactNeighborX="-7683" custLinFactNeighborY="-3732"/>
      <dgm:spPr/>
      <dgm:t>
        <a:bodyPr/>
        <a:lstStyle/>
        <a:p>
          <a:endParaRPr lang="ru-RU"/>
        </a:p>
      </dgm:t>
    </dgm:pt>
    <dgm:pt modelId="{31C36673-5A49-4CD4-B822-7DA057F6A0E3}" type="pres">
      <dgm:prSet presAssocID="{078D607D-57A3-46DE-ABDF-5A614238C53B}" presName="Name9" presStyleLbl="parChTrans1D2" presStyleIdx="0" presStyleCnt="3"/>
      <dgm:spPr/>
      <dgm:t>
        <a:bodyPr/>
        <a:lstStyle/>
        <a:p>
          <a:endParaRPr lang="ru-RU"/>
        </a:p>
      </dgm:t>
    </dgm:pt>
    <dgm:pt modelId="{6B96A348-66BD-4A06-BCDB-BDF053E2854D}" type="pres">
      <dgm:prSet presAssocID="{078D607D-57A3-46DE-ABDF-5A614238C53B}" presName="connTx" presStyleLbl="parChTrans1D2" presStyleIdx="0" presStyleCnt="3"/>
      <dgm:spPr/>
      <dgm:t>
        <a:bodyPr/>
        <a:lstStyle/>
        <a:p>
          <a:endParaRPr lang="ru-RU"/>
        </a:p>
      </dgm:t>
    </dgm:pt>
    <dgm:pt modelId="{C51ED5F0-F889-413D-BB9A-43526DFF2A36}" type="pres">
      <dgm:prSet presAssocID="{CCFD6F65-9EB7-41E8-8A4F-BFF3BD8CE534}" presName="node" presStyleLbl="node1" presStyleIdx="0" presStyleCnt="3" custScaleX="130794" custRadScaleRad="111623" custRadScaleInc="-21593">
        <dgm:presLayoutVars>
          <dgm:bulletEnabled val="1"/>
        </dgm:presLayoutVars>
      </dgm:prSet>
      <dgm:spPr/>
      <dgm:t>
        <a:bodyPr/>
        <a:lstStyle/>
        <a:p>
          <a:endParaRPr lang="ru-RU"/>
        </a:p>
      </dgm:t>
    </dgm:pt>
    <dgm:pt modelId="{DA90C19E-A12B-4D22-8A32-F030CD7FDE3A}" type="pres">
      <dgm:prSet presAssocID="{00AF2CC2-6FC6-4A1A-B9C8-DFEAB73DA032}" presName="Name9" presStyleLbl="parChTrans1D2" presStyleIdx="1" presStyleCnt="3"/>
      <dgm:spPr/>
      <dgm:t>
        <a:bodyPr/>
        <a:lstStyle/>
        <a:p>
          <a:endParaRPr lang="ru-RU"/>
        </a:p>
      </dgm:t>
    </dgm:pt>
    <dgm:pt modelId="{48912BB6-D938-4302-94D7-E0C83F6AFCB0}" type="pres">
      <dgm:prSet presAssocID="{00AF2CC2-6FC6-4A1A-B9C8-DFEAB73DA032}" presName="connTx" presStyleLbl="parChTrans1D2" presStyleIdx="1" presStyleCnt="3"/>
      <dgm:spPr/>
      <dgm:t>
        <a:bodyPr/>
        <a:lstStyle/>
        <a:p>
          <a:endParaRPr lang="ru-RU"/>
        </a:p>
      </dgm:t>
    </dgm:pt>
    <dgm:pt modelId="{E864B68C-CBB2-4AB8-8BC9-936B441FE0B3}" type="pres">
      <dgm:prSet presAssocID="{26A67893-218C-4D9D-B146-F33C77AAFEF3}" presName="node" presStyleLbl="node1" presStyleIdx="1" presStyleCnt="3" custScaleX="130794" custRadScaleRad="116544" custRadScaleInc="-8056">
        <dgm:presLayoutVars>
          <dgm:bulletEnabled val="1"/>
        </dgm:presLayoutVars>
      </dgm:prSet>
      <dgm:spPr/>
      <dgm:t>
        <a:bodyPr/>
        <a:lstStyle/>
        <a:p>
          <a:endParaRPr lang="ru-RU"/>
        </a:p>
      </dgm:t>
    </dgm:pt>
    <dgm:pt modelId="{168CD526-580D-422E-B2E2-B5A962A890E9}" type="pres">
      <dgm:prSet presAssocID="{1ED6C2D5-F2AF-4FD6-9787-87F3FB687E70}" presName="Name9" presStyleLbl="parChTrans1D2" presStyleIdx="2" presStyleCnt="3"/>
      <dgm:spPr/>
      <dgm:t>
        <a:bodyPr/>
        <a:lstStyle/>
        <a:p>
          <a:endParaRPr lang="ru-RU"/>
        </a:p>
      </dgm:t>
    </dgm:pt>
    <dgm:pt modelId="{11C6A67E-3E63-4C2A-AA62-C5860E957DA8}" type="pres">
      <dgm:prSet presAssocID="{1ED6C2D5-F2AF-4FD6-9787-87F3FB687E70}" presName="connTx" presStyleLbl="parChTrans1D2" presStyleIdx="2" presStyleCnt="3"/>
      <dgm:spPr/>
      <dgm:t>
        <a:bodyPr/>
        <a:lstStyle/>
        <a:p>
          <a:endParaRPr lang="ru-RU"/>
        </a:p>
      </dgm:t>
    </dgm:pt>
    <dgm:pt modelId="{BD04452E-07CD-41C0-9291-D30D5D3915A4}" type="pres">
      <dgm:prSet presAssocID="{2F485EC2-72AD-4660-BCB4-EE786C63EE6E}" presName="node" presStyleLbl="node1" presStyleIdx="2" presStyleCnt="3" custScaleX="130794" custRadScaleRad="118995" custRadScaleInc="16222">
        <dgm:presLayoutVars>
          <dgm:bulletEnabled val="1"/>
        </dgm:presLayoutVars>
      </dgm:prSet>
      <dgm:spPr/>
      <dgm:t>
        <a:bodyPr/>
        <a:lstStyle/>
        <a:p>
          <a:endParaRPr lang="ru-RU"/>
        </a:p>
      </dgm:t>
    </dgm:pt>
  </dgm:ptLst>
  <dgm:cxnLst>
    <dgm:cxn modelId="{9686276B-6C07-4720-98AF-704DDBDCD16D}" type="presOf" srcId="{078D607D-57A3-46DE-ABDF-5A614238C53B}" destId="{6B96A348-66BD-4A06-BCDB-BDF053E2854D}" srcOrd="1" destOrd="0" presId="urn:microsoft.com/office/officeart/2005/8/layout/radial1"/>
    <dgm:cxn modelId="{7513CE2D-AD8E-4129-B719-E0977C9E5290}" srcId="{7117A769-D2F7-4247-9807-23FCCEB3D2CA}" destId="{3B0582B8-DD6A-4BEF-8BCF-3BE2FE17797C}" srcOrd="0" destOrd="0" parTransId="{7EBB351F-EB9F-489B-AE0D-641F622029CE}" sibTransId="{7444C282-FCDA-4277-B17F-BD2C373EDCFA}"/>
    <dgm:cxn modelId="{42218BDD-A144-455E-AAC2-FDE939E2847E}" srcId="{3B0582B8-DD6A-4BEF-8BCF-3BE2FE17797C}" destId="{26A67893-218C-4D9D-B146-F33C77AAFEF3}" srcOrd="1" destOrd="0" parTransId="{00AF2CC2-6FC6-4A1A-B9C8-DFEAB73DA032}" sibTransId="{35F7C8E7-9DE6-44BE-870D-26AA3308F16B}"/>
    <dgm:cxn modelId="{B1C19DCD-639D-4530-8513-49A17A8894E8}" type="presOf" srcId="{1ED6C2D5-F2AF-4FD6-9787-87F3FB687E70}" destId="{168CD526-580D-422E-B2E2-B5A962A890E9}" srcOrd="0" destOrd="0" presId="urn:microsoft.com/office/officeart/2005/8/layout/radial1"/>
    <dgm:cxn modelId="{5C4272FC-4F8E-4202-B958-EB6C3BB8C604}" type="presOf" srcId="{078D607D-57A3-46DE-ABDF-5A614238C53B}" destId="{31C36673-5A49-4CD4-B822-7DA057F6A0E3}" srcOrd="0" destOrd="0" presId="urn:microsoft.com/office/officeart/2005/8/layout/radial1"/>
    <dgm:cxn modelId="{55124B8A-0BEF-419D-B0FA-002B8313FB05}" type="presOf" srcId="{7117A769-D2F7-4247-9807-23FCCEB3D2CA}" destId="{CA4C830B-49D6-4572-B135-64EB027BD2CC}" srcOrd="0" destOrd="0" presId="urn:microsoft.com/office/officeart/2005/8/layout/radial1"/>
    <dgm:cxn modelId="{D634FE67-249F-4D6C-B681-F1A61A89494B}" type="presOf" srcId="{00AF2CC2-6FC6-4A1A-B9C8-DFEAB73DA032}" destId="{48912BB6-D938-4302-94D7-E0C83F6AFCB0}" srcOrd="1" destOrd="0" presId="urn:microsoft.com/office/officeart/2005/8/layout/radial1"/>
    <dgm:cxn modelId="{17F7B30D-7FFE-428F-BD57-22FA4140B2D7}" type="presOf" srcId="{00AF2CC2-6FC6-4A1A-B9C8-DFEAB73DA032}" destId="{DA90C19E-A12B-4D22-8A32-F030CD7FDE3A}" srcOrd="0" destOrd="0" presId="urn:microsoft.com/office/officeart/2005/8/layout/radial1"/>
    <dgm:cxn modelId="{354C30A1-57F9-4680-BA61-064894DC4A5E}" srcId="{3B0582B8-DD6A-4BEF-8BCF-3BE2FE17797C}" destId="{2F485EC2-72AD-4660-BCB4-EE786C63EE6E}" srcOrd="2" destOrd="0" parTransId="{1ED6C2D5-F2AF-4FD6-9787-87F3FB687E70}" sibTransId="{7794DE84-A448-47DD-A3CA-9661AA173BCF}"/>
    <dgm:cxn modelId="{59A91FAD-21DB-4AE1-88E5-D3475A5609DE}" type="presOf" srcId="{2F485EC2-72AD-4660-BCB4-EE786C63EE6E}" destId="{BD04452E-07CD-41C0-9291-D30D5D3915A4}" srcOrd="0" destOrd="0" presId="urn:microsoft.com/office/officeart/2005/8/layout/radial1"/>
    <dgm:cxn modelId="{44725098-58CB-4EEC-8255-CD620E0D94A4}" type="presOf" srcId="{3B0582B8-DD6A-4BEF-8BCF-3BE2FE17797C}" destId="{71498707-7411-4EFD-BDC2-F0AB591EA23E}" srcOrd="0" destOrd="0" presId="urn:microsoft.com/office/officeart/2005/8/layout/radial1"/>
    <dgm:cxn modelId="{145318A8-BCDA-44F5-9B4D-BF975EE12125}" srcId="{3B0582B8-DD6A-4BEF-8BCF-3BE2FE17797C}" destId="{CCFD6F65-9EB7-41E8-8A4F-BFF3BD8CE534}" srcOrd="0" destOrd="0" parTransId="{078D607D-57A3-46DE-ABDF-5A614238C53B}" sibTransId="{9E1F1B5B-4474-4157-89D4-4B7A70CD82D8}"/>
    <dgm:cxn modelId="{FA8B05F3-A744-499D-B422-34FE5A523188}" type="presOf" srcId="{26A67893-218C-4D9D-B146-F33C77AAFEF3}" destId="{E864B68C-CBB2-4AB8-8BC9-936B441FE0B3}" srcOrd="0" destOrd="0" presId="urn:microsoft.com/office/officeart/2005/8/layout/radial1"/>
    <dgm:cxn modelId="{3ED5D595-4F26-44E6-B632-0AFA7E2A8D95}" type="presOf" srcId="{1ED6C2D5-F2AF-4FD6-9787-87F3FB687E70}" destId="{11C6A67E-3E63-4C2A-AA62-C5860E957DA8}" srcOrd="1" destOrd="0" presId="urn:microsoft.com/office/officeart/2005/8/layout/radial1"/>
    <dgm:cxn modelId="{D3AFFA96-7E20-4D65-B606-4882C416850E}" type="presOf" srcId="{CCFD6F65-9EB7-41E8-8A4F-BFF3BD8CE534}" destId="{C51ED5F0-F889-413D-BB9A-43526DFF2A36}" srcOrd="0" destOrd="0" presId="urn:microsoft.com/office/officeart/2005/8/layout/radial1"/>
    <dgm:cxn modelId="{E024519D-7478-49B2-92CC-6E3EA9F5044B}" type="presParOf" srcId="{CA4C830B-49D6-4572-B135-64EB027BD2CC}" destId="{71498707-7411-4EFD-BDC2-F0AB591EA23E}" srcOrd="0" destOrd="0" presId="urn:microsoft.com/office/officeart/2005/8/layout/radial1"/>
    <dgm:cxn modelId="{DB7B4535-E9C3-4EA7-A502-32F18BEFF955}" type="presParOf" srcId="{CA4C830B-49D6-4572-B135-64EB027BD2CC}" destId="{31C36673-5A49-4CD4-B822-7DA057F6A0E3}" srcOrd="1" destOrd="0" presId="urn:microsoft.com/office/officeart/2005/8/layout/radial1"/>
    <dgm:cxn modelId="{6B390334-AA04-421E-903E-7807BCD34E77}" type="presParOf" srcId="{31C36673-5A49-4CD4-B822-7DA057F6A0E3}" destId="{6B96A348-66BD-4A06-BCDB-BDF053E2854D}" srcOrd="0" destOrd="0" presId="urn:microsoft.com/office/officeart/2005/8/layout/radial1"/>
    <dgm:cxn modelId="{13D03D3D-EED7-49DC-AB38-B9E1C09B0ECE}" type="presParOf" srcId="{CA4C830B-49D6-4572-B135-64EB027BD2CC}" destId="{C51ED5F0-F889-413D-BB9A-43526DFF2A36}" srcOrd="2" destOrd="0" presId="urn:microsoft.com/office/officeart/2005/8/layout/radial1"/>
    <dgm:cxn modelId="{3DEDA0AE-43E7-490E-BC0C-D36F1D8F8B59}" type="presParOf" srcId="{CA4C830B-49D6-4572-B135-64EB027BD2CC}" destId="{DA90C19E-A12B-4D22-8A32-F030CD7FDE3A}" srcOrd="3" destOrd="0" presId="urn:microsoft.com/office/officeart/2005/8/layout/radial1"/>
    <dgm:cxn modelId="{77EEF97D-478F-45FE-A024-CA13FA4CF1AF}" type="presParOf" srcId="{DA90C19E-A12B-4D22-8A32-F030CD7FDE3A}" destId="{48912BB6-D938-4302-94D7-E0C83F6AFCB0}" srcOrd="0" destOrd="0" presId="urn:microsoft.com/office/officeart/2005/8/layout/radial1"/>
    <dgm:cxn modelId="{46192406-7158-482C-BCF7-27AEFCF7072E}" type="presParOf" srcId="{CA4C830B-49D6-4572-B135-64EB027BD2CC}" destId="{E864B68C-CBB2-4AB8-8BC9-936B441FE0B3}" srcOrd="4" destOrd="0" presId="urn:microsoft.com/office/officeart/2005/8/layout/radial1"/>
    <dgm:cxn modelId="{EE054C5B-60EB-405A-93ED-0AF5A9105367}" type="presParOf" srcId="{CA4C830B-49D6-4572-B135-64EB027BD2CC}" destId="{168CD526-580D-422E-B2E2-B5A962A890E9}" srcOrd="5" destOrd="0" presId="urn:microsoft.com/office/officeart/2005/8/layout/radial1"/>
    <dgm:cxn modelId="{CFD13D29-4029-4207-8CC6-825F053E33A3}" type="presParOf" srcId="{168CD526-580D-422E-B2E2-B5A962A890E9}" destId="{11C6A67E-3E63-4C2A-AA62-C5860E957DA8}" srcOrd="0" destOrd="0" presId="urn:microsoft.com/office/officeart/2005/8/layout/radial1"/>
    <dgm:cxn modelId="{4C97D5E1-F6F7-45E2-803E-5770CAFDDA6E}" type="presParOf" srcId="{CA4C830B-49D6-4572-B135-64EB027BD2CC}" destId="{BD04452E-07CD-41C0-9291-D30D5D3915A4}"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03554ECB-12DC-4089-87F9-8EBEB57991E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3D54E3BB-7FE3-4607-8349-992DB1AAEC96}">
      <dgm:prSet phldrT="[Текст]" custT="1"/>
      <dgm:spPr/>
      <dgm:t>
        <a:bodyPr/>
        <a:lstStyle/>
        <a:p>
          <a:r>
            <a:rPr lang="ru-RU" sz="2000" dirty="0" smtClean="0"/>
            <a:t>химические опасные и вредные производственные факторы </a:t>
          </a:r>
          <a:endParaRPr lang="ru-RU" sz="2000" dirty="0"/>
        </a:p>
      </dgm:t>
    </dgm:pt>
    <dgm:pt modelId="{F81EE1A1-9F52-4A3B-B7CA-4FF768B76385}" type="parTrans" cxnId="{B72E2BFF-B846-45A8-BF06-9C14B7C7D23B}">
      <dgm:prSet/>
      <dgm:spPr/>
      <dgm:t>
        <a:bodyPr/>
        <a:lstStyle/>
        <a:p>
          <a:endParaRPr lang="ru-RU"/>
        </a:p>
      </dgm:t>
    </dgm:pt>
    <dgm:pt modelId="{BA269029-9F7A-4506-B533-950F6F65C827}" type="sibTrans" cxnId="{B72E2BFF-B846-45A8-BF06-9C14B7C7D23B}">
      <dgm:prSet/>
      <dgm:spPr/>
      <dgm:t>
        <a:bodyPr/>
        <a:lstStyle/>
        <a:p>
          <a:endParaRPr lang="ru-RU"/>
        </a:p>
      </dgm:t>
    </dgm:pt>
    <dgm:pt modelId="{0FA8FA00-6F5B-46AD-93C3-0A471FB95914}">
      <dgm:prSet phldrT="[Текст]" custT="1"/>
      <dgm:spPr/>
      <dgm:t>
        <a:bodyPr/>
        <a:lstStyle/>
        <a:p>
          <a:r>
            <a:rPr lang="ru-RU" sz="2000" dirty="0" smtClean="0"/>
            <a:t>загазованность рабочей зоны</a:t>
          </a:r>
          <a:endParaRPr lang="ru-RU" sz="2000" dirty="0"/>
        </a:p>
      </dgm:t>
    </dgm:pt>
    <dgm:pt modelId="{E1213625-4F65-45EB-B300-C26D2019A6A5}" type="parTrans" cxnId="{3B3EE10D-2986-47E8-BDFB-9A54A28F6EA6}">
      <dgm:prSet/>
      <dgm:spPr/>
      <dgm:t>
        <a:bodyPr/>
        <a:lstStyle/>
        <a:p>
          <a:endParaRPr lang="ru-RU"/>
        </a:p>
      </dgm:t>
    </dgm:pt>
    <dgm:pt modelId="{09A67498-4648-4DEC-BB12-F0FF22BC2008}" type="sibTrans" cxnId="{3B3EE10D-2986-47E8-BDFB-9A54A28F6EA6}">
      <dgm:prSet/>
      <dgm:spPr/>
      <dgm:t>
        <a:bodyPr/>
        <a:lstStyle/>
        <a:p>
          <a:endParaRPr lang="ru-RU"/>
        </a:p>
      </dgm:t>
    </dgm:pt>
    <dgm:pt modelId="{A3F6C3F7-21E7-41AC-AFB0-A68BED5C2B33}">
      <dgm:prSet custT="1"/>
      <dgm:spPr/>
      <dgm:t>
        <a:bodyPr/>
        <a:lstStyle/>
        <a:p>
          <a:r>
            <a:rPr lang="ru-RU" sz="2000" dirty="0" smtClean="0"/>
            <a:t>попадание ядов на кожные покровы и слизистые оболочки</a:t>
          </a:r>
          <a:endParaRPr lang="ru-RU" sz="2000" dirty="0"/>
        </a:p>
      </dgm:t>
    </dgm:pt>
    <dgm:pt modelId="{6F055890-272E-4252-A129-A88BB775689D}" type="parTrans" cxnId="{3AF9595F-5A65-4378-B254-349297643D5E}">
      <dgm:prSet/>
      <dgm:spPr/>
      <dgm:t>
        <a:bodyPr/>
        <a:lstStyle/>
        <a:p>
          <a:endParaRPr lang="ru-RU"/>
        </a:p>
      </dgm:t>
    </dgm:pt>
    <dgm:pt modelId="{07EFBBAD-8760-420D-940F-819AB2DCA780}" type="sibTrans" cxnId="{3AF9595F-5A65-4378-B254-349297643D5E}">
      <dgm:prSet/>
      <dgm:spPr/>
      <dgm:t>
        <a:bodyPr/>
        <a:lstStyle/>
        <a:p>
          <a:endParaRPr lang="ru-RU"/>
        </a:p>
      </dgm:t>
    </dgm:pt>
    <dgm:pt modelId="{D566EBC8-27A6-4F64-A890-E32193D2465F}">
      <dgm:prSet custT="1"/>
      <dgm:spPr/>
      <dgm:t>
        <a:bodyPr/>
        <a:lstStyle/>
        <a:p>
          <a:r>
            <a:rPr lang="ru-RU" sz="2000" dirty="0" smtClean="0"/>
            <a:t>попадание ядов в желудочно-кишечный тракт человека</a:t>
          </a:r>
          <a:endParaRPr lang="ru-RU" sz="2000" dirty="0"/>
        </a:p>
      </dgm:t>
    </dgm:pt>
    <dgm:pt modelId="{25E4AA0F-F982-40CF-91D7-9D22D7DCEE46}" type="parTrans" cxnId="{56502D72-87E3-48FB-8B45-2EC45BD80311}">
      <dgm:prSet/>
      <dgm:spPr/>
      <dgm:t>
        <a:bodyPr/>
        <a:lstStyle/>
        <a:p>
          <a:endParaRPr lang="ru-RU"/>
        </a:p>
      </dgm:t>
    </dgm:pt>
    <dgm:pt modelId="{0F2C664C-033C-45CE-B815-F56EC66F27AD}" type="sibTrans" cxnId="{56502D72-87E3-48FB-8B45-2EC45BD80311}">
      <dgm:prSet/>
      <dgm:spPr/>
      <dgm:t>
        <a:bodyPr/>
        <a:lstStyle/>
        <a:p>
          <a:endParaRPr lang="ru-RU"/>
        </a:p>
      </dgm:t>
    </dgm:pt>
    <dgm:pt modelId="{6F1E4D73-8A8E-41B3-BDC4-0949E2AEEB0D}">
      <dgm:prSet phldrT="[Текст]" custT="1"/>
      <dgm:spPr/>
      <dgm:t>
        <a:bodyPr/>
        <a:lstStyle/>
        <a:p>
          <a:r>
            <a:rPr lang="ru-RU" sz="2000" dirty="0" smtClean="0"/>
            <a:t>запыленность рабочей зоны</a:t>
          </a:r>
          <a:endParaRPr lang="ru-RU" sz="2000" dirty="0"/>
        </a:p>
      </dgm:t>
    </dgm:pt>
    <dgm:pt modelId="{9A7AC1B6-7D0E-422A-B370-8A0C4F16C9A7}" type="parTrans" cxnId="{A927B138-DF5C-4773-819C-750F9141F4B8}">
      <dgm:prSet/>
      <dgm:spPr/>
      <dgm:t>
        <a:bodyPr/>
        <a:lstStyle/>
        <a:p>
          <a:endParaRPr lang="ru-RU"/>
        </a:p>
      </dgm:t>
    </dgm:pt>
    <dgm:pt modelId="{3E1B6FC5-707C-4A77-9EEA-996B95B4C11F}" type="sibTrans" cxnId="{A927B138-DF5C-4773-819C-750F9141F4B8}">
      <dgm:prSet/>
      <dgm:spPr/>
      <dgm:t>
        <a:bodyPr/>
        <a:lstStyle/>
        <a:p>
          <a:endParaRPr lang="ru-RU"/>
        </a:p>
      </dgm:t>
    </dgm:pt>
    <dgm:pt modelId="{A724CE5B-A536-4E1B-8B7E-2930FBF54264}" type="pres">
      <dgm:prSet presAssocID="{03554ECB-12DC-4089-87F9-8EBEB57991E8}" presName="Name0" presStyleCnt="0">
        <dgm:presLayoutVars>
          <dgm:chMax val="1"/>
          <dgm:dir/>
          <dgm:animLvl val="ctr"/>
          <dgm:resizeHandles val="exact"/>
        </dgm:presLayoutVars>
      </dgm:prSet>
      <dgm:spPr/>
      <dgm:t>
        <a:bodyPr/>
        <a:lstStyle/>
        <a:p>
          <a:endParaRPr lang="ru-RU"/>
        </a:p>
      </dgm:t>
    </dgm:pt>
    <dgm:pt modelId="{747EB706-FB30-45A7-B170-3580CF644926}" type="pres">
      <dgm:prSet presAssocID="{3D54E3BB-7FE3-4607-8349-992DB1AAEC96}" presName="centerShape" presStyleLbl="node0" presStyleIdx="0" presStyleCnt="1" custScaleX="244460" custScaleY="117942"/>
      <dgm:spPr/>
      <dgm:t>
        <a:bodyPr/>
        <a:lstStyle/>
        <a:p>
          <a:endParaRPr lang="ru-RU"/>
        </a:p>
      </dgm:t>
    </dgm:pt>
    <dgm:pt modelId="{99AF6757-A6FA-44D5-AE0A-B02B6125F373}" type="pres">
      <dgm:prSet presAssocID="{E1213625-4F65-45EB-B300-C26D2019A6A5}" presName="parTrans" presStyleLbl="sibTrans2D1" presStyleIdx="0" presStyleCnt="4"/>
      <dgm:spPr/>
      <dgm:t>
        <a:bodyPr/>
        <a:lstStyle/>
        <a:p>
          <a:endParaRPr lang="ru-RU"/>
        </a:p>
      </dgm:t>
    </dgm:pt>
    <dgm:pt modelId="{9A8309EA-DE1A-4CBE-843C-885C905341BD}" type="pres">
      <dgm:prSet presAssocID="{E1213625-4F65-45EB-B300-C26D2019A6A5}" presName="connectorText" presStyleLbl="sibTrans2D1" presStyleIdx="0" presStyleCnt="4"/>
      <dgm:spPr/>
      <dgm:t>
        <a:bodyPr/>
        <a:lstStyle/>
        <a:p>
          <a:endParaRPr lang="ru-RU"/>
        </a:p>
      </dgm:t>
    </dgm:pt>
    <dgm:pt modelId="{541C3DCD-2349-4AC9-9C2C-4F9C89E83650}" type="pres">
      <dgm:prSet presAssocID="{0FA8FA00-6F5B-46AD-93C3-0A471FB95914}" presName="node" presStyleLbl="node1" presStyleIdx="0" presStyleCnt="4" custScaleX="218213" custRadScaleRad="109308" custRadScaleInc="74744">
        <dgm:presLayoutVars>
          <dgm:bulletEnabled val="1"/>
        </dgm:presLayoutVars>
      </dgm:prSet>
      <dgm:spPr/>
      <dgm:t>
        <a:bodyPr/>
        <a:lstStyle/>
        <a:p>
          <a:endParaRPr lang="ru-RU"/>
        </a:p>
      </dgm:t>
    </dgm:pt>
    <dgm:pt modelId="{FAE43886-33FA-4BDC-82B7-55072030946B}" type="pres">
      <dgm:prSet presAssocID="{9A7AC1B6-7D0E-422A-B370-8A0C4F16C9A7}" presName="parTrans" presStyleLbl="sibTrans2D1" presStyleIdx="1" presStyleCnt="4"/>
      <dgm:spPr/>
      <dgm:t>
        <a:bodyPr/>
        <a:lstStyle/>
        <a:p>
          <a:endParaRPr lang="ru-RU"/>
        </a:p>
      </dgm:t>
    </dgm:pt>
    <dgm:pt modelId="{0DDFBBF7-E0E3-4163-9524-323AA093D56A}" type="pres">
      <dgm:prSet presAssocID="{9A7AC1B6-7D0E-422A-B370-8A0C4F16C9A7}" presName="connectorText" presStyleLbl="sibTrans2D1" presStyleIdx="1" presStyleCnt="4"/>
      <dgm:spPr/>
      <dgm:t>
        <a:bodyPr/>
        <a:lstStyle/>
        <a:p>
          <a:endParaRPr lang="ru-RU"/>
        </a:p>
      </dgm:t>
    </dgm:pt>
    <dgm:pt modelId="{E9429325-227F-4E1E-B4A6-FD8FA43C3B43}" type="pres">
      <dgm:prSet presAssocID="{6F1E4D73-8A8E-41B3-BDC4-0949E2AEEB0D}" presName="node" presStyleLbl="node1" presStyleIdx="1" presStyleCnt="4" custScaleX="212922" custRadScaleRad="184196" custRadScaleInc="25450">
        <dgm:presLayoutVars>
          <dgm:bulletEnabled val="1"/>
        </dgm:presLayoutVars>
      </dgm:prSet>
      <dgm:spPr/>
      <dgm:t>
        <a:bodyPr/>
        <a:lstStyle/>
        <a:p>
          <a:endParaRPr lang="ru-RU"/>
        </a:p>
      </dgm:t>
    </dgm:pt>
    <dgm:pt modelId="{4A426C87-D7F1-4AA6-B124-427476FB937B}" type="pres">
      <dgm:prSet presAssocID="{6F055890-272E-4252-A129-A88BB775689D}" presName="parTrans" presStyleLbl="sibTrans2D1" presStyleIdx="2" presStyleCnt="4"/>
      <dgm:spPr/>
      <dgm:t>
        <a:bodyPr/>
        <a:lstStyle/>
        <a:p>
          <a:endParaRPr lang="ru-RU"/>
        </a:p>
      </dgm:t>
    </dgm:pt>
    <dgm:pt modelId="{560F515F-10F3-48CF-98EB-BBF9A11221F9}" type="pres">
      <dgm:prSet presAssocID="{6F055890-272E-4252-A129-A88BB775689D}" presName="connectorText" presStyleLbl="sibTrans2D1" presStyleIdx="2" presStyleCnt="4"/>
      <dgm:spPr/>
      <dgm:t>
        <a:bodyPr/>
        <a:lstStyle/>
        <a:p>
          <a:endParaRPr lang="ru-RU"/>
        </a:p>
      </dgm:t>
    </dgm:pt>
    <dgm:pt modelId="{22AEE26A-124A-4FB0-8CFE-27A5850C26C7}" type="pres">
      <dgm:prSet presAssocID="{A3F6C3F7-21E7-41AC-AFB0-A68BED5C2B33}" presName="node" presStyleLbl="node1" presStyleIdx="2" presStyleCnt="4" custScaleX="313836" custRadScaleRad="113012" custRadScaleInc="78495">
        <dgm:presLayoutVars>
          <dgm:bulletEnabled val="1"/>
        </dgm:presLayoutVars>
      </dgm:prSet>
      <dgm:spPr/>
      <dgm:t>
        <a:bodyPr/>
        <a:lstStyle/>
        <a:p>
          <a:endParaRPr lang="ru-RU"/>
        </a:p>
      </dgm:t>
    </dgm:pt>
    <dgm:pt modelId="{A6D7874A-1609-40C7-B491-CAD6BFC018F6}" type="pres">
      <dgm:prSet presAssocID="{25E4AA0F-F982-40CF-91D7-9D22D7DCEE46}" presName="parTrans" presStyleLbl="sibTrans2D1" presStyleIdx="3" presStyleCnt="4"/>
      <dgm:spPr/>
      <dgm:t>
        <a:bodyPr/>
        <a:lstStyle/>
        <a:p>
          <a:endParaRPr lang="ru-RU"/>
        </a:p>
      </dgm:t>
    </dgm:pt>
    <dgm:pt modelId="{36BC28A0-C140-4658-8AF4-FFD8BBF708C3}" type="pres">
      <dgm:prSet presAssocID="{25E4AA0F-F982-40CF-91D7-9D22D7DCEE46}" presName="connectorText" presStyleLbl="sibTrans2D1" presStyleIdx="3" presStyleCnt="4"/>
      <dgm:spPr/>
      <dgm:t>
        <a:bodyPr/>
        <a:lstStyle/>
        <a:p>
          <a:endParaRPr lang="ru-RU"/>
        </a:p>
      </dgm:t>
    </dgm:pt>
    <dgm:pt modelId="{29CAB76C-B59F-4F32-9513-770D57732A3B}" type="pres">
      <dgm:prSet presAssocID="{D566EBC8-27A6-4F64-A890-E32193D2465F}" presName="node" presStyleLbl="node1" presStyleIdx="3" presStyleCnt="4" custScaleX="226948" custScaleY="116200" custRadScaleRad="173883" custRadScaleInc="35577">
        <dgm:presLayoutVars>
          <dgm:bulletEnabled val="1"/>
        </dgm:presLayoutVars>
      </dgm:prSet>
      <dgm:spPr/>
      <dgm:t>
        <a:bodyPr/>
        <a:lstStyle/>
        <a:p>
          <a:endParaRPr lang="ru-RU"/>
        </a:p>
      </dgm:t>
    </dgm:pt>
  </dgm:ptLst>
  <dgm:cxnLst>
    <dgm:cxn modelId="{A927B138-DF5C-4773-819C-750F9141F4B8}" srcId="{3D54E3BB-7FE3-4607-8349-992DB1AAEC96}" destId="{6F1E4D73-8A8E-41B3-BDC4-0949E2AEEB0D}" srcOrd="1" destOrd="0" parTransId="{9A7AC1B6-7D0E-422A-B370-8A0C4F16C9A7}" sibTransId="{3E1B6FC5-707C-4A77-9EEA-996B95B4C11F}"/>
    <dgm:cxn modelId="{5D85CE9E-41B0-43E5-A2C6-1EDF1DDFA229}" type="presOf" srcId="{D566EBC8-27A6-4F64-A890-E32193D2465F}" destId="{29CAB76C-B59F-4F32-9513-770D57732A3B}" srcOrd="0" destOrd="0" presId="urn:microsoft.com/office/officeart/2005/8/layout/radial5"/>
    <dgm:cxn modelId="{91F9DC19-FF09-4340-B7B5-1D886C20441E}" type="presOf" srcId="{03554ECB-12DC-4089-87F9-8EBEB57991E8}" destId="{A724CE5B-A536-4E1B-8B7E-2930FBF54264}" srcOrd="0" destOrd="0" presId="urn:microsoft.com/office/officeart/2005/8/layout/radial5"/>
    <dgm:cxn modelId="{58D568CA-ACB6-44A7-A970-7682C5A5C308}" type="presOf" srcId="{6F1E4D73-8A8E-41B3-BDC4-0949E2AEEB0D}" destId="{E9429325-227F-4E1E-B4A6-FD8FA43C3B43}" srcOrd="0" destOrd="0" presId="urn:microsoft.com/office/officeart/2005/8/layout/radial5"/>
    <dgm:cxn modelId="{3B3EE10D-2986-47E8-BDFB-9A54A28F6EA6}" srcId="{3D54E3BB-7FE3-4607-8349-992DB1AAEC96}" destId="{0FA8FA00-6F5B-46AD-93C3-0A471FB95914}" srcOrd="0" destOrd="0" parTransId="{E1213625-4F65-45EB-B300-C26D2019A6A5}" sibTransId="{09A67498-4648-4DEC-BB12-F0FF22BC2008}"/>
    <dgm:cxn modelId="{6DE50FD9-34B2-4F3A-9DC2-F1DFD03F4D7A}" type="presOf" srcId="{25E4AA0F-F982-40CF-91D7-9D22D7DCEE46}" destId="{A6D7874A-1609-40C7-B491-CAD6BFC018F6}" srcOrd="0" destOrd="0" presId="urn:microsoft.com/office/officeart/2005/8/layout/radial5"/>
    <dgm:cxn modelId="{17F508F2-9313-402F-A952-7D6E38EC2AE4}" type="presOf" srcId="{9A7AC1B6-7D0E-422A-B370-8A0C4F16C9A7}" destId="{0DDFBBF7-E0E3-4163-9524-323AA093D56A}" srcOrd="1" destOrd="0" presId="urn:microsoft.com/office/officeart/2005/8/layout/radial5"/>
    <dgm:cxn modelId="{6F3351CF-F402-4E59-B068-86E75270EE8E}" type="presOf" srcId="{0FA8FA00-6F5B-46AD-93C3-0A471FB95914}" destId="{541C3DCD-2349-4AC9-9C2C-4F9C89E83650}" srcOrd="0" destOrd="0" presId="urn:microsoft.com/office/officeart/2005/8/layout/radial5"/>
    <dgm:cxn modelId="{6BCDB9AB-A954-4BD5-9E4D-69418FB3CD12}" type="presOf" srcId="{E1213625-4F65-45EB-B300-C26D2019A6A5}" destId="{9A8309EA-DE1A-4CBE-843C-885C905341BD}" srcOrd="1" destOrd="0" presId="urn:microsoft.com/office/officeart/2005/8/layout/radial5"/>
    <dgm:cxn modelId="{3AF9595F-5A65-4378-B254-349297643D5E}" srcId="{3D54E3BB-7FE3-4607-8349-992DB1AAEC96}" destId="{A3F6C3F7-21E7-41AC-AFB0-A68BED5C2B33}" srcOrd="2" destOrd="0" parTransId="{6F055890-272E-4252-A129-A88BB775689D}" sibTransId="{07EFBBAD-8760-420D-940F-819AB2DCA780}"/>
    <dgm:cxn modelId="{567FEB77-632A-42AE-8132-34F332B85895}" type="presOf" srcId="{E1213625-4F65-45EB-B300-C26D2019A6A5}" destId="{99AF6757-A6FA-44D5-AE0A-B02B6125F373}" srcOrd="0" destOrd="0" presId="urn:microsoft.com/office/officeart/2005/8/layout/radial5"/>
    <dgm:cxn modelId="{F3415EBF-F8C0-4F0E-BC7D-A70D7209603B}" type="presOf" srcId="{25E4AA0F-F982-40CF-91D7-9D22D7DCEE46}" destId="{36BC28A0-C140-4658-8AF4-FFD8BBF708C3}" srcOrd="1" destOrd="0" presId="urn:microsoft.com/office/officeart/2005/8/layout/radial5"/>
    <dgm:cxn modelId="{B72E2BFF-B846-45A8-BF06-9C14B7C7D23B}" srcId="{03554ECB-12DC-4089-87F9-8EBEB57991E8}" destId="{3D54E3BB-7FE3-4607-8349-992DB1AAEC96}" srcOrd="0" destOrd="0" parTransId="{F81EE1A1-9F52-4A3B-B7CA-4FF768B76385}" sibTransId="{BA269029-9F7A-4506-B533-950F6F65C827}"/>
    <dgm:cxn modelId="{D21DE278-4BA1-48B3-9FD9-0214323CADF6}" type="presOf" srcId="{6F055890-272E-4252-A129-A88BB775689D}" destId="{4A426C87-D7F1-4AA6-B124-427476FB937B}" srcOrd="0" destOrd="0" presId="urn:microsoft.com/office/officeart/2005/8/layout/radial5"/>
    <dgm:cxn modelId="{EE0DF117-5485-4B2D-92AB-BAAED31085F8}" type="presOf" srcId="{A3F6C3F7-21E7-41AC-AFB0-A68BED5C2B33}" destId="{22AEE26A-124A-4FB0-8CFE-27A5850C26C7}" srcOrd="0" destOrd="0" presId="urn:microsoft.com/office/officeart/2005/8/layout/radial5"/>
    <dgm:cxn modelId="{E3D22B52-3ECE-4BCF-A35C-D23157EA73F8}" type="presOf" srcId="{6F055890-272E-4252-A129-A88BB775689D}" destId="{560F515F-10F3-48CF-98EB-BBF9A11221F9}" srcOrd="1" destOrd="0" presId="urn:microsoft.com/office/officeart/2005/8/layout/radial5"/>
    <dgm:cxn modelId="{56502D72-87E3-48FB-8B45-2EC45BD80311}" srcId="{3D54E3BB-7FE3-4607-8349-992DB1AAEC96}" destId="{D566EBC8-27A6-4F64-A890-E32193D2465F}" srcOrd="3" destOrd="0" parTransId="{25E4AA0F-F982-40CF-91D7-9D22D7DCEE46}" sibTransId="{0F2C664C-033C-45CE-B815-F56EC66F27AD}"/>
    <dgm:cxn modelId="{41FFB81B-931E-4558-A2DC-173DB36FFF79}" type="presOf" srcId="{3D54E3BB-7FE3-4607-8349-992DB1AAEC96}" destId="{747EB706-FB30-45A7-B170-3580CF644926}" srcOrd="0" destOrd="0" presId="urn:microsoft.com/office/officeart/2005/8/layout/radial5"/>
    <dgm:cxn modelId="{F293CA0D-BCA8-4E00-840E-AA7283257FD1}" type="presOf" srcId="{9A7AC1B6-7D0E-422A-B370-8A0C4F16C9A7}" destId="{FAE43886-33FA-4BDC-82B7-55072030946B}" srcOrd="0" destOrd="0" presId="urn:microsoft.com/office/officeart/2005/8/layout/radial5"/>
    <dgm:cxn modelId="{A8BAC546-75A1-431A-94BF-3CD34463FA23}" type="presParOf" srcId="{A724CE5B-A536-4E1B-8B7E-2930FBF54264}" destId="{747EB706-FB30-45A7-B170-3580CF644926}" srcOrd="0" destOrd="0" presId="urn:microsoft.com/office/officeart/2005/8/layout/radial5"/>
    <dgm:cxn modelId="{A5694FBE-1CA1-46A5-A3A9-5DF4D89FEC5B}" type="presParOf" srcId="{A724CE5B-A536-4E1B-8B7E-2930FBF54264}" destId="{99AF6757-A6FA-44D5-AE0A-B02B6125F373}" srcOrd="1" destOrd="0" presId="urn:microsoft.com/office/officeart/2005/8/layout/radial5"/>
    <dgm:cxn modelId="{3E2C6149-09B2-4AF5-A4A0-17E585DCC674}" type="presParOf" srcId="{99AF6757-A6FA-44D5-AE0A-B02B6125F373}" destId="{9A8309EA-DE1A-4CBE-843C-885C905341BD}" srcOrd="0" destOrd="0" presId="urn:microsoft.com/office/officeart/2005/8/layout/radial5"/>
    <dgm:cxn modelId="{521B9231-A166-48E4-B3D6-9FDAC39837D2}" type="presParOf" srcId="{A724CE5B-A536-4E1B-8B7E-2930FBF54264}" destId="{541C3DCD-2349-4AC9-9C2C-4F9C89E83650}" srcOrd="2" destOrd="0" presId="urn:microsoft.com/office/officeart/2005/8/layout/radial5"/>
    <dgm:cxn modelId="{0166A4F2-B4DA-494B-BFC9-1FEAF05FF59E}" type="presParOf" srcId="{A724CE5B-A536-4E1B-8B7E-2930FBF54264}" destId="{FAE43886-33FA-4BDC-82B7-55072030946B}" srcOrd="3" destOrd="0" presId="urn:microsoft.com/office/officeart/2005/8/layout/radial5"/>
    <dgm:cxn modelId="{BDB9554E-301A-49B9-88C1-06E95341A979}" type="presParOf" srcId="{FAE43886-33FA-4BDC-82B7-55072030946B}" destId="{0DDFBBF7-E0E3-4163-9524-323AA093D56A}" srcOrd="0" destOrd="0" presId="urn:microsoft.com/office/officeart/2005/8/layout/radial5"/>
    <dgm:cxn modelId="{42463B1D-C1DC-4A05-AC34-720DE978DADE}" type="presParOf" srcId="{A724CE5B-A536-4E1B-8B7E-2930FBF54264}" destId="{E9429325-227F-4E1E-B4A6-FD8FA43C3B43}" srcOrd="4" destOrd="0" presId="urn:microsoft.com/office/officeart/2005/8/layout/radial5"/>
    <dgm:cxn modelId="{B5B8EE52-F3C9-4F79-B698-C07169A5D401}" type="presParOf" srcId="{A724CE5B-A536-4E1B-8B7E-2930FBF54264}" destId="{4A426C87-D7F1-4AA6-B124-427476FB937B}" srcOrd="5" destOrd="0" presId="urn:microsoft.com/office/officeart/2005/8/layout/radial5"/>
    <dgm:cxn modelId="{7C183F61-359A-4212-9685-59641D0D3A17}" type="presParOf" srcId="{4A426C87-D7F1-4AA6-B124-427476FB937B}" destId="{560F515F-10F3-48CF-98EB-BBF9A11221F9}" srcOrd="0" destOrd="0" presId="urn:microsoft.com/office/officeart/2005/8/layout/radial5"/>
    <dgm:cxn modelId="{CE16014E-251F-4F9A-943E-6D3AAE18D393}" type="presParOf" srcId="{A724CE5B-A536-4E1B-8B7E-2930FBF54264}" destId="{22AEE26A-124A-4FB0-8CFE-27A5850C26C7}" srcOrd="6" destOrd="0" presId="urn:microsoft.com/office/officeart/2005/8/layout/radial5"/>
    <dgm:cxn modelId="{503E8506-709A-4C4A-8E39-F202EAC8E090}" type="presParOf" srcId="{A724CE5B-A536-4E1B-8B7E-2930FBF54264}" destId="{A6D7874A-1609-40C7-B491-CAD6BFC018F6}" srcOrd="7" destOrd="0" presId="urn:microsoft.com/office/officeart/2005/8/layout/radial5"/>
    <dgm:cxn modelId="{7A4177F8-4AAC-47BA-BE5E-D6C2BA397EF2}" type="presParOf" srcId="{A6D7874A-1609-40C7-B491-CAD6BFC018F6}" destId="{36BC28A0-C140-4658-8AF4-FFD8BBF708C3}" srcOrd="0" destOrd="0" presId="urn:microsoft.com/office/officeart/2005/8/layout/radial5"/>
    <dgm:cxn modelId="{82AB16EA-092A-44B5-827D-8C3DEFFC266D}" type="presParOf" srcId="{A724CE5B-A536-4E1B-8B7E-2930FBF54264}" destId="{29CAB76C-B59F-4F32-9513-770D57732A3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03554ECB-12DC-4089-87F9-8EBEB57991E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3D54E3BB-7FE3-4607-8349-992DB1AAEC96}">
      <dgm:prSet phldrT="[Текст]" custT="1"/>
      <dgm:spPr/>
      <dgm:t>
        <a:bodyPr/>
        <a:lstStyle/>
        <a:p>
          <a:r>
            <a:rPr lang="ru-RU" sz="2000" dirty="0" smtClean="0"/>
            <a:t>Химические вещества  </a:t>
          </a:r>
          <a:endParaRPr lang="ru-RU" sz="2000" dirty="0"/>
        </a:p>
      </dgm:t>
    </dgm:pt>
    <dgm:pt modelId="{F81EE1A1-9F52-4A3B-B7CA-4FF768B76385}" type="parTrans" cxnId="{B72E2BFF-B846-45A8-BF06-9C14B7C7D23B}">
      <dgm:prSet/>
      <dgm:spPr/>
      <dgm:t>
        <a:bodyPr/>
        <a:lstStyle/>
        <a:p>
          <a:endParaRPr lang="ru-RU"/>
        </a:p>
      </dgm:t>
    </dgm:pt>
    <dgm:pt modelId="{BA269029-9F7A-4506-B533-950F6F65C827}" type="sibTrans" cxnId="{B72E2BFF-B846-45A8-BF06-9C14B7C7D23B}">
      <dgm:prSet/>
      <dgm:spPr/>
      <dgm:t>
        <a:bodyPr/>
        <a:lstStyle/>
        <a:p>
          <a:endParaRPr lang="ru-RU"/>
        </a:p>
      </dgm:t>
    </dgm:pt>
    <dgm:pt modelId="{0FA8FA00-6F5B-46AD-93C3-0A471FB95914}">
      <dgm:prSet phldrT="[Текст]" custT="1"/>
      <dgm:spPr/>
      <dgm:t>
        <a:bodyPr/>
        <a:lstStyle/>
        <a:p>
          <a:r>
            <a:rPr lang="ru-RU" sz="2000" dirty="0" smtClean="0"/>
            <a:t>промышленные яды, используемые в производстве</a:t>
          </a:r>
          <a:endParaRPr lang="ru-RU" sz="2000" dirty="0"/>
        </a:p>
      </dgm:t>
    </dgm:pt>
    <dgm:pt modelId="{E1213625-4F65-45EB-B300-C26D2019A6A5}" type="parTrans" cxnId="{3B3EE10D-2986-47E8-BDFB-9A54A28F6EA6}">
      <dgm:prSet/>
      <dgm:spPr/>
      <dgm:t>
        <a:bodyPr/>
        <a:lstStyle/>
        <a:p>
          <a:endParaRPr lang="ru-RU"/>
        </a:p>
      </dgm:t>
    </dgm:pt>
    <dgm:pt modelId="{09A67498-4648-4DEC-BB12-F0FF22BC2008}" type="sibTrans" cxnId="{3B3EE10D-2986-47E8-BDFB-9A54A28F6EA6}">
      <dgm:prSet/>
      <dgm:spPr/>
      <dgm:t>
        <a:bodyPr/>
        <a:lstStyle/>
        <a:p>
          <a:endParaRPr lang="ru-RU"/>
        </a:p>
      </dgm:t>
    </dgm:pt>
    <dgm:pt modelId="{D090F016-20E5-4E29-B312-DC57BDE991B2}">
      <dgm:prSet custT="1"/>
      <dgm:spPr/>
      <dgm:t>
        <a:bodyPr/>
        <a:lstStyle/>
        <a:p>
          <a:r>
            <a:rPr lang="ru-RU" sz="2000" dirty="0" smtClean="0"/>
            <a:t>отравляющие вещества</a:t>
          </a:r>
          <a:endParaRPr lang="ru-RU" sz="2000" dirty="0"/>
        </a:p>
      </dgm:t>
    </dgm:pt>
    <dgm:pt modelId="{428ED6A5-D09E-4E8E-BF6F-A9042F948A8B}" type="parTrans" cxnId="{C59FA8C6-F385-43CA-A9A7-A6F23FF0BBA0}">
      <dgm:prSet/>
      <dgm:spPr/>
      <dgm:t>
        <a:bodyPr/>
        <a:lstStyle/>
        <a:p>
          <a:endParaRPr lang="ru-RU"/>
        </a:p>
      </dgm:t>
    </dgm:pt>
    <dgm:pt modelId="{647A4C50-7755-4D9E-AF4C-0DDEE2D6C1A1}" type="sibTrans" cxnId="{C59FA8C6-F385-43CA-A9A7-A6F23FF0BBA0}">
      <dgm:prSet/>
      <dgm:spPr/>
      <dgm:t>
        <a:bodyPr/>
        <a:lstStyle/>
        <a:p>
          <a:endParaRPr lang="ru-RU"/>
        </a:p>
      </dgm:t>
    </dgm:pt>
    <dgm:pt modelId="{EA98F87C-81F4-42B9-8A94-5D21BB30BDC1}">
      <dgm:prSet custT="1"/>
      <dgm:spPr/>
      <dgm:t>
        <a:bodyPr/>
        <a:lstStyle/>
        <a:p>
          <a:r>
            <a:rPr lang="ru-RU" sz="2000" dirty="0" smtClean="0"/>
            <a:t>лекарственные средства</a:t>
          </a:r>
          <a:endParaRPr lang="ru-RU" sz="2000" dirty="0"/>
        </a:p>
      </dgm:t>
    </dgm:pt>
    <dgm:pt modelId="{C0345B8F-EEB3-4075-9535-166C8C66A96C}" type="parTrans" cxnId="{52AB7912-9775-4BD5-B005-8A024F81F825}">
      <dgm:prSet/>
      <dgm:spPr/>
      <dgm:t>
        <a:bodyPr/>
        <a:lstStyle/>
        <a:p>
          <a:endParaRPr lang="ru-RU"/>
        </a:p>
      </dgm:t>
    </dgm:pt>
    <dgm:pt modelId="{E08CB13E-76E7-4565-88F9-C78E31B1E5D3}" type="sibTrans" cxnId="{52AB7912-9775-4BD5-B005-8A024F81F825}">
      <dgm:prSet/>
      <dgm:spPr/>
      <dgm:t>
        <a:bodyPr/>
        <a:lstStyle/>
        <a:p>
          <a:endParaRPr lang="ru-RU"/>
        </a:p>
      </dgm:t>
    </dgm:pt>
    <dgm:pt modelId="{61851288-123D-478B-B3D2-9DFB8EBA2E6B}">
      <dgm:prSet custT="1"/>
      <dgm:spPr/>
      <dgm:t>
        <a:bodyPr/>
        <a:lstStyle/>
        <a:p>
          <a:r>
            <a:rPr lang="ru-RU" sz="2000" dirty="0" smtClean="0"/>
            <a:t>бытовые химикаты</a:t>
          </a:r>
          <a:endParaRPr lang="ru-RU" sz="2000" dirty="0"/>
        </a:p>
      </dgm:t>
    </dgm:pt>
    <dgm:pt modelId="{13C1B4AF-E2D5-47F6-8C94-811F098F5C10}" type="parTrans" cxnId="{C40A9ACA-AD86-42F4-B02E-D702504D2FE7}">
      <dgm:prSet/>
      <dgm:spPr/>
      <dgm:t>
        <a:bodyPr/>
        <a:lstStyle/>
        <a:p>
          <a:endParaRPr lang="ru-RU"/>
        </a:p>
      </dgm:t>
    </dgm:pt>
    <dgm:pt modelId="{FF917AA5-C35E-4024-B2F8-C469934B0DD4}" type="sibTrans" cxnId="{C40A9ACA-AD86-42F4-B02E-D702504D2FE7}">
      <dgm:prSet/>
      <dgm:spPr/>
      <dgm:t>
        <a:bodyPr/>
        <a:lstStyle/>
        <a:p>
          <a:endParaRPr lang="ru-RU"/>
        </a:p>
      </dgm:t>
    </dgm:pt>
    <dgm:pt modelId="{561EE86C-6991-441A-AAF3-CD5CD45EBF58}">
      <dgm:prSet custT="1"/>
      <dgm:spPr/>
      <dgm:t>
        <a:bodyPr/>
        <a:lstStyle/>
        <a:p>
          <a:r>
            <a:rPr lang="ru-RU" sz="2000" dirty="0" smtClean="0"/>
            <a:t>биологические растительные и животные яды</a:t>
          </a:r>
          <a:endParaRPr lang="ru-RU" sz="2000" dirty="0"/>
        </a:p>
      </dgm:t>
    </dgm:pt>
    <dgm:pt modelId="{577293C1-E8F3-45AA-8104-F538C378C8F2}" type="parTrans" cxnId="{A6945FC9-6EF1-4FE8-8CC4-EF531482EA11}">
      <dgm:prSet/>
      <dgm:spPr/>
      <dgm:t>
        <a:bodyPr/>
        <a:lstStyle/>
        <a:p>
          <a:endParaRPr lang="ru-RU"/>
        </a:p>
      </dgm:t>
    </dgm:pt>
    <dgm:pt modelId="{EF6B5E44-15F5-4A0C-9848-52AAB1F3BCEB}" type="sibTrans" cxnId="{A6945FC9-6EF1-4FE8-8CC4-EF531482EA11}">
      <dgm:prSet/>
      <dgm:spPr/>
      <dgm:t>
        <a:bodyPr/>
        <a:lstStyle/>
        <a:p>
          <a:endParaRPr lang="ru-RU"/>
        </a:p>
      </dgm:t>
    </dgm:pt>
    <dgm:pt modelId="{31282AAF-21A6-4BC7-9070-50B6F83304A1}">
      <dgm:prSet phldrT="[Текст]" custT="1"/>
      <dgm:spPr/>
      <dgm:t>
        <a:bodyPr/>
        <a:lstStyle/>
        <a:p>
          <a:r>
            <a:rPr lang="ru-RU" sz="2000" dirty="0" smtClean="0"/>
            <a:t>ядохимикаты</a:t>
          </a:r>
          <a:endParaRPr lang="ru-RU" sz="2000" dirty="0"/>
        </a:p>
      </dgm:t>
    </dgm:pt>
    <dgm:pt modelId="{EBC37389-7B3E-4B10-8A6D-FD24C5D1FB15}" type="parTrans" cxnId="{6BE3C29C-5A13-467D-B4E8-95F0805168D6}">
      <dgm:prSet/>
      <dgm:spPr/>
      <dgm:t>
        <a:bodyPr/>
        <a:lstStyle/>
        <a:p>
          <a:endParaRPr lang="ru-RU"/>
        </a:p>
      </dgm:t>
    </dgm:pt>
    <dgm:pt modelId="{87A90161-3E20-4800-BC16-AD9E9522C1AD}" type="sibTrans" cxnId="{6BE3C29C-5A13-467D-B4E8-95F0805168D6}">
      <dgm:prSet/>
      <dgm:spPr/>
      <dgm:t>
        <a:bodyPr/>
        <a:lstStyle/>
        <a:p>
          <a:endParaRPr lang="ru-RU"/>
        </a:p>
      </dgm:t>
    </dgm:pt>
    <dgm:pt modelId="{A724CE5B-A536-4E1B-8B7E-2930FBF54264}" type="pres">
      <dgm:prSet presAssocID="{03554ECB-12DC-4089-87F9-8EBEB57991E8}" presName="Name0" presStyleCnt="0">
        <dgm:presLayoutVars>
          <dgm:chMax val="1"/>
          <dgm:dir/>
          <dgm:animLvl val="ctr"/>
          <dgm:resizeHandles val="exact"/>
        </dgm:presLayoutVars>
      </dgm:prSet>
      <dgm:spPr/>
      <dgm:t>
        <a:bodyPr/>
        <a:lstStyle/>
        <a:p>
          <a:endParaRPr lang="ru-RU"/>
        </a:p>
      </dgm:t>
    </dgm:pt>
    <dgm:pt modelId="{747EB706-FB30-45A7-B170-3580CF644926}" type="pres">
      <dgm:prSet presAssocID="{3D54E3BB-7FE3-4607-8349-992DB1AAEC96}" presName="centerShape" presStyleLbl="node0" presStyleIdx="0" presStyleCnt="1" custScaleX="179625" custScaleY="99424"/>
      <dgm:spPr/>
      <dgm:t>
        <a:bodyPr/>
        <a:lstStyle/>
        <a:p>
          <a:endParaRPr lang="ru-RU"/>
        </a:p>
      </dgm:t>
    </dgm:pt>
    <dgm:pt modelId="{99AF6757-A6FA-44D5-AE0A-B02B6125F373}" type="pres">
      <dgm:prSet presAssocID="{E1213625-4F65-45EB-B300-C26D2019A6A5}" presName="parTrans" presStyleLbl="sibTrans2D1" presStyleIdx="0" presStyleCnt="6"/>
      <dgm:spPr/>
      <dgm:t>
        <a:bodyPr/>
        <a:lstStyle/>
        <a:p>
          <a:endParaRPr lang="ru-RU"/>
        </a:p>
      </dgm:t>
    </dgm:pt>
    <dgm:pt modelId="{9A8309EA-DE1A-4CBE-843C-885C905341BD}" type="pres">
      <dgm:prSet presAssocID="{E1213625-4F65-45EB-B300-C26D2019A6A5}" presName="connectorText" presStyleLbl="sibTrans2D1" presStyleIdx="0" presStyleCnt="6"/>
      <dgm:spPr/>
      <dgm:t>
        <a:bodyPr/>
        <a:lstStyle/>
        <a:p>
          <a:endParaRPr lang="ru-RU"/>
        </a:p>
      </dgm:t>
    </dgm:pt>
    <dgm:pt modelId="{541C3DCD-2349-4AC9-9C2C-4F9C89E83650}" type="pres">
      <dgm:prSet presAssocID="{0FA8FA00-6F5B-46AD-93C3-0A471FB95914}" presName="node" presStyleLbl="node1" presStyleIdx="0" presStyleCnt="6" custScaleX="221796" custRadScaleRad="109308" custRadScaleInc="74744">
        <dgm:presLayoutVars>
          <dgm:bulletEnabled val="1"/>
        </dgm:presLayoutVars>
      </dgm:prSet>
      <dgm:spPr/>
      <dgm:t>
        <a:bodyPr/>
        <a:lstStyle/>
        <a:p>
          <a:endParaRPr lang="ru-RU"/>
        </a:p>
      </dgm:t>
    </dgm:pt>
    <dgm:pt modelId="{A4262471-CD14-4B47-9997-E6972350FAF7}" type="pres">
      <dgm:prSet presAssocID="{EBC37389-7B3E-4B10-8A6D-FD24C5D1FB15}" presName="parTrans" presStyleLbl="sibTrans2D1" presStyleIdx="1" presStyleCnt="6"/>
      <dgm:spPr/>
      <dgm:t>
        <a:bodyPr/>
        <a:lstStyle/>
        <a:p>
          <a:endParaRPr lang="ru-RU"/>
        </a:p>
      </dgm:t>
    </dgm:pt>
    <dgm:pt modelId="{400B9CC9-4178-426F-9E11-F8755847AE54}" type="pres">
      <dgm:prSet presAssocID="{EBC37389-7B3E-4B10-8A6D-FD24C5D1FB15}" presName="connectorText" presStyleLbl="sibTrans2D1" presStyleIdx="1" presStyleCnt="6"/>
      <dgm:spPr/>
      <dgm:t>
        <a:bodyPr/>
        <a:lstStyle/>
        <a:p>
          <a:endParaRPr lang="ru-RU"/>
        </a:p>
      </dgm:t>
    </dgm:pt>
    <dgm:pt modelId="{6EFEFC6A-D03B-40D8-9B31-9D4397613C0B}" type="pres">
      <dgm:prSet presAssocID="{31282AAF-21A6-4BC7-9070-50B6F83304A1}" presName="node" presStyleLbl="node1" presStyleIdx="1" presStyleCnt="6" custScaleX="216051" custRadScaleRad="166265" custRadScaleInc="48842">
        <dgm:presLayoutVars>
          <dgm:bulletEnabled val="1"/>
        </dgm:presLayoutVars>
      </dgm:prSet>
      <dgm:spPr/>
      <dgm:t>
        <a:bodyPr/>
        <a:lstStyle/>
        <a:p>
          <a:endParaRPr lang="ru-RU"/>
        </a:p>
      </dgm:t>
    </dgm:pt>
    <dgm:pt modelId="{C74E29C9-A23D-4228-BAA5-8D4EA4CA05D1}" type="pres">
      <dgm:prSet presAssocID="{C0345B8F-EEB3-4075-9535-166C8C66A96C}" presName="parTrans" presStyleLbl="sibTrans2D1" presStyleIdx="2" presStyleCnt="6"/>
      <dgm:spPr/>
      <dgm:t>
        <a:bodyPr/>
        <a:lstStyle/>
        <a:p>
          <a:endParaRPr lang="ru-RU"/>
        </a:p>
      </dgm:t>
    </dgm:pt>
    <dgm:pt modelId="{115973A2-A7EE-4C62-A01E-8FDF69182A16}" type="pres">
      <dgm:prSet presAssocID="{C0345B8F-EEB3-4075-9535-166C8C66A96C}" presName="connectorText" presStyleLbl="sibTrans2D1" presStyleIdx="2" presStyleCnt="6"/>
      <dgm:spPr/>
      <dgm:t>
        <a:bodyPr/>
        <a:lstStyle/>
        <a:p>
          <a:endParaRPr lang="ru-RU"/>
        </a:p>
      </dgm:t>
    </dgm:pt>
    <dgm:pt modelId="{07D33440-FB35-4DA9-B390-2FC7CBED291B}" type="pres">
      <dgm:prSet presAssocID="{EA98F87C-81F4-42B9-8A94-5D21BB30BDC1}" presName="node" presStyleLbl="node1" presStyleIdx="2" presStyleCnt="6" custScaleX="206844" custRadScaleRad="174117" custRadScaleInc="-26949">
        <dgm:presLayoutVars>
          <dgm:bulletEnabled val="1"/>
        </dgm:presLayoutVars>
      </dgm:prSet>
      <dgm:spPr/>
      <dgm:t>
        <a:bodyPr/>
        <a:lstStyle/>
        <a:p>
          <a:endParaRPr lang="ru-RU"/>
        </a:p>
      </dgm:t>
    </dgm:pt>
    <dgm:pt modelId="{DC3CA9C1-0FD3-49FF-A50E-34DBBE8BEDE2}" type="pres">
      <dgm:prSet presAssocID="{13C1B4AF-E2D5-47F6-8C94-811F098F5C10}" presName="parTrans" presStyleLbl="sibTrans2D1" presStyleIdx="3" presStyleCnt="6"/>
      <dgm:spPr/>
      <dgm:t>
        <a:bodyPr/>
        <a:lstStyle/>
        <a:p>
          <a:endParaRPr lang="ru-RU"/>
        </a:p>
      </dgm:t>
    </dgm:pt>
    <dgm:pt modelId="{E70711CB-A931-415A-AA21-FA268D59036A}" type="pres">
      <dgm:prSet presAssocID="{13C1B4AF-E2D5-47F6-8C94-811F098F5C10}" presName="connectorText" presStyleLbl="sibTrans2D1" presStyleIdx="3" presStyleCnt="6"/>
      <dgm:spPr/>
      <dgm:t>
        <a:bodyPr/>
        <a:lstStyle/>
        <a:p>
          <a:endParaRPr lang="ru-RU"/>
        </a:p>
      </dgm:t>
    </dgm:pt>
    <dgm:pt modelId="{FFE6E9FE-F65C-47B2-8015-C9AB102C2515}" type="pres">
      <dgm:prSet presAssocID="{61851288-123D-478B-B3D2-9DFB8EBA2E6B}" presName="node" presStyleLbl="node1" presStyleIdx="3" presStyleCnt="6" custScaleX="157298">
        <dgm:presLayoutVars>
          <dgm:bulletEnabled val="1"/>
        </dgm:presLayoutVars>
      </dgm:prSet>
      <dgm:spPr/>
      <dgm:t>
        <a:bodyPr/>
        <a:lstStyle/>
        <a:p>
          <a:endParaRPr lang="ru-RU"/>
        </a:p>
      </dgm:t>
    </dgm:pt>
    <dgm:pt modelId="{52C7CC4F-72DB-49DE-AD14-CEBBA0E2776E}" type="pres">
      <dgm:prSet presAssocID="{577293C1-E8F3-45AA-8104-F538C378C8F2}" presName="parTrans" presStyleLbl="sibTrans2D1" presStyleIdx="4" presStyleCnt="6"/>
      <dgm:spPr/>
      <dgm:t>
        <a:bodyPr/>
        <a:lstStyle/>
        <a:p>
          <a:endParaRPr lang="ru-RU"/>
        </a:p>
      </dgm:t>
    </dgm:pt>
    <dgm:pt modelId="{3BB1CC76-372A-4AFA-ADBA-47CEC3104375}" type="pres">
      <dgm:prSet presAssocID="{577293C1-E8F3-45AA-8104-F538C378C8F2}" presName="connectorText" presStyleLbl="sibTrans2D1" presStyleIdx="4" presStyleCnt="6"/>
      <dgm:spPr/>
      <dgm:t>
        <a:bodyPr/>
        <a:lstStyle/>
        <a:p>
          <a:endParaRPr lang="ru-RU"/>
        </a:p>
      </dgm:t>
    </dgm:pt>
    <dgm:pt modelId="{3E215529-3F37-40E1-99AB-FC6AF6377845}" type="pres">
      <dgm:prSet presAssocID="{561EE86C-6991-441A-AAF3-CD5CD45EBF58}" presName="node" presStyleLbl="node1" presStyleIdx="4" presStyleCnt="6" custScaleX="210981" custRadScaleRad="169669" custRadScaleInc="42870">
        <dgm:presLayoutVars>
          <dgm:bulletEnabled val="1"/>
        </dgm:presLayoutVars>
      </dgm:prSet>
      <dgm:spPr/>
      <dgm:t>
        <a:bodyPr/>
        <a:lstStyle/>
        <a:p>
          <a:endParaRPr lang="ru-RU"/>
        </a:p>
      </dgm:t>
    </dgm:pt>
    <dgm:pt modelId="{F3A126DA-A949-44B6-9D00-41251ABE1F11}" type="pres">
      <dgm:prSet presAssocID="{428ED6A5-D09E-4E8E-BF6F-A9042F948A8B}" presName="parTrans" presStyleLbl="sibTrans2D1" presStyleIdx="5" presStyleCnt="6"/>
      <dgm:spPr/>
      <dgm:t>
        <a:bodyPr/>
        <a:lstStyle/>
        <a:p>
          <a:endParaRPr lang="ru-RU"/>
        </a:p>
      </dgm:t>
    </dgm:pt>
    <dgm:pt modelId="{857533C3-3221-42D2-B751-534AF0977341}" type="pres">
      <dgm:prSet presAssocID="{428ED6A5-D09E-4E8E-BF6F-A9042F948A8B}" presName="connectorText" presStyleLbl="sibTrans2D1" presStyleIdx="5" presStyleCnt="6"/>
      <dgm:spPr/>
      <dgm:t>
        <a:bodyPr/>
        <a:lstStyle/>
        <a:p>
          <a:endParaRPr lang="ru-RU"/>
        </a:p>
      </dgm:t>
    </dgm:pt>
    <dgm:pt modelId="{F47190A4-63C5-4FAB-8473-FC817AFAAE6C}" type="pres">
      <dgm:prSet presAssocID="{D090F016-20E5-4E29-B312-DC57BDE991B2}" presName="node" presStyleLbl="node1" presStyleIdx="5" presStyleCnt="6" custScaleX="187457" custRadScaleRad="164395" custRadScaleInc="-21624">
        <dgm:presLayoutVars>
          <dgm:bulletEnabled val="1"/>
        </dgm:presLayoutVars>
      </dgm:prSet>
      <dgm:spPr/>
      <dgm:t>
        <a:bodyPr/>
        <a:lstStyle/>
        <a:p>
          <a:endParaRPr lang="ru-RU"/>
        </a:p>
      </dgm:t>
    </dgm:pt>
  </dgm:ptLst>
  <dgm:cxnLst>
    <dgm:cxn modelId="{F8F68E01-413E-4B8D-B7CD-18BC6DB80167}" type="presOf" srcId="{C0345B8F-EEB3-4075-9535-166C8C66A96C}" destId="{C74E29C9-A23D-4228-BAA5-8D4EA4CA05D1}" srcOrd="0" destOrd="0" presId="urn:microsoft.com/office/officeart/2005/8/layout/radial5"/>
    <dgm:cxn modelId="{C17FBC97-3BC3-4D07-AC35-F2EBF3A7931B}" type="presOf" srcId="{13C1B4AF-E2D5-47F6-8C94-811F098F5C10}" destId="{DC3CA9C1-0FD3-49FF-A50E-34DBBE8BEDE2}" srcOrd="0" destOrd="0" presId="urn:microsoft.com/office/officeart/2005/8/layout/radial5"/>
    <dgm:cxn modelId="{B72E2BFF-B846-45A8-BF06-9C14B7C7D23B}" srcId="{03554ECB-12DC-4089-87F9-8EBEB57991E8}" destId="{3D54E3BB-7FE3-4607-8349-992DB1AAEC96}" srcOrd="0" destOrd="0" parTransId="{F81EE1A1-9F52-4A3B-B7CA-4FF768B76385}" sibTransId="{BA269029-9F7A-4506-B533-950F6F65C827}"/>
    <dgm:cxn modelId="{2C335B87-29EE-485B-8C85-3935761E3A92}" type="presOf" srcId="{0FA8FA00-6F5B-46AD-93C3-0A471FB95914}" destId="{541C3DCD-2349-4AC9-9C2C-4F9C89E83650}" srcOrd="0" destOrd="0" presId="urn:microsoft.com/office/officeart/2005/8/layout/radial5"/>
    <dgm:cxn modelId="{6890ED27-33CB-40EC-A5F8-F1009BECD637}" type="presOf" srcId="{31282AAF-21A6-4BC7-9070-50B6F83304A1}" destId="{6EFEFC6A-D03B-40D8-9B31-9D4397613C0B}" srcOrd="0" destOrd="0" presId="urn:microsoft.com/office/officeart/2005/8/layout/radial5"/>
    <dgm:cxn modelId="{BDE65952-3672-4CE0-BFC1-ED97DC192278}" type="presOf" srcId="{428ED6A5-D09E-4E8E-BF6F-A9042F948A8B}" destId="{857533C3-3221-42D2-B751-534AF0977341}" srcOrd="1" destOrd="0" presId="urn:microsoft.com/office/officeart/2005/8/layout/radial5"/>
    <dgm:cxn modelId="{C59FA8C6-F385-43CA-A9A7-A6F23FF0BBA0}" srcId="{3D54E3BB-7FE3-4607-8349-992DB1AAEC96}" destId="{D090F016-20E5-4E29-B312-DC57BDE991B2}" srcOrd="5" destOrd="0" parTransId="{428ED6A5-D09E-4E8E-BF6F-A9042F948A8B}" sibTransId="{647A4C50-7755-4D9E-AF4C-0DDEE2D6C1A1}"/>
    <dgm:cxn modelId="{2FACFC42-EE23-4A7E-9919-966A39874A6E}" type="presOf" srcId="{3D54E3BB-7FE3-4607-8349-992DB1AAEC96}" destId="{747EB706-FB30-45A7-B170-3580CF644926}" srcOrd="0" destOrd="0" presId="urn:microsoft.com/office/officeart/2005/8/layout/radial5"/>
    <dgm:cxn modelId="{A6945FC9-6EF1-4FE8-8CC4-EF531482EA11}" srcId="{3D54E3BB-7FE3-4607-8349-992DB1AAEC96}" destId="{561EE86C-6991-441A-AAF3-CD5CD45EBF58}" srcOrd="4" destOrd="0" parTransId="{577293C1-E8F3-45AA-8104-F538C378C8F2}" sibTransId="{EF6B5E44-15F5-4A0C-9848-52AAB1F3BCEB}"/>
    <dgm:cxn modelId="{5A34119D-07E7-45D6-93A1-C347AE1F63FC}" type="presOf" srcId="{61851288-123D-478B-B3D2-9DFB8EBA2E6B}" destId="{FFE6E9FE-F65C-47B2-8015-C9AB102C2515}" srcOrd="0" destOrd="0" presId="urn:microsoft.com/office/officeart/2005/8/layout/radial5"/>
    <dgm:cxn modelId="{F61BFC6D-0E9A-41C4-98C6-BFCD5DEEF191}" type="presOf" srcId="{561EE86C-6991-441A-AAF3-CD5CD45EBF58}" destId="{3E215529-3F37-40E1-99AB-FC6AF6377845}" srcOrd="0" destOrd="0" presId="urn:microsoft.com/office/officeart/2005/8/layout/radial5"/>
    <dgm:cxn modelId="{3B3EE10D-2986-47E8-BDFB-9A54A28F6EA6}" srcId="{3D54E3BB-7FE3-4607-8349-992DB1AAEC96}" destId="{0FA8FA00-6F5B-46AD-93C3-0A471FB95914}" srcOrd="0" destOrd="0" parTransId="{E1213625-4F65-45EB-B300-C26D2019A6A5}" sibTransId="{09A67498-4648-4DEC-BB12-F0FF22BC2008}"/>
    <dgm:cxn modelId="{2F492ED3-2335-4D45-BD36-E0C2C005D3BD}" type="presOf" srcId="{03554ECB-12DC-4089-87F9-8EBEB57991E8}" destId="{A724CE5B-A536-4E1B-8B7E-2930FBF54264}" srcOrd="0" destOrd="0" presId="urn:microsoft.com/office/officeart/2005/8/layout/radial5"/>
    <dgm:cxn modelId="{00E3F6C4-2701-4B74-B96E-74544D4C3FE7}" type="presOf" srcId="{577293C1-E8F3-45AA-8104-F538C378C8F2}" destId="{52C7CC4F-72DB-49DE-AD14-CEBBA0E2776E}" srcOrd="0" destOrd="0" presId="urn:microsoft.com/office/officeart/2005/8/layout/radial5"/>
    <dgm:cxn modelId="{CE73C4FF-4B06-4DD8-B8EB-3EB1CB45C095}" type="presOf" srcId="{E1213625-4F65-45EB-B300-C26D2019A6A5}" destId="{9A8309EA-DE1A-4CBE-843C-885C905341BD}" srcOrd="1" destOrd="0" presId="urn:microsoft.com/office/officeart/2005/8/layout/radial5"/>
    <dgm:cxn modelId="{18C79E7D-57B7-4B60-A70F-93B0488F32DC}" type="presOf" srcId="{428ED6A5-D09E-4E8E-BF6F-A9042F948A8B}" destId="{F3A126DA-A949-44B6-9D00-41251ABE1F11}" srcOrd="0" destOrd="0" presId="urn:microsoft.com/office/officeart/2005/8/layout/radial5"/>
    <dgm:cxn modelId="{F9AD0BDF-432F-4845-886A-A9293288C947}" type="presOf" srcId="{EBC37389-7B3E-4B10-8A6D-FD24C5D1FB15}" destId="{A4262471-CD14-4B47-9997-E6972350FAF7}" srcOrd="0" destOrd="0" presId="urn:microsoft.com/office/officeart/2005/8/layout/radial5"/>
    <dgm:cxn modelId="{C40A9ACA-AD86-42F4-B02E-D702504D2FE7}" srcId="{3D54E3BB-7FE3-4607-8349-992DB1AAEC96}" destId="{61851288-123D-478B-B3D2-9DFB8EBA2E6B}" srcOrd="3" destOrd="0" parTransId="{13C1B4AF-E2D5-47F6-8C94-811F098F5C10}" sibTransId="{FF917AA5-C35E-4024-B2F8-C469934B0DD4}"/>
    <dgm:cxn modelId="{6BE3C29C-5A13-467D-B4E8-95F0805168D6}" srcId="{3D54E3BB-7FE3-4607-8349-992DB1AAEC96}" destId="{31282AAF-21A6-4BC7-9070-50B6F83304A1}" srcOrd="1" destOrd="0" parTransId="{EBC37389-7B3E-4B10-8A6D-FD24C5D1FB15}" sibTransId="{87A90161-3E20-4800-BC16-AD9E9522C1AD}"/>
    <dgm:cxn modelId="{52AB7912-9775-4BD5-B005-8A024F81F825}" srcId="{3D54E3BB-7FE3-4607-8349-992DB1AAEC96}" destId="{EA98F87C-81F4-42B9-8A94-5D21BB30BDC1}" srcOrd="2" destOrd="0" parTransId="{C0345B8F-EEB3-4075-9535-166C8C66A96C}" sibTransId="{E08CB13E-76E7-4565-88F9-C78E31B1E5D3}"/>
    <dgm:cxn modelId="{CBC4C0F2-3F14-4989-886E-29585C22EC17}" type="presOf" srcId="{EBC37389-7B3E-4B10-8A6D-FD24C5D1FB15}" destId="{400B9CC9-4178-426F-9E11-F8755847AE54}" srcOrd="1" destOrd="0" presId="urn:microsoft.com/office/officeart/2005/8/layout/radial5"/>
    <dgm:cxn modelId="{7A96D9AA-B716-404E-9316-68EB4F1F6F73}" type="presOf" srcId="{577293C1-E8F3-45AA-8104-F538C378C8F2}" destId="{3BB1CC76-372A-4AFA-ADBA-47CEC3104375}" srcOrd="1" destOrd="0" presId="urn:microsoft.com/office/officeart/2005/8/layout/radial5"/>
    <dgm:cxn modelId="{609C75D5-D744-4F37-8977-78AF83B34E79}" type="presOf" srcId="{D090F016-20E5-4E29-B312-DC57BDE991B2}" destId="{F47190A4-63C5-4FAB-8473-FC817AFAAE6C}" srcOrd="0" destOrd="0" presId="urn:microsoft.com/office/officeart/2005/8/layout/radial5"/>
    <dgm:cxn modelId="{E8884EA8-C570-4151-AD0A-7FF89313586A}" type="presOf" srcId="{EA98F87C-81F4-42B9-8A94-5D21BB30BDC1}" destId="{07D33440-FB35-4DA9-B390-2FC7CBED291B}" srcOrd="0" destOrd="0" presId="urn:microsoft.com/office/officeart/2005/8/layout/radial5"/>
    <dgm:cxn modelId="{DFB87A4D-7250-4D57-83FB-979409E49A61}" type="presOf" srcId="{E1213625-4F65-45EB-B300-C26D2019A6A5}" destId="{99AF6757-A6FA-44D5-AE0A-B02B6125F373}" srcOrd="0" destOrd="0" presId="urn:microsoft.com/office/officeart/2005/8/layout/radial5"/>
    <dgm:cxn modelId="{0845DF69-3AA4-47CF-961D-80798126F16B}" type="presOf" srcId="{C0345B8F-EEB3-4075-9535-166C8C66A96C}" destId="{115973A2-A7EE-4C62-A01E-8FDF69182A16}" srcOrd="1" destOrd="0" presId="urn:microsoft.com/office/officeart/2005/8/layout/radial5"/>
    <dgm:cxn modelId="{2D11A454-AC37-403C-A773-18C20CA2878A}" type="presOf" srcId="{13C1B4AF-E2D5-47F6-8C94-811F098F5C10}" destId="{E70711CB-A931-415A-AA21-FA268D59036A}" srcOrd="1" destOrd="0" presId="urn:microsoft.com/office/officeart/2005/8/layout/radial5"/>
    <dgm:cxn modelId="{A7243630-19D9-46D1-BFDF-55C9D7DC4DDA}" type="presParOf" srcId="{A724CE5B-A536-4E1B-8B7E-2930FBF54264}" destId="{747EB706-FB30-45A7-B170-3580CF644926}" srcOrd="0" destOrd="0" presId="urn:microsoft.com/office/officeart/2005/8/layout/radial5"/>
    <dgm:cxn modelId="{97E89978-ECB5-4D26-9B8C-83077045C1B3}" type="presParOf" srcId="{A724CE5B-A536-4E1B-8B7E-2930FBF54264}" destId="{99AF6757-A6FA-44D5-AE0A-B02B6125F373}" srcOrd="1" destOrd="0" presId="urn:microsoft.com/office/officeart/2005/8/layout/radial5"/>
    <dgm:cxn modelId="{709D068B-604D-417A-B632-31BECF49238B}" type="presParOf" srcId="{99AF6757-A6FA-44D5-AE0A-B02B6125F373}" destId="{9A8309EA-DE1A-4CBE-843C-885C905341BD}" srcOrd="0" destOrd="0" presId="urn:microsoft.com/office/officeart/2005/8/layout/radial5"/>
    <dgm:cxn modelId="{C1EFDA72-1D6D-4F7B-969A-BF653EC3FFAB}" type="presParOf" srcId="{A724CE5B-A536-4E1B-8B7E-2930FBF54264}" destId="{541C3DCD-2349-4AC9-9C2C-4F9C89E83650}" srcOrd="2" destOrd="0" presId="urn:microsoft.com/office/officeart/2005/8/layout/radial5"/>
    <dgm:cxn modelId="{67892B58-6940-42F0-94A8-12BAFFBA7503}" type="presParOf" srcId="{A724CE5B-A536-4E1B-8B7E-2930FBF54264}" destId="{A4262471-CD14-4B47-9997-E6972350FAF7}" srcOrd="3" destOrd="0" presId="urn:microsoft.com/office/officeart/2005/8/layout/radial5"/>
    <dgm:cxn modelId="{A2058E6E-DC19-4008-8281-F1488110A9E0}" type="presParOf" srcId="{A4262471-CD14-4B47-9997-E6972350FAF7}" destId="{400B9CC9-4178-426F-9E11-F8755847AE54}" srcOrd="0" destOrd="0" presId="urn:microsoft.com/office/officeart/2005/8/layout/radial5"/>
    <dgm:cxn modelId="{BA3D185E-4DB1-4A34-86E8-5772D3732DD9}" type="presParOf" srcId="{A724CE5B-A536-4E1B-8B7E-2930FBF54264}" destId="{6EFEFC6A-D03B-40D8-9B31-9D4397613C0B}" srcOrd="4" destOrd="0" presId="urn:microsoft.com/office/officeart/2005/8/layout/radial5"/>
    <dgm:cxn modelId="{7D78DB31-B725-4456-8146-D601765F2E8E}" type="presParOf" srcId="{A724CE5B-A536-4E1B-8B7E-2930FBF54264}" destId="{C74E29C9-A23D-4228-BAA5-8D4EA4CA05D1}" srcOrd="5" destOrd="0" presId="urn:microsoft.com/office/officeart/2005/8/layout/radial5"/>
    <dgm:cxn modelId="{AC7C2873-A1BF-4647-AB26-C9B70707226C}" type="presParOf" srcId="{C74E29C9-A23D-4228-BAA5-8D4EA4CA05D1}" destId="{115973A2-A7EE-4C62-A01E-8FDF69182A16}" srcOrd="0" destOrd="0" presId="urn:microsoft.com/office/officeart/2005/8/layout/radial5"/>
    <dgm:cxn modelId="{3E558A7B-9370-4B9F-AB0E-0D97780EBE8F}" type="presParOf" srcId="{A724CE5B-A536-4E1B-8B7E-2930FBF54264}" destId="{07D33440-FB35-4DA9-B390-2FC7CBED291B}" srcOrd="6" destOrd="0" presId="urn:microsoft.com/office/officeart/2005/8/layout/radial5"/>
    <dgm:cxn modelId="{9FA6BC3A-9B87-4949-B10D-7EFD7CD476FB}" type="presParOf" srcId="{A724CE5B-A536-4E1B-8B7E-2930FBF54264}" destId="{DC3CA9C1-0FD3-49FF-A50E-34DBBE8BEDE2}" srcOrd="7" destOrd="0" presId="urn:microsoft.com/office/officeart/2005/8/layout/radial5"/>
    <dgm:cxn modelId="{38500A9B-899A-4FC5-B63E-B18235B5BBDF}" type="presParOf" srcId="{DC3CA9C1-0FD3-49FF-A50E-34DBBE8BEDE2}" destId="{E70711CB-A931-415A-AA21-FA268D59036A}" srcOrd="0" destOrd="0" presId="urn:microsoft.com/office/officeart/2005/8/layout/radial5"/>
    <dgm:cxn modelId="{8EDCD6F4-0331-4962-B65F-776D8A92D430}" type="presParOf" srcId="{A724CE5B-A536-4E1B-8B7E-2930FBF54264}" destId="{FFE6E9FE-F65C-47B2-8015-C9AB102C2515}" srcOrd="8" destOrd="0" presId="urn:microsoft.com/office/officeart/2005/8/layout/radial5"/>
    <dgm:cxn modelId="{552CA40D-01A8-4B63-A6D1-FAD8FDEB7BF2}" type="presParOf" srcId="{A724CE5B-A536-4E1B-8B7E-2930FBF54264}" destId="{52C7CC4F-72DB-49DE-AD14-CEBBA0E2776E}" srcOrd="9" destOrd="0" presId="urn:microsoft.com/office/officeart/2005/8/layout/radial5"/>
    <dgm:cxn modelId="{B1DEC83E-16B8-4233-A381-B09C7BEAC437}" type="presParOf" srcId="{52C7CC4F-72DB-49DE-AD14-CEBBA0E2776E}" destId="{3BB1CC76-372A-4AFA-ADBA-47CEC3104375}" srcOrd="0" destOrd="0" presId="urn:microsoft.com/office/officeart/2005/8/layout/radial5"/>
    <dgm:cxn modelId="{B4CD1B7B-0FAE-4236-98D5-08FEAAD10F14}" type="presParOf" srcId="{A724CE5B-A536-4E1B-8B7E-2930FBF54264}" destId="{3E215529-3F37-40E1-99AB-FC6AF6377845}" srcOrd="10" destOrd="0" presId="urn:microsoft.com/office/officeart/2005/8/layout/radial5"/>
    <dgm:cxn modelId="{02723B13-A0C2-4B6C-9697-2D1AFFAC826A}" type="presParOf" srcId="{A724CE5B-A536-4E1B-8B7E-2930FBF54264}" destId="{F3A126DA-A949-44B6-9D00-41251ABE1F11}" srcOrd="11" destOrd="0" presId="urn:microsoft.com/office/officeart/2005/8/layout/radial5"/>
    <dgm:cxn modelId="{72582D6B-7ADD-4108-97CD-0A4B9B33E6FE}" type="presParOf" srcId="{F3A126DA-A949-44B6-9D00-41251ABE1F11}" destId="{857533C3-3221-42D2-B751-534AF0977341}" srcOrd="0" destOrd="0" presId="urn:microsoft.com/office/officeart/2005/8/layout/radial5"/>
    <dgm:cxn modelId="{65A63368-ADC3-40C5-8206-50B4E1FFB257}" type="presParOf" srcId="{A724CE5B-A536-4E1B-8B7E-2930FBF54264}" destId="{F47190A4-63C5-4FAB-8473-FC817AFAAE6C}"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C307F4F2-809F-4D2C-83BE-520537FF7233}"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EB095F3D-1C95-4B20-8187-F9A38F0FB20C}">
      <dgm:prSet phldrT="[Текст]" custT="1"/>
      <dgm:spPr/>
      <dgm:t>
        <a:bodyPr/>
        <a:lstStyle/>
        <a:p>
          <a:r>
            <a:rPr lang="ru-RU" sz="2000" dirty="0" smtClean="0"/>
            <a:t>вредные вещества</a:t>
          </a:r>
          <a:endParaRPr lang="ru-RU" sz="2000" dirty="0"/>
        </a:p>
      </dgm:t>
    </dgm:pt>
    <dgm:pt modelId="{563F7DF9-4CFF-41F8-AC36-A7A6DFE5D24F}" type="parTrans" cxnId="{F834C5B0-6BA7-4BBD-B966-89B5C94A881E}">
      <dgm:prSet/>
      <dgm:spPr/>
      <dgm:t>
        <a:bodyPr/>
        <a:lstStyle/>
        <a:p>
          <a:endParaRPr lang="ru-RU"/>
        </a:p>
      </dgm:t>
    </dgm:pt>
    <dgm:pt modelId="{4A358D0D-86B4-4DFB-8B44-FCABFB0CF1EC}" type="sibTrans" cxnId="{F834C5B0-6BA7-4BBD-B966-89B5C94A881E}">
      <dgm:prSet/>
      <dgm:spPr/>
      <dgm:t>
        <a:bodyPr/>
        <a:lstStyle/>
        <a:p>
          <a:endParaRPr lang="ru-RU"/>
        </a:p>
      </dgm:t>
    </dgm:pt>
    <dgm:pt modelId="{D3D48301-61E6-4078-9211-34C97C529845}">
      <dgm:prSet phldrT="[Текст]" custT="1"/>
      <dgm:spPr/>
      <dgm:t>
        <a:bodyPr/>
        <a:lstStyle/>
        <a:p>
          <a:r>
            <a:rPr lang="ru-RU" sz="2000" i="1" dirty="0" smtClean="0"/>
            <a:t>общетоксические</a:t>
          </a:r>
          <a:endParaRPr lang="ru-RU" sz="2000" dirty="0"/>
        </a:p>
      </dgm:t>
    </dgm:pt>
    <dgm:pt modelId="{4A833310-67DF-41B3-AD15-2360BE761D38}" type="parTrans" cxnId="{DECCDAF0-A25A-47F4-9B71-3AEEAAF58696}">
      <dgm:prSet/>
      <dgm:spPr/>
      <dgm:t>
        <a:bodyPr/>
        <a:lstStyle/>
        <a:p>
          <a:endParaRPr lang="ru-RU"/>
        </a:p>
      </dgm:t>
    </dgm:pt>
    <dgm:pt modelId="{216483FE-3DD8-4B68-A21B-3299A3E98007}" type="sibTrans" cxnId="{DECCDAF0-A25A-47F4-9B71-3AEEAAF58696}">
      <dgm:prSet/>
      <dgm:spPr/>
      <dgm:t>
        <a:bodyPr/>
        <a:lstStyle/>
        <a:p>
          <a:endParaRPr lang="ru-RU"/>
        </a:p>
      </dgm:t>
    </dgm:pt>
    <dgm:pt modelId="{9B0D868F-14B6-4E36-9D4A-0598360AD5B5}">
      <dgm:prSet phldrT="[Текст]" custT="1"/>
      <dgm:spPr/>
      <dgm:t>
        <a:bodyPr/>
        <a:lstStyle/>
        <a:p>
          <a:r>
            <a:rPr lang="ru-RU" sz="2000" i="1" dirty="0" smtClean="0"/>
            <a:t>раздражающие</a:t>
          </a:r>
          <a:endParaRPr lang="ru-RU" sz="2000" dirty="0"/>
        </a:p>
      </dgm:t>
    </dgm:pt>
    <dgm:pt modelId="{B515AAA5-84A6-450C-9D5B-43211B00B6CB}" type="parTrans" cxnId="{A3234439-0911-412E-977B-F0A4489F1291}">
      <dgm:prSet/>
      <dgm:spPr/>
      <dgm:t>
        <a:bodyPr/>
        <a:lstStyle/>
        <a:p>
          <a:endParaRPr lang="ru-RU"/>
        </a:p>
      </dgm:t>
    </dgm:pt>
    <dgm:pt modelId="{063539DE-9E82-4443-8E36-75A2DD05BD68}" type="sibTrans" cxnId="{A3234439-0911-412E-977B-F0A4489F1291}">
      <dgm:prSet/>
      <dgm:spPr/>
      <dgm:t>
        <a:bodyPr/>
        <a:lstStyle/>
        <a:p>
          <a:endParaRPr lang="ru-RU"/>
        </a:p>
      </dgm:t>
    </dgm:pt>
    <dgm:pt modelId="{CB305F29-784C-407C-85F0-BC264D066955}">
      <dgm:prSet phldrT="[Текст]" custT="1"/>
      <dgm:spPr/>
      <dgm:t>
        <a:bodyPr/>
        <a:lstStyle/>
        <a:p>
          <a:r>
            <a:rPr lang="ru-RU" sz="2000" i="1" dirty="0" smtClean="0"/>
            <a:t>сенсибилизирующие</a:t>
          </a:r>
          <a:endParaRPr lang="ru-RU" sz="2000" dirty="0"/>
        </a:p>
      </dgm:t>
    </dgm:pt>
    <dgm:pt modelId="{B7CDFADB-4F9C-49B3-8F06-1257612FC294}" type="parTrans" cxnId="{A0032E45-6C92-4F09-9FFD-A47DBBFDECE0}">
      <dgm:prSet/>
      <dgm:spPr/>
      <dgm:t>
        <a:bodyPr/>
        <a:lstStyle/>
        <a:p>
          <a:endParaRPr lang="ru-RU"/>
        </a:p>
      </dgm:t>
    </dgm:pt>
    <dgm:pt modelId="{15AB8B09-961B-46AF-9399-FD397AF77870}" type="sibTrans" cxnId="{A0032E45-6C92-4F09-9FFD-A47DBBFDECE0}">
      <dgm:prSet/>
      <dgm:spPr/>
      <dgm:t>
        <a:bodyPr/>
        <a:lstStyle/>
        <a:p>
          <a:endParaRPr lang="ru-RU"/>
        </a:p>
      </dgm:t>
    </dgm:pt>
    <dgm:pt modelId="{736A0934-9D11-4A7E-BB79-271B14BFE414}">
      <dgm:prSet phldrT="[Текст]" custT="1"/>
      <dgm:spPr/>
      <dgm:t>
        <a:bodyPr/>
        <a:lstStyle/>
        <a:p>
          <a:r>
            <a:rPr lang="ru-RU" sz="2000" i="1" dirty="0" smtClean="0"/>
            <a:t>мутагенные</a:t>
          </a:r>
          <a:endParaRPr lang="ru-RU" sz="2000" dirty="0"/>
        </a:p>
      </dgm:t>
    </dgm:pt>
    <dgm:pt modelId="{9DBE721C-3699-4E21-873B-490B1FDDABA5}" type="parTrans" cxnId="{8DE00168-9455-4177-AD92-1D41CC4A3886}">
      <dgm:prSet/>
      <dgm:spPr/>
      <dgm:t>
        <a:bodyPr/>
        <a:lstStyle/>
        <a:p>
          <a:endParaRPr lang="ru-RU"/>
        </a:p>
      </dgm:t>
    </dgm:pt>
    <dgm:pt modelId="{581E4C49-20CD-49B3-9391-29AEAFF6B400}" type="sibTrans" cxnId="{8DE00168-9455-4177-AD92-1D41CC4A3886}">
      <dgm:prSet/>
      <dgm:spPr/>
      <dgm:t>
        <a:bodyPr/>
        <a:lstStyle/>
        <a:p>
          <a:endParaRPr lang="ru-RU"/>
        </a:p>
      </dgm:t>
    </dgm:pt>
    <dgm:pt modelId="{72185C3F-EF27-4AEA-9AB3-03FD1B0C4D24}">
      <dgm:prSet custT="1"/>
      <dgm:spPr/>
      <dgm:t>
        <a:bodyPr/>
        <a:lstStyle/>
        <a:p>
          <a:r>
            <a:rPr lang="ru-RU" sz="2000" i="1" dirty="0" smtClean="0"/>
            <a:t>канцерогенные</a:t>
          </a:r>
          <a:endParaRPr lang="ru-RU" sz="2000" dirty="0"/>
        </a:p>
      </dgm:t>
    </dgm:pt>
    <dgm:pt modelId="{8D681C24-8580-48E5-8665-5A8EFB48CE0A}" type="parTrans" cxnId="{6D7FD184-D9B1-4E2C-9443-D6452ADFB218}">
      <dgm:prSet/>
      <dgm:spPr/>
      <dgm:t>
        <a:bodyPr/>
        <a:lstStyle/>
        <a:p>
          <a:endParaRPr lang="ru-RU"/>
        </a:p>
      </dgm:t>
    </dgm:pt>
    <dgm:pt modelId="{F46F94CF-B21C-4556-8616-5DA53FFB7958}" type="sibTrans" cxnId="{6D7FD184-D9B1-4E2C-9443-D6452ADFB218}">
      <dgm:prSet/>
      <dgm:spPr/>
      <dgm:t>
        <a:bodyPr/>
        <a:lstStyle/>
        <a:p>
          <a:endParaRPr lang="ru-RU"/>
        </a:p>
      </dgm:t>
    </dgm:pt>
    <dgm:pt modelId="{02B77CFD-1988-4A68-AD51-27D7CDD0ECFA}">
      <dgm:prSet custT="1"/>
      <dgm:spPr/>
      <dgm:t>
        <a:bodyPr/>
        <a:lstStyle/>
        <a:p>
          <a:r>
            <a:rPr lang="ru-RU" sz="2000" i="1" dirty="0" smtClean="0"/>
            <a:t>влияющие на репродуктивную функцию</a:t>
          </a:r>
          <a:endParaRPr lang="ru-RU" sz="2000" dirty="0"/>
        </a:p>
      </dgm:t>
    </dgm:pt>
    <dgm:pt modelId="{9CFBB68B-004B-4131-B086-B395C70AD461}" type="parTrans" cxnId="{E8FB6888-15F6-4330-88AC-85B19F1273A3}">
      <dgm:prSet/>
      <dgm:spPr/>
      <dgm:t>
        <a:bodyPr/>
        <a:lstStyle/>
        <a:p>
          <a:endParaRPr lang="ru-RU"/>
        </a:p>
      </dgm:t>
    </dgm:pt>
    <dgm:pt modelId="{8B24D967-2513-4CD0-BCA5-DF20EEA9EB55}" type="sibTrans" cxnId="{E8FB6888-15F6-4330-88AC-85B19F1273A3}">
      <dgm:prSet/>
      <dgm:spPr/>
      <dgm:t>
        <a:bodyPr/>
        <a:lstStyle/>
        <a:p>
          <a:endParaRPr lang="ru-RU"/>
        </a:p>
      </dgm:t>
    </dgm:pt>
    <dgm:pt modelId="{F22C5533-876A-4B25-BEB7-91032CC46039}" type="pres">
      <dgm:prSet presAssocID="{C307F4F2-809F-4D2C-83BE-520537FF7233}" presName="Name0" presStyleCnt="0">
        <dgm:presLayoutVars>
          <dgm:chMax val="1"/>
          <dgm:dir/>
          <dgm:animLvl val="ctr"/>
          <dgm:resizeHandles val="exact"/>
        </dgm:presLayoutVars>
      </dgm:prSet>
      <dgm:spPr/>
      <dgm:t>
        <a:bodyPr/>
        <a:lstStyle/>
        <a:p>
          <a:endParaRPr lang="ru-RU"/>
        </a:p>
      </dgm:t>
    </dgm:pt>
    <dgm:pt modelId="{5E16D859-FB16-4510-B4B9-3E6A533F8046}" type="pres">
      <dgm:prSet presAssocID="{EB095F3D-1C95-4B20-8187-F9A38F0FB20C}" presName="centerShape" presStyleLbl="node0" presStyleIdx="0" presStyleCnt="1" custScaleX="184140" custLinFactNeighborX="-1411" custLinFactNeighborY="-7620"/>
      <dgm:spPr/>
      <dgm:t>
        <a:bodyPr/>
        <a:lstStyle/>
        <a:p>
          <a:endParaRPr lang="ru-RU"/>
        </a:p>
      </dgm:t>
    </dgm:pt>
    <dgm:pt modelId="{496CBC37-16FF-4722-9947-5C66E00FA1FE}" type="pres">
      <dgm:prSet presAssocID="{4A833310-67DF-41B3-AD15-2360BE761D38}" presName="parTrans" presStyleLbl="sibTrans2D1" presStyleIdx="0" presStyleCnt="6"/>
      <dgm:spPr/>
      <dgm:t>
        <a:bodyPr/>
        <a:lstStyle/>
        <a:p>
          <a:endParaRPr lang="ru-RU"/>
        </a:p>
      </dgm:t>
    </dgm:pt>
    <dgm:pt modelId="{86D50D1B-4940-4E6F-8EB9-0841824FA711}" type="pres">
      <dgm:prSet presAssocID="{4A833310-67DF-41B3-AD15-2360BE761D38}" presName="connectorText" presStyleLbl="sibTrans2D1" presStyleIdx="0" presStyleCnt="6"/>
      <dgm:spPr/>
      <dgm:t>
        <a:bodyPr/>
        <a:lstStyle/>
        <a:p>
          <a:endParaRPr lang="ru-RU"/>
        </a:p>
      </dgm:t>
    </dgm:pt>
    <dgm:pt modelId="{1271B47F-BCBD-45D2-91AD-7F14D9D4F4FF}" type="pres">
      <dgm:prSet presAssocID="{D3D48301-61E6-4078-9211-34C97C529845}" presName="node" presStyleLbl="node1" presStyleIdx="0" presStyleCnt="6" custScaleX="233122" custScaleY="70229">
        <dgm:presLayoutVars>
          <dgm:bulletEnabled val="1"/>
        </dgm:presLayoutVars>
      </dgm:prSet>
      <dgm:spPr/>
      <dgm:t>
        <a:bodyPr/>
        <a:lstStyle/>
        <a:p>
          <a:endParaRPr lang="ru-RU"/>
        </a:p>
      </dgm:t>
    </dgm:pt>
    <dgm:pt modelId="{418D5A56-7397-405A-9056-747DE07F57D0}" type="pres">
      <dgm:prSet presAssocID="{B515AAA5-84A6-450C-9D5B-43211B00B6CB}" presName="parTrans" presStyleLbl="sibTrans2D1" presStyleIdx="1" presStyleCnt="6"/>
      <dgm:spPr/>
      <dgm:t>
        <a:bodyPr/>
        <a:lstStyle/>
        <a:p>
          <a:endParaRPr lang="ru-RU"/>
        </a:p>
      </dgm:t>
    </dgm:pt>
    <dgm:pt modelId="{63733DC1-B160-4B85-8674-46A6B6B59BFA}" type="pres">
      <dgm:prSet presAssocID="{B515AAA5-84A6-450C-9D5B-43211B00B6CB}" presName="connectorText" presStyleLbl="sibTrans2D1" presStyleIdx="1" presStyleCnt="6"/>
      <dgm:spPr/>
      <dgm:t>
        <a:bodyPr/>
        <a:lstStyle/>
        <a:p>
          <a:endParaRPr lang="ru-RU"/>
        </a:p>
      </dgm:t>
    </dgm:pt>
    <dgm:pt modelId="{75DB09E7-9CD9-4DFA-A5F8-1F5A6E6CF3E1}" type="pres">
      <dgm:prSet presAssocID="{9B0D868F-14B6-4E36-9D4A-0598360AD5B5}" presName="node" presStyleLbl="node1" presStyleIdx="1" presStyleCnt="6" custScaleX="195144" custScaleY="62068" custRadScaleRad="168107" custRadScaleInc="18984">
        <dgm:presLayoutVars>
          <dgm:bulletEnabled val="1"/>
        </dgm:presLayoutVars>
      </dgm:prSet>
      <dgm:spPr/>
      <dgm:t>
        <a:bodyPr/>
        <a:lstStyle/>
        <a:p>
          <a:endParaRPr lang="ru-RU"/>
        </a:p>
      </dgm:t>
    </dgm:pt>
    <dgm:pt modelId="{17FD9F95-618A-45E1-BA01-70C5FDCFE1AB}" type="pres">
      <dgm:prSet presAssocID="{B7CDFADB-4F9C-49B3-8F06-1257612FC294}" presName="parTrans" presStyleLbl="sibTrans2D1" presStyleIdx="2" presStyleCnt="6"/>
      <dgm:spPr/>
      <dgm:t>
        <a:bodyPr/>
        <a:lstStyle/>
        <a:p>
          <a:endParaRPr lang="ru-RU"/>
        </a:p>
      </dgm:t>
    </dgm:pt>
    <dgm:pt modelId="{45093008-9A8B-4495-850F-03D16A2AE936}" type="pres">
      <dgm:prSet presAssocID="{B7CDFADB-4F9C-49B3-8F06-1257612FC294}" presName="connectorText" presStyleLbl="sibTrans2D1" presStyleIdx="2" presStyleCnt="6"/>
      <dgm:spPr/>
      <dgm:t>
        <a:bodyPr/>
        <a:lstStyle/>
        <a:p>
          <a:endParaRPr lang="ru-RU"/>
        </a:p>
      </dgm:t>
    </dgm:pt>
    <dgm:pt modelId="{3D7CB142-5426-436A-AA05-6687F2F6B2E6}" type="pres">
      <dgm:prSet presAssocID="{CB305F29-784C-407C-85F0-BC264D066955}" presName="node" presStyleLbl="node1" presStyleIdx="2" presStyleCnt="6" custScaleX="250934" custScaleY="62008" custRadScaleRad="162001" custRadScaleInc="-23738">
        <dgm:presLayoutVars>
          <dgm:bulletEnabled val="1"/>
        </dgm:presLayoutVars>
      </dgm:prSet>
      <dgm:spPr/>
      <dgm:t>
        <a:bodyPr/>
        <a:lstStyle/>
        <a:p>
          <a:endParaRPr lang="ru-RU"/>
        </a:p>
      </dgm:t>
    </dgm:pt>
    <dgm:pt modelId="{6C4C5008-75F7-4510-A2EC-790730FFF293}" type="pres">
      <dgm:prSet presAssocID="{9DBE721C-3699-4E21-873B-490B1FDDABA5}" presName="parTrans" presStyleLbl="sibTrans2D1" presStyleIdx="3" presStyleCnt="6"/>
      <dgm:spPr/>
      <dgm:t>
        <a:bodyPr/>
        <a:lstStyle/>
        <a:p>
          <a:endParaRPr lang="ru-RU"/>
        </a:p>
      </dgm:t>
    </dgm:pt>
    <dgm:pt modelId="{E470EF19-C546-4A53-A785-101E6562986E}" type="pres">
      <dgm:prSet presAssocID="{9DBE721C-3699-4E21-873B-490B1FDDABA5}" presName="connectorText" presStyleLbl="sibTrans2D1" presStyleIdx="3" presStyleCnt="6"/>
      <dgm:spPr/>
      <dgm:t>
        <a:bodyPr/>
        <a:lstStyle/>
        <a:p>
          <a:endParaRPr lang="ru-RU"/>
        </a:p>
      </dgm:t>
    </dgm:pt>
    <dgm:pt modelId="{2011F104-D068-4DE8-AD80-454E4EAFCF16}" type="pres">
      <dgm:prSet presAssocID="{736A0934-9D11-4A7E-BB79-271B14BFE414}" presName="node" presStyleLbl="node1" presStyleIdx="3" presStyleCnt="6" custScaleX="175656" custScaleY="71951" custRadScaleRad="107482" custRadScaleInc="97450">
        <dgm:presLayoutVars>
          <dgm:bulletEnabled val="1"/>
        </dgm:presLayoutVars>
      </dgm:prSet>
      <dgm:spPr/>
      <dgm:t>
        <a:bodyPr/>
        <a:lstStyle/>
        <a:p>
          <a:endParaRPr lang="ru-RU"/>
        </a:p>
      </dgm:t>
    </dgm:pt>
    <dgm:pt modelId="{42CD1499-C934-4ADF-A1EB-0252CDDF36D0}" type="pres">
      <dgm:prSet presAssocID="{8D681C24-8580-48E5-8665-5A8EFB48CE0A}" presName="parTrans" presStyleLbl="sibTrans2D1" presStyleIdx="4" presStyleCnt="6"/>
      <dgm:spPr/>
      <dgm:t>
        <a:bodyPr/>
        <a:lstStyle/>
        <a:p>
          <a:endParaRPr lang="ru-RU"/>
        </a:p>
      </dgm:t>
    </dgm:pt>
    <dgm:pt modelId="{24596E9E-1FF1-4C0C-8EFF-114D1D02FE6F}" type="pres">
      <dgm:prSet presAssocID="{8D681C24-8580-48E5-8665-5A8EFB48CE0A}" presName="connectorText" presStyleLbl="sibTrans2D1" presStyleIdx="4" presStyleCnt="6"/>
      <dgm:spPr/>
      <dgm:t>
        <a:bodyPr/>
        <a:lstStyle/>
        <a:p>
          <a:endParaRPr lang="ru-RU"/>
        </a:p>
      </dgm:t>
    </dgm:pt>
    <dgm:pt modelId="{0C662DA4-E5FB-4964-9F04-0698E19FBA30}" type="pres">
      <dgm:prSet presAssocID="{72185C3F-EF27-4AEA-9AB3-03FD1B0C4D24}" presName="node" presStyleLbl="node1" presStyleIdx="4" presStyleCnt="6" custScaleX="191694" custScaleY="52325" custRadScaleRad="162732" custRadScaleInc="58210">
        <dgm:presLayoutVars>
          <dgm:bulletEnabled val="1"/>
        </dgm:presLayoutVars>
      </dgm:prSet>
      <dgm:spPr/>
      <dgm:t>
        <a:bodyPr/>
        <a:lstStyle/>
        <a:p>
          <a:endParaRPr lang="ru-RU"/>
        </a:p>
      </dgm:t>
    </dgm:pt>
    <dgm:pt modelId="{B9388C7B-7995-4814-80AA-DCF200E585EA}" type="pres">
      <dgm:prSet presAssocID="{9CFBB68B-004B-4131-B086-B395C70AD461}" presName="parTrans" presStyleLbl="sibTrans2D1" presStyleIdx="5" presStyleCnt="6"/>
      <dgm:spPr/>
      <dgm:t>
        <a:bodyPr/>
        <a:lstStyle/>
        <a:p>
          <a:endParaRPr lang="ru-RU"/>
        </a:p>
      </dgm:t>
    </dgm:pt>
    <dgm:pt modelId="{15617573-353E-46D4-9611-71F8EDF2B6A8}" type="pres">
      <dgm:prSet presAssocID="{9CFBB68B-004B-4131-B086-B395C70AD461}" presName="connectorText" presStyleLbl="sibTrans2D1" presStyleIdx="5" presStyleCnt="6"/>
      <dgm:spPr/>
      <dgm:t>
        <a:bodyPr/>
        <a:lstStyle/>
        <a:p>
          <a:endParaRPr lang="ru-RU"/>
        </a:p>
      </dgm:t>
    </dgm:pt>
    <dgm:pt modelId="{552E9A21-5D5F-4FDB-8D3B-16B1D27DDCCA}" type="pres">
      <dgm:prSet presAssocID="{02B77CFD-1988-4A68-AD51-27D7CDD0ECFA}" presName="node" presStyleLbl="node1" presStyleIdx="5" presStyleCnt="6" custScaleX="225618" custScaleY="73131" custRadScaleRad="171825" custRadScaleInc="-26973">
        <dgm:presLayoutVars>
          <dgm:bulletEnabled val="1"/>
        </dgm:presLayoutVars>
      </dgm:prSet>
      <dgm:spPr/>
      <dgm:t>
        <a:bodyPr/>
        <a:lstStyle/>
        <a:p>
          <a:endParaRPr lang="ru-RU"/>
        </a:p>
      </dgm:t>
    </dgm:pt>
  </dgm:ptLst>
  <dgm:cxnLst>
    <dgm:cxn modelId="{E8FB6888-15F6-4330-88AC-85B19F1273A3}" srcId="{EB095F3D-1C95-4B20-8187-F9A38F0FB20C}" destId="{02B77CFD-1988-4A68-AD51-27D7CDD0ECFA}" srcOrd="5" destOrd="0" parTransId="{9CFBB68B-004B-4131-B086-B395C70AD461}" sibTransId="{8B24D967-2513-4CD0-BCA5-DF20EEA9EB55}"/>
    <dgm:cxn modelId="{08D98391-18AF-4DE3-ADB6-E25F892EB35D}" type="presOf" srcId="{EB095F3D-1C95-4B20-8187-F9A38F0FB20C}" destId="{5E16D859-FB16-4510-B4B9-3E6A533F8046}" srcOrd="0" destOrd="0" presId="urn:microsoft.com/office/officeart/2005/8/layout/radial5"/>
    <dgm:cxn modelId="{28DA36F9-42D4-4B09-9AD0-F5B88D7F2FEB}" type="presOf" srcId="{4A833310-67DF-41B3-AD15-2360BE761D38}" destId="{496CBC37-16FF-4722-9947-5C66E00FA1FE}" srcOrd="0" destOrd="0" presId="urn:microsoft.com/office/officeart/2005/8/layout/radial5"/>
    <dgm:cxn modelId="{BD7176F7-86B7-45E2-A673-01A68DCD395D}" type="presOf" srcId="{9CFBB68B-004B-4131-B086-B395C70AD461}" destId="{15617573-353E-46D4-9611-71F8EDF2B6A8}" srcOrd="1" destOrd="0" presId="urn:microsoft.com/office/officeart/2005/8/layout/radial5"/>
    <dgm:cxn modelId="{633D1B18-39C2-4D41-944E-C9A3D4C35AF2}" type="presOf" srcId="{B7CDFADB-4F9C-49B3-8F06-1257612FC294}" destId="{17FD9F95-618A-45E1-BA01-70C5FDCFE1AB}" srcOrd="0" destOrd="0" presId="urn:microsoft.com/office/officeart/2005/8/layout/radial5"/>
    <dgm:cxn modelId="{157AA001-84BD-46A9-8808-4BCA75B38F0A}" type="presOf" srcId="{8D681C24-8580-48E5-8665-5A8EFB48CE0A}" destId="{24596E9E-1FF1-4C0C-8EFF-114D1D02FE6F}" srcOrd="1" destOrd="0" presId="urn:microsoft.com/office/officeart/2005/8/layout/radial5"/>
    <dgm:cxn modelId="{EE6A8A36-8CFD-49B4-B7C4-CAFCD57073A4}" type="presOf" srcId="{D3D48301-61E6-4078-9211-34C97C529845}" destId="{1271B47F-BCBD-45D2-91AD-7F14D9D4F4FF}" srcOrd="0" destOrd="0" presId="urn:microsoft.com/office/officeart/2005/8/layout/radial5"/>
    <dgm:cxn modelId="{EDFAF532-F66E-4F66-922F-43BB53D27B2E}" type="presOf" srcId="{9DBE721C-3699-4E21-873B-490B1FDDABA5}" destId="{E470EF19-C546-4A53-A785-101E6562986E}" srcOrd="1" destOrd="0" presId="urn:microsoft.com/office/officeart/2005/8/layout/radial5"/>
    <dgm:cxn modelId="{9D2A2582-0FB9-435C-9BE2-207FF46666AD}" type="presOf" srcId="{9DBE721C-3699-4E21-873B-490B1FDDABA5}" destId="{6C4C5008-75F7-4510-A2EC-790730FFF293}" srcOrd="0" destOrd="0" presId="urn:microsoft.com/office/officeart/2005/8/layout/radial5"/>
    <dgm:cxn modelId="{F51B48AC-F44B-4846-8DD1-8FDCE3A64AC7}" type="presOf" srcId="{4A833310-67DF-41B3-AD15-2360BE761D38}" destId="{86D50D1B-4940-4E6F-8EB9-0841824FA711}" srcOrd="1" destOrd="0" presId="urn:microsoft.com/office/officeart/2005/8/layout/radial5"/>
    <dgm:cxn modelId="{CF4AFE15-19E9-4A80-960E-A89B6FF8D66D}" type="presOf" srcId="{8D681C24-8580-48E5-8665-5A8EFB48CE0A}" destId="{42CD1499-C934-4ADF-A1EB-0252CDDF36D0}" srcOrd="0" destOrd="0" presId="urn:microsoft.com/office/officeart/2005/8/layout/radial5"/>
    <dgm:cxn modelId="{DECCDAF0-A25A-47F4-9B71-3AEEAAF58696}" srcId="{EB095F3D-1C95-4B20-8187-F9A38F0FB20C}" destId="{D3D48301-61E6-4078-9211-34C97C529845}" srcOrd="0" destOrd="0" parTransId="{4A833310-67DF-41B3-AD15-2360BE761D38}" sibTransId="{216483FE-3DD8-4B68-A21B-3299A3E98007}"/>
    <dgm:cxn modelId="{D2A51934-E764-435D-B521-2F7B0B55D104}" type="presOf" srcId="{9CFBB68B-004B-4131-B086-B395C70AD461}" destId="{B9388C7B-7995-4814-80AA-DCF200E585EA}" srcOrd="0" destOrd="0" presId="urn:microsoft.com/office/officeart/2005/8/layout/radial5"/>
    <dgm:cxn modelId="{F834C5B0-6BA7-4BBD-B966-89B5C94A881E}" srcId="{C307F4F2-809F-4D2C-83BE-520537FF7233}" destId="{EB095F3D-1C95-4B20-8187-F9A38F0FB20C}" srcOrd="0" destOrd="0" parTransId="{563F7DF9-4CFF-41F8-AC36-A7A6DFE5D24F}" sibTransId="{4A358D0D-86B4-4DFB-8B44-FCABFB0CF1EC}"/>
    <dgm:cxn modelId="{E2D5CF71-C6A8-4904-8190-737BB02CC856}" type="presOf" srcId="{72185C3F-EF27-4AEA-9AB3-03FD1B0C4D24}" destId="{0C662DA4-E5FB-4964-9F04-0698E19FBA30}" srcOrd="0" destOrd="0" presId="urn:microsoft.com/office/officeart/2005/8/layout/radial5"/>
    <dgm:cxn modelId="{A3234439-0911-412E-977B-F0A4489F1291}" srcId="{EB095F3D-1C95-4B20-8187-F9A38F0FB20C}" destId="{9B0D868F-14B6-4E36-9D4A-0598360AD5B5}" srcOrd="1" destOrd="0" parTransId="{B515AAA5-84A6-450C-9D5B-43211B00B6CB}" sibTransId="{063539DE-9E82-4443-8E36-75A2DD05BD68}"/>
    <dgm:cxn modelId="{A0032E45-6C92-4F09-9FFD-A47DBBFDECE0}" srcId="{EB095F3D-1C95-4B20-8187-F9A38F0FB20C}" destId="{CB305F29-784C-407C-85F0-BC264D066955}" srcOrd="2" destOrd="0" parTransId="{B7CDFADB-4F9C-49B3-8F06-1257612FC294}" sibTransId="{15AB8B09-961B-46AF-9399-FD397AF77870}"/>
    <dgm:cxn modelId="{8DE00168-9455-4177-AD92-1D41CC4A3886}" srcId="{EB095F3D-1C95-4B20-8187-F9A38F0FB20C}" destId="{736A0934-9D11-4A7E-BB79-271B14BFE414}" srcOrd="3" destOrd="0" parTransId="{9DBE721C-3699-4E21-873B-490B1FDDABA5}" sibTransId="{581E4C49-20CD-49B3-9391-29AEAFF6B400}"/>
    <dgm:cxn modelId="{C08E109B-BF23-415C-B28A-3D1D1B620DF1}" type="presOf" srcId="{02B77CFD-1988-4A68-AD51-27D7CDD0ECFA}" destId="{552E9A21-5D5F-4FDB-8D3B-16B1D27DDCCA}" srcOrd="0" destOrd="0" presId="urn:microsoft.com/office/officeart/2005/8/layout/radial5"/>
    <dgm:cxn modelId="{2793EA8B-77CE-45C2-9E33-2F3AAB11D667}" type="presOf" srcId="{9B0D868F-14B6-4E36-9D4A-0598360AD5B5}" destId="{75DB09E7-9CD9-4DFA-A5F8-1F5A6E6CF3E1}" srcOrd="0" destOrd="0" presId="urn:microsoft.com/office/officeart/2005/8/layout/radial5"/>
    <dgm:cxn modelId="{43889A03-AFF7-41F6-9302-1236D3D55A30}" type="presOf" srcId="{736A0934-9D11-4A7E-BB79-271B14BFE414}" destId="{2011F104-D068-4DE8-AD80-454E4EAFCF16}" srcOrd="0" destOrd="0" presId="urn:microsoft.com/office/officeart/2005/8/layout/radial5"/>
    <dgm:cxn modelId="{FE6D6F6B-556E-4631-A56D-0A87088D0603}" type="presOf" srcId="{B7CDFADB-4F9C-49B3-8F06-1257612FC294}" destId="{45093008-9A8B-4495-850F-03D16A2AE936}" srcOrd="1" destOrd="0" presId="urn:microsoft.com/office/officeart/2005/8/layout/radial5"/>
    <dgm:cxn modelId="{6D7FD184-D9B1-4E2C-9443-D6452ADFB218}" srcId="{EB095F3D-1C95-4B20-8187-F9A38F0FB20C}" destId="{72185C3F-EF27-4AEA-9AB3-03FD1B0C4D24}" srcOrd="4" destOrd="0" parTransId="{8D681C24-8580-48E5-8665-5A8EFB48CE0A}" sibTransId="{F46F94CF-B21C-4556-8616-5DA53FFB7958}"/>
    <dgm:cxn modelId="{F033340D-C67A-452E-B631-B4444B055598}" type="presOf" srcId="{C307F4F2-809F-4D2C-83BE-520537FF7233}" destId="{F22C5533-876A-4B25-BEB7-91032CC46039}" srcOrd="0" destOrd="0" presId="urn:microsoft.com/office/officeart/2005/8/layout/radial5"/>
    <dgm:cxn modelId="{734A536F-7595-4122-8356-488A9283AB19}" type="presOf" srcId="{B515AAA5-84A6-450C-9D5B-43211B00B6CB}" destId="{63733DC1-B160-4B85-8674-46A6B6B59BFA}" srcOrd="1" destOrd="0" presId="urn:microsoft.com/office/officeart/2005/8/layout/radial5"/>
    <dgm:cxn modelId="{80B2DE62-AB21-4620-82A0-63EC642FD1E4}" type="presOf" srcId="{CB305F29-784C-407C-85F0-BC264D066955}" destId="{3D7CB142-5426-436A-AA05-6687F2F6B2E6}" srcOrd="0" destOrd="0" presId="urn:microsoft.com/office/officeart/2005/8/layout/radial5"/>
    <dgm:cxn modelId="{D880D9BE-16BC-48CC-8059-9A5B1ADF905F}" type="presOf" srcId="{B515AAA5-84A6-450C-9D5B-43211B00B6CB}" destId="{418D5A56-7397-405A-9056-747DE07F57D0}" srcOrd="0" destOrd="0" presId="urn:microsoft.com/office/officeart/2005/8/layout/radial5"/>
    <dgm:cxn modelId="{04684F41-A9B9-4E28-8674-A8A42B90CDF9}" type="presParOf" srcId="{F22C5533-876A-4B25-BEB7-91032CC46039}" destId="{5E16D859-FB16-4510-B4B9-3E6A533F8046}" srcOrd="0" destOrd="0" presId="urn:microsoft.com/office/officeart/2005/8/layout/radial5"/>
    <dgm:cxn modelId="{F7571166-F22F-40BC-BC51-9E5E5E9AD8DB}" type="presParOf" srcId="{F22C5533-876A-4B25-BEB7-91032CC46039}" destId="{496CBC37-16FF-4722-9947-5C66E00FA1FE}" srcOrd="1" destOrd="0" presId="urn:microsoft.com/office/officeart/2005/8/layout/radial5"/>
    <dgm:cxn modelId="{6EE7B1D9-2770-4A32-AE86-BF971F016EF4}" type="presParOf" srcId="{496CBC37-16FF-4722-9947-5C66E00FA1FE}" destId="{86D50D1B-4940-4E6F-8EB9-0841824FA711}" srcOrd="0" destOrd="0" presId="urn:microsoft.com/office/officeart/2005/8/layout/radial5"/>
    <dgm:cxn modelId="{DCA98B4C-530F-4B44-A709-175EE88542E7}" type="presParOf" srcId="{F22C5533-876A-4B25-BEB7-91032CC46039}" destId="{1271B47F-BCBD-45D2-91AD-7F14D9D4F4FF}" srcOrd="2" destOrd="0" presId="urn:microsoft.com/office/officeart/2005/8/layout/radial5"/>
    <dgm:cxn modelId="{63B5B347-4358-4067-AB15-5625AE491A99}" type="presParOf" srcId="{F22C5533-876A-4B25-BEB7-91032CC46039}" destId="{418D5A56-7397-405A-9056-747DE07F57D0}" srcOrd="3" destOrd="0" presId="urn:microsoft.com/office/officeart/2005/8/layout/radial5"/>
    <dgm:cxn modelId="{85BAB293-C369-46B7-BF9E-A402C62A9BF3}" type="presParOf" srcId="{418D5A56-7397-405A-9056-747DE07F57D0}" destId="{63733DC1-B160-4B85-8674-46A6B6B59BFA}" srcOrd="0" destOrd="0" presId="urn:microsoft.com/office/officeart/2005/8/layout/radial5"/>
    <dgm:cxn modelId="{C2ABFEB0-5B7D-4BA2-BA07-9DB91DF5D905}" type="presParOf" srcId="{F22C5533-876A-4B25-BEB7-91032CC46039}" destId="{75DB09E7-9CD9-4DFA-A5F8-1F5A6E6CF3E1}" srcOrd="4" destOrd="0" presId="urn:microsoft.com/office/officeart/2005/8/layout/radial5"/>
    <dgm:cxn modelId="{8E550BAF-6DA0-48BC-9234-060295035DFB}" type="presParOf" srcId="{F22C5533-876A-4B25-BEB7-91032CC46039}" destId="{17FD9F95-618A-45E1-BA01-70C5FDCFE1AB}" srcOrd="5" destOrd="0" presId="urn:microsoft.com/office/officeart/2005/8/layout/radial5"/>
    <dgm:cxn modelId="{F0926B05-2762-42A0-A942-D9167909900A}" type="presParOf" srcId="{17FD9F95-618A-45E1-BA01-70C5FDCFE1AB}" destId="{45093008-9A8B-4495-850F-03D16A2AE936}" srcOrd="0" destOrd="0" presId="urn:microsoft.com/office/officeart/2005/8/layout/radial5"/>
    <dgm:cxn modelId="{3A9656AE-E369-41B0-9CC7-E50EF1BD1401}" type="presParOf" srcId="{F22C5533-876A-4B25-BEB7-91032CC46039}" destId="{3D7CB142-5426-436A-AA05-6687F2F6B2E6}" srcOrd="6" destOrd="0" presId="urn:microsoft.com/office/officeart/2005/8/layout/radial5"/>
    <dgm:cxn modelId="{13722FDE-A8CF-484F-BFEC-1683331CCCB7}" type="presParOf" srcId="{F22C5533-876A-4B25-BEB7-91032CC46039}" destId="{6C4C5008-75F7-4510-A2EC-790730FFF293}" srcOrd="7" destOrd="0" presId="urn:microsoft.com/office/officeart/2005/8/layout/radial5"/>
    <dgm:cxn modelId="{A4E699C4-55CB-4724-B440-AC3072D6A523}" type="presParOf" srcId="{6C4C5008-75F7-4510-A2EC-790730FFF293}" destId="{E470EF19-C546-4A53-A785-101E6562986E}" srcOrd="0" destOrd="0" presId="urn:microsoft.com/office/officeart/2005/8/layout/radial5"/>
    <dgm:cxn modelId="{F9E15342-B51B-4452-8F0B-4F947AF25977}" type="presParOf" srcId="{F22C5533-876A-4B25-BEB7-91032CC46039}" destId="{2011F104-D068-4DE8-AD80-454E4EAFCF16}" srcOrd="8" destOrd="0" presId="urn:microsoft.com/office/officeart/2005/8/layout/radial5"/>
    <dgm:cxn modelId="{C094913F-A621-4FF5-A798-F10B6A4AA839}" type="presParOf" srcId="{F22C5533-876A-4B25-BEB7-91032CC46039}" destId="{42CD1499-C934-4ADF-A1EB-0252CDDF36D0}" srcOrd="9" destOrd="0" presId="urn:microsoft.com/office/officeart/2005/8/layout/radial5"/>
    <dgm:cxn modelId="{55829F19-4680-491D-8D51-70CC448B2520}" type="presParOf" srcId="{42CD1499-C934-4ADF-A1EB-0252CDDF36D0}" destId="{24596E9E-1FF1-4C0C-8EFF-114D1D02FE6F}" srcOrd="0" destOrd="0" presId="urn:microsoft.com/office/officeart/2005/8/layout/radial5"/>
    <dgm:cxn modelId="{625A68D0-237F-4AE0-B21E-90B350A90EAB}" type="presParOf" srcId="{F22C5533-876A-4B25-BEB7-91032CC46039}" destId="{0C662DA4-E5FB-4964-9F04-0698E19FBA30}" srcOrd="10" destOrd="0" presId="urn:microsoft.com/office/officeart/2005/8/layout/radial5"/>
    <dgm:cxn modelId="{43CD31BC-BB8C-452A-896F-D6246025F66F}" type="presParOf" srcId="{F22C5533-876A-4B25-BEB7-91032CC46039}" destId="{B9388C7B-7995-4814-80AA-DCF200E585EA}" srcOrd="11" destOrd="0" presId="urn:microsoft.com/office/officeart/2005/8/layout/radial5"/>
    <dgm:cxn modelId="{0D6432BA-1848-49FF-8F1A-A615E2D41C2C}" type="presParOf" srcId="{B9388C7B-7995-4814-80AA-DCF200E585EA}" destId="{15617573-353E-46D4-9611-71F8EDF2B6A8}" srcOrd="0" destOrd="0" presId="urn:microsoft.com/office/officeart/2005/8/layout/radial5"/>
    <dgm:cxn modelId="{7C740BE6-5F7B-4889-907F-29A10F3537A9}" type="presParOf" srcId="{F22C5533-876A-4B25-BEB7-91032CC46039}" destId="{552E9A21-5D5F-4FDB-8D3B-16B1D27DDCCA}"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467AAB-9FCC-46C4-B226-F68C56A8FF50}" type="doc">
      <dgm:prSet loTypeId="urn:microsoft.com/office/officeart/2005/8/layout/vList2" loCatId="list" qsTypeId="urn:microsoft.com/office/officeart/2005/8/quickstyle/simple3" qsCatId="simple" csTypeId="urn:microsoft.com/office/officeart/2005/8/colors/colorful1#2" csCatId="colorful"/>
      <dgm:spPr/>
      <dgm:t>
        <a:bodyPr/>
        <a:lstStyle/>
        <a:p>
          <a:endParaRPr lang="ru-RU"/>
        </a:p>
      </dgm:t>
    </dgm:pt>
    <dgm:pt modelId="{77B8DAC3-C690-47B4-8BD4-0E9CB01C012E}">
      <dgm:prSet/>
      <dgm:spPr/>
      <dgm:t>
        <a:bodyPr/>
        <a:lstStyle/>
        <a:p>
          <a:pPr rtl="0"/>
          <a:r>
            <a:rPr lang="ru-RU" dirty="0" smtClean="0"/>
            <a:t>расследование и учет несчастных случаев на производстве и профессиональных заболеваний;</a:t>
          </a:r>
          <a:endParaRPr lang="ru-RU" dirty="0"/>
        </a:p>
      </dgm:t>
    </dgm:pt>
    <dgm:pt modelId="{3B3A941E-5F01-43D8-A8BA-DA7867FF8B44}" type="parTrans" cxnId="{9E64C3C6-45E4-49F7-B5BA-73E81823AD1F}">
      <dgm:prSet/>
      <dgm:spPr/>
      <dgm:t>
        <a:bodyPr/>
        <a:lstStyle/>
        <a:p>
          <a:endParaRPr lang="ru-RU"/>
        </a:p>
      </dgm:t>
    </dgm:pt>
    <dgm:pt modelId="{F156C512-5A4C-4E9E-8B0B-370037944C42}" type="sibTrans" cxnId="{9E64C3C6-45E4-49F7-B5BA-73E81823AD1F}">
      <dgm:prSet/>
      <dgm:spPr/>
      <dgm:t>
        <a:bodyPr/>
        <a:lstStyle/>
        <a:p>
          <a:endParaRPr lang="ru-RU"/>
        </a:p>
      </dgm:t>
    </dgm:pt>
    <dgm:pt modelId="{F5AAD64B-36B3-4B16-87D1-4236B5A543E6}">
      <dgm:prSet/>
      <dgm:spPr/>
      <dgm:t>
        <a:bodyPr/>
        <a:lstStyle/>
        <a:p>
          <a:pPr rtl="0"/>
          <a:r>
            <a:rPr lang="ru-RU" dirty="0" smtClean="0"/>
            <a:t>установление порядка проведения аттестации рабочих мест по условиям труда и порядка подтверждения соответствия организации работ по охране труда государственным нормативным требованиям охраны труда; </a:t>
          </a:r>
          <a:endParaRPr lang="ru-RU" dirty="0"/>
        </a:p>
      </dgm:t>
    </dgm:pt>
    <dgm:pt modelId="{2E624E4E-3B0E-44AF-820C-545DA18D1E28}" type="parTrans" cxnId="{11E99C73-BD1B-4C7F-B8B5-DA36C8F7BD4D}">
      <dgm:prSet/>
      <dgm:spPr/>
      <dgm:t>
        <a:bodyPr/>
        <a:lstStyle/>
        <a:p>
          <a:endParaRPr lang="ru-RU"/>
        </a:p>
      </dgm:t>
    </dgm:pt>
    <dgm:pt modelId="{F80E64FB-B086-4E10-89D8-AB82D477E65F}" type="sibTrans" cxnId="{11E99C73-BD1B-4C7F-B8B5-DA36C8F7BD4D}">
      <dgm:prSet/>
      <dgm:spPr/>
      <dgm:t>
        <a:bodyPr/>
        <a:lstStyle/>
        <a:p>
          <a:endParaRPr lang="ru-RU"/>
        </a:p>
      </dgm:t>
    </dgm:pt>
    <dgm:pt modelId="{1076BDD7-3E2A-434B-89F7-2F773290C8AB}">
      <dgm:prSet/>
      <dgm:spPr/>
      <dgm:t>
        <a:bodyPr/>
        <a:lstStyle/>
        <a:p>
          <a:pPr rtl="0"/>
          <a:r>
            <a:rPr lang="ru-RU" dirty="0" smtClean="0"/>
            <a:t>защита законных интересов работников, пострадавших от несчастных случаев на производстве и профессиональных заболеваний, а также членов их семей;</a:t>
          </a:r>
          <a:endParaRPr lang="ru-RU" dirty="0"/>
        </a:p>
      </dgm:t>
    </dgm:pt>
    <dgm:pt modelId="{1AAB8D15-D505-434C-AA1B-83EE275C9CF0}" type="parTrans" cxnId="{B99F3A93-6AB5-4F9B-91F3-F04103B76BB4}">
      <dgm:prSet/>
      <dgm:spPr/>
      <dgm:t>
        <a:bodyPr/>
        <a:lstStyle/>
        <a:p>
          <a:endParaRPr lang="ru-RU"/>
        </a:p>
      </dgm:t>
    </dgm:pt>
    <dgm:pt modelId="{2917DD35-94A1-4433-A425-F29A3BA1355E}" type="sibTrans" cxnId="{B99F3A93-6AB5-4F9B-91F3-F04103B76BB4}">
      <dgm:prSet/>
      <dgm:spPr/>
      <dgm:t>
        <a:bodyPr/>
        <a:lstStyle/>
        <a:p>
          <a:endParaRPr lang="ru-RU"/>
        </a:p>
      </dgm:t>
    </dgm:pt>
    <dgm:pt modelId="{451C6B48-8077-4692-B06D-6E7240D24811}" type="pres">
      <dgm:prSet presAssocID="{23467AAB-9FCC-46C4-B226-F68C56A8FF50}" presName="linear" presStyleCnt="0">
        <dgm:presLayoutVars>
          <dgm:animLvl val="lvl"/>
          <dgm:resizeHandles val="exact"/>
        </dgm:presLayoutVars>
      </dgm:prSet>
      <dgm:spPr/>
      <dgm:t>
        <a:bodyPr/>
        <a:lstStyle/>
        <a:p>
          <a:endParaRPr lang="ru-RU"/>
        </a:p>
      </dgm:t>
    </dgm:pt>
    <dgm:pt modelId="{9B8D05B9-7AAC-4D0E-A91F-BEA2B5A89F49}" type="pres">
      <dgm:prSet presAssocID="{77B8DAC3-C690-47B4-8BD4-0E9CB01C012E}" presName="parentText" presStyleLbl="node1" presStyleIdx="0" presStyleCnt="3">
        <dgm:presLayoutVars>
          <dgm:chMax val="0"/>
          <dgm:bulletEnabled val="1"/>
        </dgm:presLayoutVars>
      </dgm:prSet>
      <dgm:spPr/>
      <dgm:t>
        <a:bodyPr/>
        <a:lstStyle/>
        <a:p>
          <a:endParaRPr lang="ru-RU"/>
        </a:p>
      </dgm:t>
    </dgm:pt>
    <dgm:pt modelId="{2EA836E4-8AEB-40D2-9B65-FAAE6704DBA4}" type="pres">
      <dgm:prSet presAssocID="{F156C512-5A4C-4E9E-8B0B-370037944C42}" presName="spacer" presStyleCnt="0"/>
      <dgm:spPr/>
    </dgm:pt>
    <dgm:pt modelId="{487B197D-C9B9-4641-B671-0B194D8D1885}" type="pres">
      <dgm:prSet presAssocID="{F5AAD64B-36B3-4B16-87D1-4236B5A543E6}" presName="parentText" presStyleLbl="node1" presStyleIdx="1" presStyleCnt="3">
        <dgm:presLayoutVars>
          <dgm:chMax val="0"/>
          <dgm:bulletEnabled val="1"/>
        </dgm:presLayoutVars>
      </dgm:prSet>
      <dgm:spPr/>
      <dgm:t>
        <a:bodyPr/>
        <a:lstStyle/>
        <a:p>
          <a:endParaRPr lang="ru-RU"/>
        </a:p>
      </dgm:t>
    </dgm:pt>
    <dgm:pt modelId="{C0468A10-BF78-477C-AFE5-471D97265605}" type="pres">
      <dgm:prSet presAssocID="{F80E64FB-B086-4E10-89D8-AB82D477E65F}" presName="spacer" presStyleCnt="0"/>
      <dgm:spPr/>
    </dgm:pt>
    <dgm:pt modelId="{2A5A9F97-41AE-47BD-A253-7BBDCFA64E56}" type="pres">
      <dgm:prSet presAssocID="{1076BDD7-3E2A-434B-89F7-2F773290C8AB}" presName="parentText" presStyleLbl="node1" presStyleIdx="2" presStyleCnt="3">
        <dgm:presLayoutVars>
          <dgm:chMax val="0"/>
          <dgm:bulletEnabled val="1"/>
        </dgm:presLayoutVars>
      </dgm:prSet>
      <dgm:spPr/>
      <dgm:t>
        <a:bodyPr/>
        <a:lstStyle/>
        <a:p>
          <a:endParaRPr lang="ru-RU"/>
        </a:p>
      </dgm:t>
    </dgm:pt>
  </dgm:ptLst>
  <dgm:cxnLst>
    <dgm:cxn modelId="{444D691B-11E2-42A3-B1D3-A782AEF6B4CD}" type="presOf" srcId="{23467AAB-9FCC-46C4-B226-F68C56A8FF50}" destId="{451C6B48-8077-4692-B06D-6E7240D24811}" srcOrd="0" destOrd="0" presId="urn:microsoft.com/office/officeart/2005/8/layout/vList2"/>
    <dgm:cxn modelId="{9F93C590-8F89-410E-BD74-81719853C891}" type="presOf" srcId="{77B8DAC3-C690-47B4-8BD4-0E9CB01C012E}" destId="{9B8D05B9-7AAC-4D0E-A91F-BEA2B5A89F49}" srcOrd="0" destOrd="0" presId="urn:microsoft.com/office/officeart/2005/8/layout/vList2"/>
    <dgm:cxn modelId="{9E64C3C6-45E4-49F7-B5BA-73E81823AD1F}" srcId="{23467AAB-9FCC-46C4-B226-F68C56A8FF50}" destId="{77B8DAC3-C690-47B4-8BD4-0E9CB01C012E}" srcOrd="0" destOrd="0" parTransId="{3B3A941E-5F01-43D8-A8BA-DA7867FF8B44}" sibTransId="{F156C512-5A4C-4E9E-8B0B-370037944C42}"/>
    <dgm:cxn modelId="{2188E9E2-D703-43B4-ABB7-B5375C13926A}" type="presOf" srcId="{F5AAD64B-36B3-4B16-87D1-4236B5A543E6}" destId="{487B197D-C9B9-4641-B671-0B194D8D1885}" srcOrd="0" destOrd="0" presId="urn:microsoft.com/office/officeart/2005/8/layout/vList2"/>
    <dgm:cxn modelId="{11E99C73-BD1B-4C7F-B8B5-DA36C8F7BD4D}" srcId="{23467AAB-9FCC-46C4-B226-F68C56A8FF50}" destId="{F5AAD64B-36B3-4B16-87D1-4236B5A543E6}" srcOrd="1" destOrd="0" parTransId="{2E624E4E-3B0E-44AF-820C-545DA18D1E28}" sibTransId="{F80E64FB-B086-4E10-89D8-AB82D477E65F}"/>
    <dgm:cxn modelId="{B99F3A93-6AB5-4F9B-91F3-F04103B76BB4}" srcId="{23467AAB-9FCC-46C4-B226-F68C56A8FF50}" destId="{1076BDD7-3E2A-434B-89F7-2F773290C8AB}" srcOrd="2" destOrd="0" parTransId="{1AAB8D15-D505-434C-AA1B-83EE275C9CF0}" sibTransId="{2917DD35-94A1-4433-A425-F29A3BA1355E}"/>
    <dgm:cxn modelId="{04E97D19-EE30-4FB4-A08F-2F1877A79611}" type="presOf" srcId="{1076BDD7-3E2A-434B-89F7-2F773290C8AB}" destId="{2A5A9F97-41AE-47BD-A253-7BBDCFA64E56}" srcOrd="0" destOrd="0" presId="urn:microsoft.com/office/officeart/2005/8/layout/vList2"/>
    <dgm:cxn modelId="{FA3F8E98-2704-45E6-AC90-91F6C31AAEE3}" type="presParOf" srcId="{451C6B48-8077-4692-B06D-6E7240D24811}" destId="{9B8D05B9-7AAC-4D0E-A91F-BEA2B5A89F49}" srcOrd="0" destOrd="0" presId="urn:microsoft.com/office/officeart/2005/8/layout/vList2"/>
    <dgm:cxn modelId="{06AE1856-5543-45A8-B651-87B86CB0F32D}" type="presParOf" srcId="{451C6B48-8077-4692-B06D-6E7240D24811}" destId="{2EA836E4-8AEB-40D2-9B65-FAAE6704DBA4}" srcOrd="1" destOrd="0" presId="urn:microsoft.com/office/officeart/2005/8/layout/vList2"/>
    <dgm:cxn modelId="{08B75FD9-7BB3-4C76-80A8-E7A78529FF4D}" type="presParOf" srcId="{451C6B48-8077-4692-B06D-6E7240D24811}" destId="{487B197D-C9B9-4641-B671-0B194D8D1885}" srcOrd="2" destOrd="0" presId="urn:microsoft.com/office/officeart/2005/8/layout/vList2"/>
    <dgm:cxn modelId="{8B3B59B2-0199-4940-9533-B3574903530D}" type="presParOf" srcId="{451C6B48-8077-4692-B06D-6E7240D24811}" destId="{C0468A10-BF78-477C-AFE5-471D97265605}" srcOrd="3" destOrd="0" presId="urn:microsoft.com/office/officeart/2005/8/layout/vList2"/>
    <dgm:cxn modelId="{10CCDCB4-E097-42DA-9AAC-FF098EBC9B4C}" type="presParOf" srcId="{451C6B48-8077-4692-B06D-6E7240D24811}" destId="{2A5A9F97-41AE-47BD-A253-7BBDCFA64E5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1FB6389E-809A-4AA5-B9B5-78823D0AFAB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88E2708C-A908-4FBA-A4C4-4135E6D35AE9}">
      <dgm:prSet phldrT="[Текст]" custT="1"/>
      <dgm:spPr/>
      <dgm:t>
        <a:bodyPr/>
        <a:lstStyle/>
        <a:p>
          <a:r>
            <a:rPr lang="ru-RU" sz="1800" dirty="0" smtClean="0"/>
            <a:t>Источники вибрации </a:t>
          </a:r>
          <a:endParaRPr lang="ru-RU" sz="1800" dirty="0"/>
        </a:p>
      </dgm:t>
    </dgm:pt>
    <dgm:pt modelId="{DC7DF2CE-9920-4E61-9BF4-9C9F52FD6AE0}" type="parTrans" cxnId="{D4E6FA99-3692-4163-80E8-81C16E982354}">
      <dgm:prSet/>
      <dgm:spPr/>
      <dgm:t>
        <a:bodyPr/>
        <a:lstStyle/>
        <a:p>
          <a:endParaRPr lang="ru-RU"/>
        </a:p>
      </dgm:t>
    </dgm:pt>
    <dgm:pt modelId="{9ECEBC6D-44AA-4519-8A8E-D8590DD95D7D}" type="sibTrans" cxnId="{D4E6FA99-3692-4163-80E8-81C16E982354}">
      <dgm:prSet/>
      <dgm:spPr/>
      <dgm:t>
        <a:bodyPr/>
        <a:lstStyle/>
        <a:p>
          <a:endParaRPr lang="ru-RU"/>
        </a:p>
      </dgm:t>
    </dgm:pt>
    <dgm:pt modelId="{B6445727-6474-4BBE-8E74-8EEA2345AE33}">
      <dgm:prSet phldrT="[Текст]" custT="1"/>
      <dgm:spPr/>
      <dgm:t>
        <a:bodyPr/>
        <a:lstStyle/>
        <a:p>
          <a:r>
            <a:rPr lang="ru-RU" sz="1800" dirty="0" smtClean="0"/>
            <a:t>возвратно-поступательные движущиеся системы</a:t>
          </a:r>
          <a:endParaRPr lang="ru-RU" sz="1800" dirty="0"/>
        </a:p>
      </dgm:t>
    </dgm:pt>
    <dgm:pt modelId="{2137C8E2-1190-4CC0-9EAA-2BCEFB476D70}" type="parTrans" cxnId="{2958DDF8-1E42-4141-B0F8-AD2A9262F62B}">
      <dgm:prSet/>
      <dgm:spPr/>
      <dgm:t>
        <a:bodyPr/>
        <a:lstStyle/>
        <a:p>
          <a:endParaRPr lang="ru-RU"/>
        </a:p>
      </dgm:t>
    </dgm:pt>
    <dgm:pt modelId="{4E621804-231D-4348-82B7-EAF3D3354EBC}" type="sibTrans" cxnId="{2958DDF8-1E42-4141-B0F8-AD2A9262F62B}">
      <dgm:prSet/>
      <dgm:spPr/>
      <dgm:t>
        <a:bodyPr/>
        <a:lstStyle/>
        <a:p>
          <a:endParaRPr lang="ru-RU"/>
        </a:p>
      </dgm:t>
    </dgm:pt>
    <dgm:pt modelId="{EE04399B-9C01-46D4-86EE-1ED6EA22FFB7}">
      <dgm:prSet custT="1"/>
      <dgm:spPr/>
      <dgm:t>
        <a:bodyPr/>
        <a:lstStyle/>
        <a:p>
          <a:r>
            <a:rPr lang="ru-RU" sz="1800" dirty="0" smtClean="0"/>
            <a:t>неуравновешенные вращающиеся массы</a:t>
          </a:r>
          <a:endParaRPr lang="ru-RU" sz="1800" dirty="0"/>
        </a:p>
      </dgm:t>
    </dgm:pt>
    <dgm:pt modelId="{E3C77A46-2597-4D7D-9EE5-324749B67842}" type="parTrans" cxnId="{BAC0D4C1-A8C0-4518-B581-60E4C9396536}">
      <dgm:prSet/>
      <dgm:spPr/>
      <dgm:t>
        <a:bodyPr/>
        <a:lstStyle/>
        <a:p>
          <a:endParaRPr lang="ru-RU"/>
        </a:p>
      </dgm:t>
    </dgm:pt>
    <dgm:pt modelId="{E9B284A5-CE8E-4686-8EBA-811682F6AE2D}" type="sibTrans" cxnId="{BAC0D4C1-A8C0-4518-B581-60E4C9396536}">
      <dgm:prSet/>
      <dgm:spPr/>
      <dgm:t>
        <a:bodyPr/>
        <a:lstStyle/>
        <a:p>
          <a:endParaRPr lang="ru-RU"/>
        </a:p>
      </dgm:t>
    </dgm:pt>
    <dgm:pt modelId="{26CB47C7-FB20-4CEA-9679-7104AE28FA09}">
      <dgm:prSet custT="1"/>
      <dgm:spPr/>
      <dgm:t>
        <a:bodyPr/>
        <a:lstStyle/>
        <a:p>
          <a:r>
            <a:rPr lang="ru-RU" sz="1800" dirty="0" smtClean="0"/>
            <a:t>ударное взаимодействие сопрягаемых деталей</a:t>
          </a:r>
          <a:endParaRPr lang="ru-RU" sz="1800" dirty="0"/>
        </a:p>
      </dgm:t>
    </dgm:pt>
    <dgm:pt modelId="{858761DA-72BE-4AC0-B4EF-29A08D05A3CC}" type="parTrans" cxnId="{EE66BEDB-0C76-4737-80FA-DED7DB63348F}">
      <dgm:prSet/>
      <dgm:spPr/>
      <dgm:t>
        <a:bodyPr/>
        <a:lstStyle/>
        <a:p>
          <a:endParaRPr lang="ru-RU"/>
        </a:p>
      </dgm:t>
    </dgm:pt>
    <dgm:pt modelId="{6294C5AA-A609-4C2C-8086-501D212741D4}" type="sibTrans" cxnId="{EE66BEDB-0C76-4737-80FA-DED7DB63348F}">
      <dgm:prSet/>
      <dgm:spPr/>
      <dgm:t>
        <a:bodyPr/>
        <a:lstStyle/>
        <a:p>
          <a:endParaRPr lang="ru-RU"/>
        </a:p>
      </dgm:t>
    </dgm:pt>
    <dgm:pt modelId="{06AE8130-DF71-4148-A843-56658E7538C1}">
      <dgm:prSet custT="1"/>
      <dgm:spPr/>
      <dgm:t>
        <a:bodyPr/>
        <a:lstStyle/>
        <a:p>
          <a:r>
            <a:rPr lang="ru-RU" sz="1800" dirty="0" smtClean="0"/>
            <a:t>оборудование и инструмент, использующие в технологических целях ударное воздействие на обрабатываемый материал</a:t>
          </a:r>
          <a:endParaRPr lang="ru-RU" sz="1800" dirty="0"/>
        </a:p>
      </dgm:t>
    </dgm:pt>
    <dgm:pt modelId="{D210C445-0796-4CF8-81D5-5BCF0AED46C4}" type="parTrans" cxnId="{E4A3F307-CD80-4D66-B110-88BACEC6B92E}">
      <dgm:prSet/>
      <dgm:spPr/>
      <dgm:t>
        <a:bodyPr/>
        <a:lstStyle/>
        <a:p>
          <a:endParaRPr lang="ru-RU"/>
        </a:p>
      </dgm:t>
    </dgm:pt>
    <dgm:pt modelId="{310F8722-A3E5-4002-94BD-E8870FC8C971}" type="sibTrans" cxnId="{E4A3F307-CD80-4D66-B110-88BACEC6B92E}">
      <dgm:prSet/>
      <dgm:spPr/>
      <dgm:t>
        <a:bodyPr/>
        <a:lstStyle/>
        <a:p>
          <a:endParaRPr lang="ru-RU"/>
        </a:p>
      </dgm:t>
    </dgm:pt>
    <dgm:pt modelId="{288DC26D-530F-4A09-B42A-EA1B57F67298}" type="pres">
      <dgm:prSet presAssocID="{1FB6389E-809A-4AA5-B9B5-78823D0AFAB5}" presName="Name0" presStyleCnt="0">
        <dgm:presLayoutVars>
          <dgm:chMax val="1"/>
          <dgm:dir/>
          <dgm:animLvl val="ctr"/>
          <dgm:resizeHandles val="exact"/>
        </dgm:presLayoutVars>
      </dgm:prSet>
      <dgm:spPr/>
      <dgm:t>
        <a:bodyPr/>
        <a:lstStyle/>
        <a:p>
          <a:endParaRPr lang="ru-RU"/>
        </a:p>
      </dgm:t>
    </dgm:pt>
    <dgm:pt modelId="{5A1F1017-C2E7-41E3-A765-00BB24319ECC}" type="pres">
      <dgm:prSet presAssocID="{88E2708C-A908-4FBA-A4C4-4135E6D35AE9}" presName="centerShape" presStyleLbl="node0" presStyleIdx="0" presStyleCnt="1" custScaleX="152891"/>
      <dgm:spPr/>
      <dgm:t>
        <a:bodyPr/>
        <a:lstStyle/>
        <a:p>
          <a:endParaRPr lang="ru-RU"/>
        </a:p>
      </dgm:t>
    </dgm:pt>
    <dgm:pt modelId="{449B9AB3-6DA6-4954-895B-CDA2F2F3082A}" type="pres">
      <dgm:prSet presAssocID="{2137C8E2-1190-4CC0-9EAA-2BCEFB476D70}" presName="parTrans" presStyleLbl="sibTrans2D1" presStyleIdx="0" presStyleCnt="4"/>
      <dgm:spPr/>
      <dgm:t>
        <a:bodyPr/>
        <a:lstStyle/>
        <a:p>
          <a:endParaRPr lang="ru-RU"/>
        </a:p>
      </dgm:t>
    </dgm:pt>
    <dgm:pt modelId="{163350DF-53E8-4437-9BF1-7F0D841F73ED}" type="pres">
      <dgm:prSet presAssocID="{2137C8E2-1190-4CC0-9EAA-2BCEFB476D70}" presName="connectorText" presStyleLbl="sibTrans2D1" presStyleIdx="0" presStyleCnt="4"/>
      <dgm:spPr/>
      <dgm:t>
        <a:bodyPr/>
        <a:lstStyle/>
        <a:p>
          <a:endParaRPr lang="ru-RU"/>
        </a:p>
      </dgm:t>
    </dgm:pt>
    <dgm:pt modelId="{BB4BAE24-0B5C-414E-92EF-F620656FCCA3}" type="pres">
      <dgm:prSet presAssocID="{B6445727-6474-4BBE-8E74-8EEA2345AE33}" presName="node" presStyleLbl="node1" presStyleIdx="0" presStyleCnt="4" custScaleX="152891">
        <dgm:presLayoutVars>
          <dgm:bulletEnabled val="1"/>
        </dgm:presLayoutVars>
      </dgm:prSet>
      <dgm:spPr/>
      <dgm:t>
        <a:bodyPr/>
        <a:lstStyle/>
        <a:p>
          <a:endParaRPr lang="ru-RU"/>
        </a:p>
      </dgm:t>
    </dgm:pt>
    <dgm:pt modelId="{27596C19-5B15-4943-BF9E-8FB5AF5D479E}" type="pres">
      <dgm:prSet presAssocID="{E3C77A46-2597-4D7D-9EE5-324749B67842}" presName="parTrans" presStyleLbl="sibTrans2D1" presStyleIdx="1" presStyleCnt="4"/>
      <dgm:spPr/>
      <dgm:t>
        <a:bodyPr/>
        <a:lstStyle/>
        <a:p>
          <a:endParaRPr lang="ru-RU"/>
        </a:p>
      </dgm:t>
    </dgm:pt>
    <dgm:pt modelId="{C8194719-3327-46F1-BC78-54A0DDB98FAC}" type="pres">
      <dgm:prSet presAssocID="{E3C77A46-2597-4D7D-9EE5-324749B67842}" presName="connectorText" presStyleLbl="sibTrans2D1" presStyleIdx="1" presStyleCnt="4"/>
      <dgm:spPr/>
      <dgm:t>
        <a:bodyPr/>
        <a:lstStyle/>
        <a:p>
          <a:endParaRPr lang="ru-RU"/>
        </a:p>
      </dgm:t>
    </dgm:pt>
    <dgm:pt modelId="{6F40EEFE-9753-4624-8F9E-FC5DE1AF12C8}" type="pres">
      <dgm:prSet presAssocID="{EE04399B-9C01-46D4-86EE-1ED6EA22FFB7}" presName="node" presStyleLbl="node1" presStyleIdx="1" presStyleCnt="4" custScaleX="192964" custRadScaleRad="132569" custRadScaleInc="-15222">
        <dgm:presLayoutVars>
          <dgm:bulletEnabled val="1"/>
        </dgm:presLayoutVars>
      </dgm:prSet>
      <dgm:spPr/>
      <dgm:t>
        <a:bodyPr/>
        <a:lstStyle/>
        <a:p>
          <a:endParaRPr lang="ru-RU"/>
        </a:p>
      </dgm:t>
    </dgm:pt>
    <dgm:pt modelId="{91776DD7-186F-47E0-98F0-7992A7FAF8EB}" type="pres">
      <dgm:prSet presAssocID="{858761DA-72BE-4AC0-B4EF-29A08D05A3CC}" presName="parTrans" presStyleLbl="sibTrans2D1" presStyleIdx="2" presStyleCnt="4"/>
      <dgm:spPr/>
      <dgm:t>
        <a:bodyPr/>
        <a:lstStyle/>
        <a:p>
          <a:endParaRPr lang="ru-RU"/>
        </a:p>
      </dgm:t>
    </dgm:pt>
    <dgm:pt modelId="{D3922E63-4EA1-47AD-8CC6-131FDCC48A90}" type="pres">
      <dgm:prSet presAssocID="{858761DA-72BE-4AC0-B4EF-29A08D05A3CC}" presName="connectorText" presStyleLbl="sibTrans2D1" presStyleIdx="2" presStyleCnt="4"/>
      <dgm:spPr/>
      <dgm:t>
        <a:bodyPr/>
        <a:lstStyle/>
        <a:p>
          <a:endParaRPr lang="ru-RU"/>
        </a:p>
      </dgm:t>
    </dgm:pt>
    <dgm:pt modelId="{2F7A1FB1-EBCB-4179-BBED-3E85B291FF95}" type="pres">
      <dgm:prSet presAssocID="{26CB47C7-FB20-4CEA-9679-7104AE28FA09}" presName="node" presStyleLbl="node1" presStyleIdx="2" presStyleCnt="4" custScaleX="172502">
        <dgm:presLayoutVars>
          <dgm:bulletEnabled val="1"/>
        </dgm:presLayoutVars>
      </dgm:prSet>
      <dgm:spPr/>
      <dgm:t>
        <a:bodyPr/>
        <a:lstStyle/>
        <a:p>
          <a:endParaRPr lang="ru-RU"/>
        </a:p>
      </dgm:t>
    </dgm:pt>
    <dgm:pt modelId="{9F135487-4041-4ECD-961A-2672FCA5A788}" type="pres">
      <dgm:prSet presAssocID="{D210C445-0796-4CF8-81D5-5BCF0AED46C4}" presName="parTrans" presStyleLbl="sibTrans2D1" presStyleIdx="3" presStyleCnt="4"/>
      <dgm:spPr/>
      <dgm:t>
        <a:bodyPr/>
        <a:lstStyle/>
        <a:p>
          <a:endParaRPr lang="ru-RU"/>
        </a:p>
      </dgm:t>
    </dgm:pt>
    <dgm:pt modelId="{E2B1D9DF-94BA-446F-A2B2-1DA72D3652C5}" type="pres">
      <dgm:prSet presAssocID="{D210C445-0796-4CF8-81D5-5BCF0AED46C4}" presName="connectorText" presStyleLbl="sibTrans2D1" presStyleIdx="3" presStyleCnt="4"/>
      <dgm:spPr/>
      <dgm:t>
        <a:bodyPr/>
        <a:lstStyle/>
        <a:p>
          <a:endParaRPr lang="ru-RU"/>
        </a:p>
      </dgm:t>
    </dgm:pt>
    <dgm:pt modelId="{4FFEF7E1-56A5-4E71-96A3-909877DB0F82}" type="pres">
      <dgm:prSet presAssocID="{06AE8130-DF71-4148-A843-56658E7538C1}" presName="node" presStyleLbl="node1" presStyleIdx="3" presStyleCnt="4" custScaleX="186951" custScaleY="156350" custRadScaleRad="143329" custRadScaleInc="8786">
        <dgm:presLayoutVars>
          <dgm:bulletEnabled val="1"/>
        </dgm:presLayoutVars>
      </dgm:prSet>
      <dgm:spPr/>
      <dgm:t>
        <a:bodyPr/>
        <a:lstStyle/>
        <a:p>
          <a:endParaRPr lang="ru-RU"/>
        </a:p>
      </dgm:t>
    </dgm:pt>
  </dgm:ptLst>
  <dgm:cxnLst>
    <dgm:cxn modelId="{F465FF25-1C61-4500-BAEF-E7ED1547FB96}" type="presOf" srcId="{E3C77A46-2597-4D7D-9EE5-324749B67842}" destId="{C8194719-3327-46F1-BC78-54A0DDB98FAC}" srcOrd="1" destOrd="0" presId="urn:microsoft.com/office/officeart/2005/8/layout/radial5"/>
    <dgm:cxn modelId="{4826F766-3941-4992-95AB-172B51C35C53}" type="presOf" srcId="{26CB47C7-FB20-4CEA-9679-7104AE28FA09}" destId="{2F7A1FB1-EBCB-4179-BBED-3E85B291FF95}" srcOrd="0" destOrd="0" presId="urn:microsoft.com/office/officeart/2005/8/layout/radial5"/>
    <dgm:cxn modelId="{2958DDF8-1E42-4141-B0F8-AD2A9262F62B}" srcId="{88E2708C-A908-4FBA-A4C4-4135E6D35AE9}" destId="{B6445727-6474-4BBE-8E74-8EEA2345AE33}" srcOrd="0" destOrd="0" parTransId="{2137C8E2-1190-4CC0-9EAA-2BCEFB476D70}" sibTransId="{4E621804-231D-4348-82B7-EAF3D3354EBC}"/>
    <dgm:cxn modelId="{35076C95-828D-4309-A1F1-F3E4C5A62B48}" type="presOf" srcId="{858761DA-72BE-4AC0-B4EF-29A08D05A3CC}" destId="{D3922E63-4EA1-47AD-8CC6-131FDCC48A90}" srcOrd="1" destOrd="0" presId="urn:microsoft.com/office/officeart/2005/8/layout/radial5"/>
    <dgm:cxn modelId="{B7D5B0C8-3FC5-44BB-8D16-3969D85B52FA}" type="presOf" srcId="{88E2708C-A908-4FBA-A4C4-4135E6D35AE9}" destId="{5A1F1017-C2E7-41E3-A765-00BB24319ECC}" srcOrd="0" destOrd="0" presId="urn:microsoft.com/office/officeart/2005/8/layout/radial5"/>
    <dgm:cxn modelId="{46AA612C-5FD7-45B0-AC5F-CC9FAA6C30B7}" type="presOf" srcId="{2137C8E2-1190-4CC0-9EAA-2BCEFB476D70}" destId="{449B9AB3-6DA6-4954-895B-CDA2F2F3082A}" srcOrd="0" destOrd="0" presId="urn:microsoft.com/office/officeart/2005/8/layout/radial5"/>
    <dgm:cxn modelId="{C0F2BE68-DDC8-46BF-97B7-6AE30B1A5499}" type="presOf" srcId="{2137C8E2-1190-4CC0-9EAA-2BCEFB476D70}" destId="{163350DF-53E8-4437-9BF1-7F0D841F73ED}" srcOrd="1" destOrd="0" presId="urn:microsoft.com/office/officeart/2005/8/layout/radial5"/>
    <dgm:cxn modelId="{86FBAAA9-2E87-4E01-AC3B-A7A5D735D1C7}" type="presOf" srcId="{D210C445-0796-4CF8-81D5-5BCF0AED46C4}" destId="{9F135487-4041-4ECD-961A-2672FCA5A788}" srcOrd="0" destOrd="0" presId="urn:microsoft.com/office/officeart/2005/8/layout/radial5"/>
    <dgm:cxn modelId="{EE66BEDB-0C76-4737-80FA-DED7DB63348F}" srcId="{88E2708C-A908-4FBA-A4C4-4135E6D35AE9}" destId="{26CB47C7-FB20-4CEA-9679-7104AE28FA09}" srcOrd="2" destOrd="0" parTransId="{858761DA-72BE-4AC0-B4EF-29A08D05A3CC}" sibTransId="{6294C5AA-A609-4C2C-8086-501D212741D4}"/>
    <dgm:cxn modelId="{500B1A71-C87D-458D-8BA0-F10CE162B122}" type="presOf" srcId="{06AE8130-DF71-4148-A843-56658E7538C1}" destId="{4FFEF7E1-56A5-4E71-96A3-909877DB0F82}" srcOrd="0" destOrd="0" presId="urn:microsoft.com/office/officeart/2005/8/layout/radial5"/>
    <dgm:cxn modelId="{E4A3F307-CD80-4D66-B110-88BACEC6B92E}" srcId="{88E2708C-A908-4FBA-A4C4-4135E6D35AE9}" destId="{06AE8130-DF71-4148-A843-56658E7538C1}" srcOrd="3" destOrd="0" parTransId="{D210C445-0796-4CF8-81D5-5BCF0AED46C4}" sibTransId="{310F8722-A3E5-4002-94BD-E8870FC8C971}"/>
    <dgm:cxn modelId="{A94CE0E9-3784-4BA7-91FA-63FAEFA4991C}" type="presOf" srcId="{E3C77A46-2597-4D7D-9EE5-324749B67842}" destId="{27596C19-5B15-4943-BF9E-8FB5AF5D479E}" srcOrd="0" destOrd="0" presId="urn:microsoft.com/office/officeart/2005/8/layout/radial5"/>
    <dgm:cxn modelId="{237322B1-C523-4157-B7E5-CA39013C0F26}" type="presOf" srcId="{1FB6389E-809A-4AA5-B9B5-78823D0AFAB5}" destId="{288DC26D-530F-4A09-B42A-EA1B57F67298}" srcOrd="0" destOrd="0" presId="urn:microsoft.com/office/officeart/2005/8/layout/radial5"/>
    <dgm:cxn modelId="{D4E6FA99-3692-4163-80E8-81C16E982354}" srcId="{1FB6389E-809A-4AA5-B9B5-78823D0AFAB5}" destId="{88E2708C-A908-4FBA-A4C4-4135E6D35AE9}" srcOrd="0" destOrd="0" parTransId="{DC7DF2CE-9920-4E61-9BF4-9C9F52FD6AE0}" sibTransId="{9ECEBC6D-44AA-4519-8A8E-D8590DD95D7D}"/>
    <dgm:cxn modelId="{BAC0D4C1-A8C0-4518-B581-60E4C9396536}" srcId="{88E2708C-A908-4FBA-A4C4-4135E6D35AE9}" destId="{EE04399B-9C01-46D4-86EE-1ED6EA22FFB7}" srcOrd="1" destOrd="0" parTransId="{E3C77A46-2597-4D7D-9EE5-324749B67842}" sibTransId="{E9B284A5-CE8E-4686-8EBA-811682F6AE2D}"/>
    <dgm:cxn modelId="{35CEB98B-1EB6-4BE9-9929-9BC9A1476DC1}" type="presOf" srcId="{EE04399B-9C01-46D4-86EE-1ED6EA22FFB7}" destId="{6F40EEFE-9753-4624-8F9E-FC5DE1AF12C8}" srcOrd="0" destOrd="0" presId="urn:microsoft.com/office/officeart/2005/8/layout/radial5"/>
    <dgm:cxn modelId="{918B5FE8-5339-4736-BB67-93B04490C310}" type="presOf" srcId="{B6445727-6474-4BBE-8E74-8EEA2345AE33}" destId="{BB4BAE24-0B5C-414E-92EF-F620656FCCA3}" srcOrd="0" destOrd="0" presId="urn:microsoft.com/office/officeart/2005/8/layout/radial5"/>
    <dgm:cxn modelId="{49E47E32-2708-4481-83D1-0B35C57B0B88}" type="presOf" srcId="{858761DA-72BE-4AC0-B4EF-29A08D05A3CC}" destId="{91776DD7-186F-47E0-98F0-7992A7FAF8EB}" srcOrd="0" destOrd="0" presId="urn:microsoft.com/office/officeart/2005/8/layout/radial5"/>
    <dgm:cxn modelId="{81B9C904-A9AE-4A85-B4B1-D6807E97F078}" type="presOf" srcId="{D210C445-0796-4CF8-81D5-5BCF0AED46C4}" destId="{E2B1D9DF-94BA-446F-A2B2-1DA72D3652C5}" srcOrd="1" destOrd="0" presId="urn:microsoft.com/office/officeart/2005/8/layout/radial5"/>
    <dgm:cxn modelId="{844C34EA-1CB9-45B3-8F7D-E95FACB276EC}" type="presParOf" srcId="{288DC26D-530F-4A09-B42A-EA1B57F67298}" destId="{5A1F1017-C2E7-41E3-A765-00BB24319ECC}" srcOrd="0" destOrd="0" presId="urn:microsoft.com/office/officeart/2005/8/layout/radial5"/>
    <dgm:cxn modelId="{AE4CDFDE-EC89-45EF-B10E-4526EBAB2005}" type="presParOf" srcId="{288DC26D-530F-4A09-B42A-EA1B57F67298}" destId="{449B9AB3-6DA6-4954-895B-CDA2F2F3082A}" srcOrd="1" destOrd="0" presId="urn:microsoft.com/office/officeart/2005/8/layout/radial5"/>
    <dgm:cxn modelId="{005C50A5-8044-443E-81B4-327E4C3126BF}" type="presParOf" srcId="{449B9AB3-6DA6-4954-895B-CDA2F2F3082A}" destId="{163350DF-53E8-4437-9BF1-7F0D841F73ED}" srcOrd="0" destOrd="0" presId="urn:microsoft.com/office/officeart/2005/8/layout/radial5"/>
    <dgm:cxn modelId="{A525C52E-6C76-4560-9781-2BADD0EA7235}" type="presParOf" srcId="{288DC26D-530F-4A09-B42A-EA1B57F67298}" destId="{BB4BAE24-0B5C-414E-92EF-F620656FCCA3}" srcOrd="2" destOrd="0" presId="urn:microsoft.com/office/officeart/2005/8/layout/radial5"/>
    <dgm:cxn modelId="{F1FDDE85-B005-4119-BA96-41F18632E930}" type="presParOf" srcId="{288DC26D-530F-4A09-B42A-EA1B57F67298}" destId="{27596C19-5B15-4943-BF9E-8FB5AF5D479E}" srcOrd="3" destOrd="0" presId="urn:microsoft.com/office/officeart/2005/8/layout/radial5"/>
    <dgm:cxn modelId="{7E9742AB-24B6-4A25-A456-7F9FB0A5B99E}" type="presParOf" srcId="{27596C19-5B15-4943-BF9E-8FB5AF5D479E}" destId="{C8194719-3327-46F1-BC78-54A0DDB98FAC}" srcOrd="0" destOrd="0" presId="urn:microsoft.com/office/officeart/2005/8/layout/radial5"/>
    <dgm:cxn modelId="{F4372249-6154-46F2-BB82-577C802D7190}" type="presParOf" srcId="{288DC26D-530F-4A09-B42A-EA1B57F67298}" destId="{6F40EEFE-9753-4624-8F9E-FC5DE1AF12C8}" srcOrd="4" destOrd="0" presId="urn:microsoft.com/office/officeart/2005/8/layout/radial5"/>
    <dgm:cxn modelId="{CD524941-3217-4105-98B8-9386F58A3F2D}" type="presParOf" srcId="{288DC26D-530F-4A09-B42A-EA1B57F67298}" destId="{91776DD7-186F-47E0-98F0-7992A7FAF8EB}" srcOrd="5" destOrd="0" presId="urn:microsoft.com/office/officeart/2005/8/layout/radial5"/>
    <dgm:cxn modelId="{ED394111-6BA1-4725-B2C2-ED4646F30BE9}" type="presParOf" srcId="{91776DD7-186F-47E0-98F0-7992A7FAF8EB}" destId="{D3922E63-4EA1-47AD-8CC6-131FDCC48A90}" srcOrd="0" destOrd="0" presId="urn:microsoft.com/office/officeart/2005/8/layout/radial5"/>
    <dgm:cxn modelId="{45D338FC-B4CC-40B5-BF42-D3B41789A2FC}" type="presParOf" srcId="{288DC26D-530F-4A09-B42A-EA1B57F67298}" destId="{2F7A1FB1-EBCB-4179-BBED-3E85B291FF95}" srcOrd="6" destOrd="0" presId="urn:microsoft.com/office/officeart/2005/8/layout/radial5"/>
    <dgm:cxn modelId="{49885077-B22F-4FEA-9272-DD9DCC7DB84D}" type="presParOf" srcId="{288DC26D-530F-4A09-B42A-EA1B57F67298}" destId="{9F135487-4041-4ECD-961A-2672FCA5A788}" srcOrd="7" destOrd="0" presId="urn:microsoft.com/office/officeart/2005/8/layout/radial5"/>
    <dgm:cxn modelId="{65B4C4B1-755B-44FA-8B35-1F1A8A8F2BAC}" type="presParOf" srcId="{9F135487-4041-4ECD-961A-2672FCA5A788}" destId="{E2B1D9DF-94BA-446F-A2B2-1DA72D3652C5}" srcOrd="0" destOrd="0" presId="urn:microsoft.com/office/officeart/2005/8/layout/radial5"/>
    <dgm:cxn modelId="{4067C537-E6BB-4C54-9E3F-4BEF2DE88C9A}" type="presParOf" srcId="{288DC26D-530F-4A09-B42A-EA1B57F67298}" destId="{4FFEF7E1-56A5-4E71-96A3-909877DB0F8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1FB6389E-809A-4AA5-B9B5-78823D0AFAB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88E2708C-A908-4FBA-A4C4-4135E6D35AE9}">
      <dgm:prSet phldrT="[Текст]"/>
      <dgm:spPr/>
      <dgm:t>
        <a:bodyPr/>
        <a:lstStyle/>
        <a:p>
          <a:r>
            <a:rPr lang="ru-RU" dirty="0" smtClean="0"/>
            <a:t>Источники вибрации </a:t>
          </a:r>
          <a:endParaRPr lang="ru-RU" dirty="0"/>
        </a:p>
      </dgm:t>
    </dgm:pt>
    <dgm:pt modelId="{DC7DF2CE-9920-4E61-9BF4-9C9F52FD6AE0}" type="parTrans" cxnId="{D4E6FA99-3692-4163-80E8-81C16E982354}">
      <dgm:prSet/>
      <dgm:spPr/>
      <dgm:t>
        <a:bodyPr/>
        <a:lstStyle/>
        <a:p>
          <a:endParaRPr lang="ru-RU"/>
        </a:p>
      </dgm:t>
    </dgm:pt>
    <dgm:pt modelId="{9ECEBC6D-44AA-4519-8A8E-D8590DD95D7D}" type="sibTrans" cxnId="{D4E6FA99-3692-4163-80E8-81C16E982354}">
      <dgm:prSet/>
      <dgm:spPr/>
      <dgm:t>
        <a:bodyPr/>
        <a:lstStyle/>
        <a:p>
          <a:endParaRPr lang="ru-RU"/>
        </a:p>
      </dgm:t>
    </dgm:pt>
    <dgm:pt modelId="{B6445727-6474-4BBE-8E74-8EEA2345AE33}">
      <dgm:prSet phldrT="[Текст]"/>
      <dgm:spPr/>
      <dgm:t>
        <a:bodyPr/>
        <a:lstStyle/>
        <a:p>
          <a:r>
            <a:rPr lang="ru-RU" dirty="0" smtClean="0"/>
            <a:t>возвратно-поступательные движущиеся системы</a:t>
          </a:r>
          <a:endParaRPr lang="ru-RU" dirty="0"/>
        </a:p>
      </dgm:t>
    </dgm:pt>
    <dgm:pt modelId="{2137C8E2-1190-4CC0-9EAA-2BCEFB476D70}" type="parTrans" cxnId="{2958DDF8-1E42-4141-B0F8-AD2A9262F62B}">
      <dgm:prSet/>
      <dgm:spPr/>
      <dgm:t>
        <a:bodyPr/>
        <a:lstStyle/>
        <a:p>
          <a:endParaRPr lang="ru-RU"/>
        </a:p>
      </dgm:t>
    </dgm:pt>
    <dgm:pt modelId="{4E621804-231D-4348-82B7-EAF3D3354EBC}" type="sibTrans" cxnId="{2958DDF8-1E42-4141-B0F8-AD2A9262F62B}">
      <dgm:prSet/>
      <dgm:spPr/>
      <dgm:t>
        <a:bodyPr/>
        <a:lstStyle/>
        <a:p>
          <a:endParaRPr lang="ru-RU"/>
        </a:p>
      </dgm:t>
    </dgm:pt>
    <dgm:pt modelId="{EE04399B-9C01-46D4-86EE-1ED6EA22FFB7}">
      <dgm:prSet/>
      <dgm:spPr/>
      <dgm:t>
        <a:bodyPr/>
        <a:lstStyle/>
        <a:p>
          <a:r>
            <a:rPr lang="ru-RU" dirty="0" smtClean="0"/>
            <a:t>неуравновешенные вращающиеся массы</a:t>
          </a:r>
          <a:endParaRPr lang="ru-RU" dirty="0"/>
        </a:p>
      </dgm:t>
    </dgm:pt>
    <dgm:pt modelId="{E3C77A46-2597-4D7D-9EE5-324749B67842}" type="parTrans" cxnId="{BAC0D4C1-A8C0-4518-B581-60E4C9396536}">
      <dgm:prSet/>
      <dgm:spPr/>
      <dgm:t>
        <a:bodyPr/>
        <a:lstStyle/>
        <a:p>
          <a:endParaRPr lang="ru-RU"/>
        </a:p>
      </dgm:t>
    </dgm:pt>
    <dgm:pt modelId="{E9B284A5-CE8E-4686-8EBA-811682F6AE2D}" type="sibTrans" cxnId="{BAC0D4C1-A8C0-4518-B581-60E4C9396536}">
      <dgm:prSet/>
      <dgm:spPr/>
      <dgm:t>
        <a:bodyPr/>
        <a:lstStyle/>
        <a:p>
          <a:endParaRPr lang="ru-RU"/>
        </a:p>
      </dgm:t>
    </dgm:pt>
    <dgm:pt modelId="{26CB47C7-FB20-4CEA-9679-7104AE28FA09}">
      <dgm:prSet/>
      <dgm:spPr/>
      <dgm:t>
        <a:bodyPr/>
        <a:lstStyle/>
        <a:p>
          <a:r>
            <a:rPr lang="ru-RU" dirty="0" smtClean="0"/>
            <a:t>ударное взаимодействие сопрягаемых деталей</a:t>
          </a:r>
          <a:endParaRPr lang="ru-RU" dirty="0"/>
        </a:p>
      </dgm:t>
    </dgm:pt>
    <dgm:pt modelId="{858761DA-72BE-4AC0-B4EF-29A08D05A3CC}" type="parTrans" cxnId="{EE66BEDB-0C76-4737-80FA-DED7DB63348F}">
      <dgm:prSet/>
      <dgm:spPr/>
      <dgm:t>
        <a:bodyPr/>
        <a:lstStyle/>
        <a:p>
          <a:endParaRPr lang="ru-RU"/>
        </a:p>
      </dgm:t>
    </dgm:pt>
    <dgm:pt modelId="{6294C5AA-A609-4C2C-8086-501D212741D4}" type="sibTrans" cxnId="{EE66BEDB-0C76-4737-80FA-DED7DB63348F}">
      <dgm:prSet/>
      <dgm:spPr/>
      <dgm:t>
        <a:bodyPr/>
        <a:lstStyle/>
        <a:p>
          <a:endParaRPr lang="ru-RU"/>
        </a:p>
      </dgm:t>
    </dgm:pt>
    <dgm:pt modelId="{06AE8130-DF71-4148-A843-56658E7538C1}">
      <dgm:prSet/>
      <dgm:spPr/>
      <dgm:t>
        <a:bodyPr/>
        <a:lstStyle/>
        <a:p>
          <a:r>
            <a:rPr lang="ru-RU" dirty="0" smtClean="0"/>
            <a:t>оборудование и инструмент, использующие в технологических целях ударное воздействие на обрабатываемый материал</a:t>
          </a:r>
          <a:endParaRPr lang="ru-RU" dirty="0"/>
        </a:p>
      </dgm:t>
    </dgm:pt>
    <dgm:pt modelId="{D210C445-0796-4CF8-81D5-5BCF0AED46C4}" type="parTrans" cxnId="{E4A3F307-CD80-4D66-B110-88BACEC6B92E}">
      <dgm:prSet/>
      <dgm:spPr/>
      <dgm:t>
        <a:bodyPr/>
        <a:lstStyle/>
        <a:p>
          <a:endParaRPr lang="ru-RU"/>
        </a:p>
      </dgm:t>
    </dgm:pt>
    <dgm:pt modelId="{310F8722-A3E5-4002-94BD-E8870FC8C971}" type="sibTrans" cxnId="{E4A3F307-CD80-4D66-B110-88BACEC6B92E}">
      <dgm:prSet/>
      <dgm:spPr/>
      <dgm:t>
        <a:bodyPr/>
        <a:lstStyle/>
        <a:p>
          <a:endParaRPr lang="ru-RU"/>
        </a:p>
      </dgm:t>
    </dgm:pt>
    <dgm:pt modelId="{288DC26D-530F-4A09-B42A-EA1B57F67298}" type="pres">
      <dgm:prSet presAssocID="{1FB6389E-809A-4AA5-B9B5-78823D0AFAB5}" presName="Name0" presStyleCnt="0">
        <dgm:presLayoutVars>
          <dgm:chMax val="1"/>
          <dgm:dir/>
          <dgm:animLvl val="ctr"/>
          <dgm:resizeHandles val="exact"/>
        </dgm:presLayoutVars>
      </dgm:prSet>
      <dgm:spPr/>
      <dgm:t>
        <a:bodyPr/>
        <a:lstStyle/>
        <a:p>
          <a:endParaRPr lang="ru-RU"/>
        </a:p>
      </dgm:t>
    </dgm:pt>
    <dgm:pt modelId="{5A1F1017-C2E7-41E3-A765-00BB24319ECC}" type="pres">
      <dgm:prSet presAssocID="{88E2708C-A908-4FBA-A4C4-4135E6D35AE9}" presName="centerShape" presStyleLbl="node0" presStyleIdx="0" presStyleCnt="1"/>
      <dgm:spPr/>
      <dgm:t>
        <a:bodyPr/>
        <a:lstStyle/>
        <a:p>
          <a:endParaRPr lang="ru-RU"/>
        </a:p>
      </dgm:t>
    </dgm:pt>
    <dgm:pt modelId="{449B9AB3-6DA6-4954-895B-CDA2F2F3082A}" type="pres">
      <dgm:prSet presAssocID="{2137C8E2-1190-4CC0-9EAA-2BCEFB476D70}" presName="parTrans" presStyleLbl="sibTrans2D1" presStyleIdx="0" presStyleCnt="4"/>
      <dgm:spPr/>
      <dgm:t>
        <a:bodyPr/>
        <a:lstStyle/>
        <a:p>
          <a:endParaRPr lang="ru-RU"/>
        </a:p>
      </dgm:t>
    </dgm:pt>
    <dgm:pt modelId="{163350DF-53E8-4437-9BF1-7F0D841F73ED}" type="pres">
      <dgm:prSet presAssocID="{2137C8E2-1190-4CC0-9EAA-2BCEFB476D70}" presName="connectorText" presStyleLbl="sibTrans2D1" presStyleIdx="0" presStyleCnt="4"/>
      <dgm:spPr/>
      <dgm:t>
        <a:bodyPr/>
        <a:lstStyle/>
        <a:p>
          <a:endParaRPr lang="ru-RU"/>
        </a:p>
      </dgm:t>
    </dgm:pt>
    <dgm:pt modelId="{BB4BAE24-0B5C-414E-92EF-F620656FCCA3}" type="pres">
      <dgm:prSet presAssocID="{B6445727-6474-4BBE-8E74-8EEA2345AE33}" presName="node" presStyleLbl="node1" presStyleIdx="0" presStyleCnt="4">
        <dgm:presLayoutVars>
          <dgm:bulletEnabled val="1"/>
        </dgm:presLayoutVars>
      </dgm:prSet>
      <dgm:spPr/>
      <dgm:t>
        <a:bodyPr/>
        <a:lstStyle/>
        <a:p>
          <a:endParaRPr lang="ru-RU"/>
        </a:p>
      </dgm:t>
    </dgm:pt>
    <dgm:pt modelId="{27596C19-5B15-4943-BF9E-8FB5AF5D479E}" type="pres">
      <dgm:prSet presAssocID="{E3C77A46-2597-4D7D-9EE5-324749B67842}" presName="parTrans" presStyleLbl="sibTrans2D1" presStyleIdx="1" presStyleCnt="4"/>
      <dgm:spPr/>
      <dgm:t>
        <a:bodyPr/>
        <a:lstStyle/>
        <a:p>
          <a:endParaRPr lang="ru-RU"/>
        </a:p>
      </dgm:t>
    </dgm:pt>
    <dgm:pt modelId="{C8194719-3327-46F1-BC78-54A0DDB98FAC}" type="pres">
      <dgm:prSet presAssocID="{E3C77A46-2597-4D7D-9EE5-324749B67842}" presName="connectorText" presStyleLbl="sibTrans2D1" presStyleIdx="1" presStyleCnt="4"/>
      <dgm:spPr/>
      <dgm:t>
        <a:bodyPr/>
        <a:lstStyle/>
        <a:p>
          <a:endParaRPr lang="ru-RU"/>
        </a:p>
      </dgm:t>
    </dgm:pt>
    <dgm:pt modelId="{6F40EEFE-9753-4624-8F9E-FC5DE1AF12C8}" type="pres">
      <dgm:prSet presAssocID="{EE04399B-9C01-46D4-86EE-1ED6EA22FFB7}" presName="node" presStyleLbl="node1" presStyleIdx="1" presStyleCnt="4">
        <dgm:presLayoutVars>
          <dgm:bulletEnabled val="1"/>
        </dgm:presLayoutVars>
      </dgm:prSet>
      <dgm:spPr/>
      <dgm:t>
        <a:bodyPr/>
        <a:lstStyle/>
        <a:p>
          <a:endParaRPr lang="ru-RU"/>
        </a:p>
      </dgm:t>
    </dgm:pt>
    <dgm:pt modelId="{91776DD7-186F-47E0-98F0-7992A7FAF8EB}" type="pres">
      <dgm:prSet presAssocID="{858761DA-72BE-4AC0-B4EF-29A08D05A3CC}" presName="parTrans" presStyleLbl="sibTrans2D1" presStyleIdx="2" presStyleCnt="4"/>
      <dgm:spPr/>
      <dgm:t>
        <a:bodyPr/>
        <a:lstStyle/>
        <a:p>
          <a:endParaRPr lang="ru-RU"/>
        </a:p>
      </dgm:t>
    </dgm:pt>
    <dgm:pt modelId="{D3922E63-4EA1-47AD-8CC6-131FDCC48A90}" type="pres">
      <dgm:prSet presAssocID="{858761DA-72BE-4AC0-B4EF-29A08D05A3CC}" presName="connectorText" presStyleLbl="sibTrans2D1" presStyleIdx="2" presStyleCnt="4"/>
      <dgm:spPr/>
      <dgm:t>
        <a:bodyPr/>
        <a:lstStyle/>
        <a:p>
          <a:endParaRPr lang="ru-RU"/>
        </a:p>
      </dgm:t>
    </dgm:pt>
    <dgm:pt modelId="{2F7A1FB1-EBCB-4179-BBED-3E85B291FF95}" type="pres">
      <dgm:prSet presAssocID="{26CB47C7-FB20-4CEA-9679-7104AE28FA09}" presName="node" presStyleLbl="node1" presStyleIdx="2" presStyleCnt="4">
        <dgm:presLayoutVars>
          <dgm:bulletEnabled val="1"/>
        </dgm:presLayoutVars>
      </dgm:prSet>
      <dgm:spPr/>
      <dgm:t>
        <a:bodyPr/>
        <a:lstStyle/>
        <a:p>
          <a:endParaRPr lang="ru-RU"/>
        </a:p>
      </dgm:t>
    </dgm:pt>
    <dgm:pt modelId="{9F135487-4041-4ECD-961A-2672FCA5A788}" type="pres">
      <dgm:prSet presAssocID="{D210C445-0796-4CF8-81D5-5BCF0AED46C4}" presName="parTrans" presStyleLbl="sibTrans2D1" presStyleIdx="3" presStyleCnt="4"/>
      <dgm:spPr/>
      <dgm:t>
        <a:bodyPr/>
        <a:lstStyle/>
        <a:p>
          <a:endParaRPr lang="ru-RU"/>
        </a:p>
      </dgm:t>
    </dgm:pt>
    <dgm:pt modelId="{E2B1D9DF-94BA-446F-A2B2-1DA72D3652C5}" type="pres">
      <dgm:prSet presAssocID="{D210C445-0796-4CF8-81D5-5BCF0AED46C4}" presName="connectorText" presStyleLbl="sibTrans2D1" presStyleIdx="3" presStyleCnt="4"/>
      <dgm:spPr/>
      <dgm:t>
        <a:bodyPr/>
        <a:lstStyle/>
        <a:p>
          <a:endParaRPr lang="ru-RU"/>
        </a:p>
      </dgm:t>
    </dgm:pt>
    <dgm:pt modelId="{4FFEF7E1-56A5-4E71-96A3-909877DB0F82}" type="pres">
      <dgm:prSet presAssocID="{06AE8130-DF71-4148-A843-56658E7538C1}" presName="node" presStyleLbl="node1" presStyleIdx="3" presStyleCnt="4">
        <dgm:presLayoutVars>
          <dgm:bulletEnabled val="1"/>
        </dgm:presLayoutVars>
      </dgm:prSet>
      <dgm:spPr/>
      <dgm:t>
        <a:bodyPr/>
        <a:lstStyle/>
        <a:p>
          <a:endParaRPr lang="ru-RU"/>
        </a:p>
      </dgm:t>
    </dgm:pt>
  </dgm:ptLst>
  <dgm:cxnLst>
    <dgm:cxn modelId="{12E88DD3-DC03-4497-937D-1590BF686C97}" type="presOf" srcId="{B6445727-6474-4BBE-8E74-8EEA2345AE33}" destId="{BB4BAE24-0B5C-414E-92EF-F620656FCCA3}" srcOrd="0" destOrd="0" presId="urn:microsoft.com/office/officeart/2005/8/layout/radial5"/>
    <dgm:cxn modelId="{CC09F774-C3E7-4C2C-ADFE-32258712FAC3}" type="presOf" srcId="{EE04399B-9C01-46D4-86EE-1ED6EA22FFB7}" destId="{6F40EEFE-9753-4624-8F9E-FC5DE1AF12C8}" srcOrd="0" destOrd="0" presId="urn:microsoft.com/office/officeart/2005/8/layout/radial5"/>
    <dgm:cxn modelId="{ADFCE6F2-E2F8-4060-A4E1-14741C70D9CA}" type="presOf" srcId="{1FB6389E-809A-4AA5-B9B5-78823D0AFAB5}" destId="{288DC26D-530F-4A09-B42A-EA1B57F67298}" srcOrd="0" destOrd="0" presId="urn:microsoft.com/office/officeart/2005/8/layout/radial5"/>
    <dgm:cxn modelId="{EE66BEDB-0C76-4737-80FA-DED7DB63348F}" srcId="{88E2708C-A908-4FBA-A4C4-4135E6D35AE9}" destId="{26CB47C7-FB20-4CEA-9679-7104AE28FA09}" srcOrd="2" destOrd="0" parTransId="{858761DA-72BE-4AC0-B4EF-29A08D05A3CC}" sibTransId="{6294C5AA-A609-4C2C-8086-501D212741D4}"/>
    <dgm:cxn modelId="{52DBED25-E9DB-4C6D-B12C-D4909DA0259F}" type="presOf" srcId="{06AE8130-DF71-4148-A843-56658E7538C1}" destId="{4FFEF7E1-56A5-4E71-96A3-909877DB0F82}" srcOrd="0" destOrd="0" presId="urn:microsoft.com/office/officeart/2005/8/layout/radial5"/>
    <dgm:cxn modelId="{7A5BAF6E-43DF-4F33-87BC-8E5BA905AE40}" type="presOf" srcId="{858761DA-72BE-4AC0-B4EF-29A08D05A3CC}" destId="{D3922E63-4EA1-47AD-8CC6-131FDCC48A90}" srcOrd="1" destOrd="0" presId="urn:microsoft.com/office/officeart/2005/8/layout/radial5"/>
    <dgm:cxn modelId="{856C20DC-B8D7-4814-A586-98D4CB685E9C}" type="presOf" srcId="{2137C8E2-1190-4CC0-9EAA-2BCEFB476D70}" destId="{449B9AB3-6DA6-4954-895B-CDA2F2F3082A}" srcOrd="0" destOrd="0" presId="urn:microsoft.com/office/officeart/2005/8/layout/radial5"/>
    <dgm:cxn modelId="{82FA32D1-A505-496C-8247-A58DE6F340D9}" type="presOf" srcId="{E3C77A46-2597-4D7D-9EE5-324749B67842}" destId="{27596C19-5B15-4943-BF9E-8FB5AF5D479E}" srcOrd="0" destOrd="0" presId="urn:microsoft.com/office/officeart/2005/8/layout/radial5"/>
    <dgm:cxn modelId="{2991CDBF-F827-480A-AD7F-383FF6F3E10F}" type="presOf" srcId="{2137C8E2-1190-4CC0-9EAA-2BCEFB476D70}" destId="{163350DF-53E8-4437-9BF1-7F0D841F73ED}" srcOrd="1" destOrd="0" presId="urn:microsoft.com/office/officeart/2005/8/layout/radial5"/>
    <dgm:cxn modelId="{D34F9D90-B391-4F20-B2A5-50DA3E84A82A}" type="presOf" srcId="{88E2708C-A908-4FBA-A4C4-4135E6D35AE9}" destId="{5A1F1017-C2E7-41E3-A765-00BB24319ECC}" srcOrd="0" destOrd="0" presId="urn:microsoft.com/office/officeart/2005/8/layout/radial5"/>
    <dgm:cxn modelId="{F8B58737-3A84-4D3B-A7B4-087D202F46F9}" type="presOf" srcId="{26CB47C7-FB20-4CEA-9679-7104AE28FA09}" destId="{2F7A1FB1-EBCB-4179-BBED-3E85B291FF95}" srcOrd="0" destOrd="0" presId="urn:microsoft.com/office/officeart/2005/8/layout/radial5"/>
    <dgm:cxn modelId="{880DA0BB-7BE9-4566-8ECF-A63824EB1356}" type="presOf" srcId="{D210C445-0796-4CF8-81D5-5BCF0AED46C4}" destId="{9F135487-4041-4ECD-961A-2672FCA5A788}" srcOrd="0" destOrd="0" presId="urn:microsoft.com/office/officeart/2005/8/layout/radial5"/>
    <dgm:cxn modelId="{2958DDF8-1E42-4141-B0F8-AD2A9262F62B}" srcId="{88E2708C-A908-4FBA-A4C4-4135E6D35AE9}" destId="{B6445727-6474-4BBE-8E74-8EEA2345AE33}" srcOrd="0" destOrd="0" parTransId="{2137C8E2-1190-4CC0-9EAA-2BCEFB476D70}" sibTransId="{4E621804-231D-4348-82B7-EAF3D3354EBC}"/>
    <dgm:cxn modelId="{BAC0D4C1-A8C0-4518-B581-60E4C9396536}" srcId="{88E2708C-A908-4FBA-A4C4-4135E6D35AE9}" destId="{EE04399B-9C01-46D4-86EE-1ED6EA22FFB7}" srcOrd="1" destOrd="0" parTransId="{E3C77A46-2597-4D7D-9EE5-324749B67842}" sibTransId="{E9B284A5-CE8E-4686-8EBA-811682F6AE2D}"/>
    <dgm:cxn modelId="{6D02BAF0-E5EC-4868-9391-C8C63BC8FF81}" type="presOf" srcId="{858761DA-72BE-4AC0-B4EF-29A08D05A3CC}" destId="{91776DD7-186F-47E0-98F0-7992A7FAF8EB}" srcOrd="0" destOrd="0" presId="urn:microsoft.com/office/officeart/2005/8/layout/radial5"/>
    <dgm:cxn modelId="{3E8734D9-1141-45AF-851F-F855AF0C61DC}" type="presOf" srcId="{D210C445-0796-4CF8-81D5-5BCF0AED46C4}" destId="{E2B1D9DF-94BA-446F-A2B2-1DA72D3652C5}" srcOrd="1" destOrd="0" presId="urn:microsoft.com/office/officeart/2005/8/layout/radial5"/>
    <dgm:cxn modelId="{E4A3F307-CD80-4D66-B110-88BACEC6B92E}" srcId="{88E2708C-A908-4FBA-A4C4-4135E6D35AE9}" destId="{06AE8130-DF71-4148-A843-56658E7538C1}" srcOrd="3" destOrd="0" parTransId="{D210C445-0796-4CF8-81D5-5BCF0AED46C4}" sibTransId="{310F8722-A3E5-4002-94BD-E8870FC8C971}"/>
    <dgm:cxn modelId="{ECFCF6F7-DA96-486D-B413-6F76008C9F0D}" type="presOf" srcId="{E3C77A46-2597-4D7D-9EE5-324749B67842}" destId="{C8194719-3327-46F1-BC78-54A0DDB98FAC}" srcOrd="1" destOrd="0" presId="urn:microsoft.com/office/officeart/2005/8/layout/radial5"/>
    <dgm:cxn modelId="{D4E6FA99-3692-4163-80E8-81C16E982354}" srcId="{1FB6389E-809A-4AA5-B9B5-78823D0AFAB5}" destId="{88E2708C-A908-4FBA-A4C4-4135E6D35AE9}" srcOrd="0" destOrd="0" parTransId="{DC7DF2CE-9920-4E61-9BF4-9C9F52FD6AE0}" sibTransId="{9ECEBC6D-44AA-4519-8A8E-D8590DD95D7D}"/>
    <dgm:cxn modelId="{99557874-18A0-45D9-B773-1828EFB17EEA}" type="presParOf" srcId="{288DC26D-530F-4A09-B42A-EA1B57F67298}" destId="{5A1F1017-C2E7-41E3-A765-00BB24319ECC}" srcOrd="0" destOrd="0" presId="urn:microsoft.com/office/officeart/2005/8/layout/radial5"/>
    <dgm:cxn modelId="{B00DBE21-CE87-4BB9-A4E6-D8BF66147F47}" type="presParOf" srcId="{288DC26D-530F-4A09-B42A-EA1B57F67298}" destId="{449B9AB3-6DA6-4954-895B-CDA2F2F3082A}" srcOrd="1" destOrd="0" presId="urn:microsoft.com/office/officeart/2005/8/layout/radial5"/>
    <dgm:cxn modelId="{534E6429-DAD1-4E99-A329-6FDE6930419D}" type="presParOf" srcId="{449B9AB3-6DA6-4954-895B-CDA2F2F3082A}" destId="{163350DF-53E8-4437-9BF1-7F0D841F73ED}" srcOrd="0" destOrd="0" presId="urn:microsoft.com/office/officeart/2005/8/layout/radial5"/>
    <dgm:cxn modelId="{B51BFD5D-4512-4AD6-B239-059869EF048B}" type="presParOf" srcId="{288DC26D-530F-4A09-B42A-EA1B57F67298}" destId="{BB4BAE24-0B5C-414E-92EF-F620656FCCA3}" srcOrd="2" destOrd="0" presId="urn:microsoft.com/office/officeart/2005/8/layout/radial5"/>
    <dgm:cxn modelId="{B992E859-0B4D-458A-A717-C76CD2AD6F77}" type="presParOf" srcId="{288DC26D-530F-4A09-B42A-EA1B57F67298}" destId="{27596C19-5B15-4943-BF9E-8FB5AF5D479E}" srcOrd="3" destOrd="0" presId="urn:microsoft.com/office/officeart/2005/8/layout/radial5"/>
    <dgm:cxn modelId="{31DAA283-85A9-48AA-B3F7-E16BAFB9AA9F}" type="presParOf" srcId="{27596C19-5B15-4943-BF9E-8FB5AF5D479E}" destId="{C8194719-3327-46F1-BC78-54A0DDB98FAC}" srcOrd="0" destOrd="0" presId="urn:microsoft.com/office/officeart/2005/8/layout/radial5"/>
    <dgm:cxn modelId="{19CDF2FD-2F3B-4D43-ACE4-9DEF66B395DD}" type="presParOf" srcId="{288DC26D-530F-4A09-B42A-EA1B57F67298}" destId="{6F40EEFE-9753-4624-8F9E-FC5DE1AF12C8}" srcOrd="4" destOrd="0" presId="urn:microsoft.com/office/officeart/2005/8/layout/radial5"/>
    <dgm:cxn modelId="{3A599601-AB97-495A-8E38-738A2A85EA00}" type="presParOf" srcId="{288DC26D-530F-4A09-B42A-EA1B57F67298}" destId="{91776DD7-186F-47E0-98F0-7992A7FAF8EB}" srcOrd="5" destOrd="0" presId="urn:microsoft.com/office/officeart/2005/8/layout/radial5"/>
    <dgm:cxn modelId="{05ADC175-1B76-45F2-BFE8-EE5B56874916}" type="presParOf" srcId="{91776DD7-186F-47E0-98F0-7992A7FAF8EB}" destId="{D3922E63-4EA1-47AD-8CC6-131FDCC48A90}" srcOrd="0" destOrd="0" presId="urn:microsoft.com/office/officeart/2005/8/layout/radial5"/>
    <dgm:cxn modelId="{B8DFDE70-8042-4810-A6EB-ED474A527CB7}" type="presParOf" srcId="{288DC26D-530F-4A09-B42A-EA1B57F67298}" destId="{2F7A1FB1-EBCB-4179-BBED-3E85B291FF95}" srcOrd="6" destOrd="0" presId="urn:microsoft.com/office/officeart/2005/8/layout/radial5"/>
    <dgm:cxn modelId="{087B68BD-65A9-4B07-8F36-EA514437392D}" type="presParOf" srcId="{288DC26D-530F-4A09-B42A-EA1B57F67298}" destId="{9F135487-4041-4ECD-961A-2672FCA5A788}" srcOrd="7" destOrd="0" presId="urn:microsoft.com/office/officeart/2005/8/layout/radial5"/>
    <dgm:cxn modelId="{43F76EDE-A329-46FA-925B-0B6B57D30932}" type="presParOf" srcId="{9F135487-4041-4ECD-961A-2672FCA5A788}" destId="{E2B1D9DF-94BA-446F-A2B2-1DA72D3652C5}" srcOrd="0" destOrd="0" presId="urn:microsoft.com/office/officeart/2005/8/layout/radial5"/>
    <dgm:cxn modelId="{2B07F0B4-EA0A-4B25-A971-2B9C53015D6D}" type="presParOf" srcId="{288DC26D-530F-4A09-B42A-EA1B57F67298}" destId="{4FFEF7E1-56A5-4E71-96A3-909877DB0F8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1FB6389E-809A-4AA5-B9B5-78823D0AFAB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88E2708C-A908-4FBA-A4C4-4135E6D35AE9}">
      <dgm:prSet phldrT="[Текст]" custT="1"/>
      <dgm:spPr/>
      <dgm:t>
        <a:bodyPr/>
        <a:lstStyle/>
        <a:p>
          <a:r>
            <a:rPr lang="ru-RU" sz="2000" dirty="0" smtClean="0"/>
            <a:t>Параметры, характеризующие вибрацию</a:t>
          </a:r>
          <a:endParaRPr lang="ru-RU" sz="2000" dirty="0"/>
        </a:p>
      </dgm:t>
    </dgm:pt>
    <dgm:pt modelId="{DC7DF2CE-9920-4E61-9BF4-9C9F52FD6AE0}" type="parTrans" cxnId="{D4E6FA99-3692-4163-80E8-81C16E982354}">
      <dgm:prSet/>
      <dgm:spPr/>
      <dgm:t>
        <a:bodyPr/>
        <a:lstStyle/>
        <a:p>
          <a:endParaRPr lang="ru-RU"/>
        </a:p>
      </dgm:t>
    </dgm:pt>
    <dgm:pt modelId="{9ECEBC6D-44AA-4519-8A8E-D8590DD95D7D}" type="sibTrans" cxnId="{D4E6FA99-3692-4163-80E8-81C16E982354}">
      <dgm:prSet/>
      <dgm:spPr/>
      <dgm:t>
        <a:bodyPr/>
        <a:lstStyle/>
        <a:p>
          <a:endParaRPr lang="ru-RU"/>
        </a:p>
      </dgm:t>
    </dgm:pt>
    <dgm:pt modelId="{B6445727-6474-4BBE-8E74-8EEA2345AE33}">
      <dgm:prSet phldrT="[Текст]" custT="1"/>
      <dgm:spPr/>
      <dgm:t>
        <a:bodyPr/>
        <a:lstStyle/>
        <a:p>
          <a:r>
            <a:rPr lang="ru-RU" sz="2000" dirty="0" smtClean="0"/>
            <a:t>скорость и ускорение колеблющейся твердой поверхности</a:t>
          </a:r>
          <a:endParaRPr lang="ru-RU" sz="2000" dirty="0"/>
        </a:p>
      </dgm:t>
    </dgm:pt>
    <dgm:pt modelId="{2137C8E2-1190-4CC0-9EAA-2BCEFB476D70}" type="parTrans" cxnId="{2958DDF8-1E42-4141-B0F8-AD2A9262F62B}">
      <dgm:prSet/>
      <dgm:spPr/>
      <dgm:t>
        <a:bodyPr/>
        <a:lstStyle/>
        <a:p>
          <a:endParaRPr lang="ru-RU"/>
        </a:p>
      </dgm:t>
    </dgm:pt>
    <dgm:pt modelId="{4E621804-231D-4348-82B7-EAF3D3354EBC}" type="sibTrans" cxnId="{2958DDF8-1E42-4141-B0F8-AD2A9262F62B}">
      <dgm:prSet/>
      <dgm:spPr/>
      <dgm:t>
        <a:bodyPr/>
        <a:lstStyle/>
        <a:p>
          <a:endParaRPr lang="ru-RU"/>
        </a:p>
      </dgm:t>
    </dgm:pt>
    <dgm:pt modelId="{BD46A04F-077C-425F-835E-9E8D04EB9B0F}">
      <dgm:prSet custT="1"/>
      <dgm:spPr/>
      <dgm:t>
        <a:bodyPr/>
        <a:lstStyle/>
        <a:p>
          <a:r>
            <a:rPr lang="ru-RU" sz="2000" dirty="0" smtClean="0"/>
            <a:t>частота – количество колебаний в единицу времени</a:t>
          </a:r>
          <a:endParaRPr lang="ru-RU" sz="2000" dirty="0"/>
        </a:p>
      </dgm:t>
    </dgm:pt>
    <dgm:pt modelId="{D3BFABCE-FB1B-462B-8FF5-207EADEE0FBD}" type="parTrans" cxnId="{AC335525-05B8-4510-BE23-86C1DE17D6CD}">
      <dgm:prSet/>
      <dgm:spPr/>
      <dgm:t>
        <a:bodyPr/>
        <a:lstStyle/>
        <a:p>
          <a:endParaRPr lang="ru-RU"/>
        </a:p>
      </dgm:t>
    </dgm:pt>
    <dgm:pt modelId="{F4C9D206-F8F8-4577-9C05-C90587026306}" type="sibTrans" cxnId="{AC335525-05B8-4510-BE23-86C1DE17D6CD}">
      <dgm:prSet/>
      <dgm:spPr/>
      <dgm:t>
        <a:bodyPr/>
        <a:lstStyle/>
        <a:p>
          <a:endParaRPr lang="ru-RU"/>
        </a:p>
      </dgm:t>
    </dgm:pt>
    <dgm:pt modelId="{8A216943-7940-4B4D-A7BF-638BF495B209}">
      <dgm:prSet custT="1"/>
      <dgm:spPr/>
      <dgm:t>
        <a:bodyPr/>
        <a:lstStyle/>
        <a:p>
          <a:r>
            <a:rPr lang="ru-RU" sz="2000" dirty="0" smtClean="0"/>
            <a:t>период колебания – время, в течение которого происходит одно колебание</a:t>
          </a:r>
          <a:endParaRPr lang="ru-RU" sz="2000" dirty="0"/>
        </a:p>
      </dgm:t>
    </dgm:pt>
    <dgm:pt modelId="{ED02B461-72B3-4471-897C-BFADF397B7AA}" type="parTrans" cxnId="{47BB3893-A64D-4205-A8F8-D9D1CEA208F9}">
      <dgm:prSet/>
      <dgm:spPr/>
      <dgm:t>
        <a:bodyPr/>
        <a:lstStyle/>
        <a:p>
          <a:endParaRPr lang="ru-RU"/>
        </a:p>
      </dgm:t>
    </dgm:pt>
    <dgm:pt modelId="{CD1A7F63-AB89-4EAD-88A7-78317FDD031B}" type="sibTrans" cxnId="{47BB3893-A64D-4205-A8F8-D9D1CEA208F9}">
      <dgm:prSet/>
      <dgm:spPr/>
      <dgm:t>
        <a:bodyPr/>
        <a:lstStyle/>
        <a:p>
          <a:endParaRPr lang="ru-RU"/>
        </a:p>
      </dgm:t>
    </dgm:pt>
    <dgm:pt modelId="{62DA46F9-B787-4F7A-8410-049C00E267AB}">
      <dgm:prSet custT="1"/>
      <dgm:spPr/>
      <dgm:t>
        <a:bodyPr/>
        <a:lstStyle/>
        <a:p>
          <a:r>
            <a:rPr lang="ru-RU" sz="2000" dirty="0" smtClean="0"/>
            <a:t>амплитуда (</a:t>
          </a:r>
          <a:r>
            <a:rPr lang="ru-RU" sz="2000" dirty="0" err="1" smtClean="0"/>
            <a:t>амплитуда</a:t>
          </a:r>
          <a:r>
            <a:rPr lang="ru-RU" sz="2000" dirty="0" smtClean="0"/>
            <a:t> </a:t>
          </a:r>
          <a:r>
            <a:rPr lang="ru-RU" sz="2000" dirty="0" err="1" smtClean="0"/>
            <a:t>виброперемещения</a:t>
          </a:r>
          <a:r>
            <a:rPr lang="ru-RU" sz="2000" dirty="0" smtClean="0"/>
            <a:t>) –максимальное расстояние, на которое перемещается любая точка вибрирующего тела</a:t>
          </a:r>
          <a:endParaRPr lang="ru-RU" sz="2000" dirty="0"/>
        </a:p>
      </dgm:t>
    </dgm:pt>
    <dgm:pt modelId="{6F949857-4EEF-4920-AA99-4411644D39AE}" type="parTrans" cxnId="{37D3306D-5EF8-4A53-9A15-F37AAA59A468}">
      <dgm:prSet/>
      <dgm:spPr/>
      <dgm:t>
        <a:bodyPr/>
        <a:lstStyle/>
        <a:p>
          <a:endParaRPr lang="ru-RU"/>
        </a:p>
      </dgm:t>
    </dgm:pt>
    <dgm:pt modelId="{684826B7-4083-4BBC-B36C-31EF04B5EBC6}" type="sibTrans" cxnId="{37D3306D-5EF8-4A53-9A15-F37AAA59A468}">
      <dgm:prSet/>
      <dgm:spPr/>
      <dgm:t>
        <a:bodyPr/>
        <a:lstStyle/>
        <a:p>
          <a:endParaRPr lang="ru-RU"/>
        </a:p>
      </dgm:t>
    </dgm:pt>
    <dgm:pt modelId="{288DC26D-530F-4A09-B42A-EA1B57F67298}" type="pres">
      <dgm:prSet presAssocID="{1FB6389E-809A-4AA5-B9B5-78823D0AFAB5}" presName="Name0" presStyleCnt="0">
        <dgm:presLayoutVars>
          <dgm:chMax val="1"/>
          <dgm:dir/>
          <dgm:animLvl val="ctr"/>
          <dgm:resizeHandles val="exact"/>
        </dgm:presLayoutVars>
      </dgm:prSet>
      <dgm:spPr/>
      <dgm:t>
        <a:bodyPr/>
        <a:lstStyle/>
        <a:p>
          <a:endParaRPr lang="ru-RU"/>
        </a:p>
      </dgm:t>
    </dgm:pt>
    <dgm:pt modelId="{5A1F1017-C2E7-41E3-A765-00BB24319ECC}" type="pres">
      <dgm:prSet presAssocID="{88E2708C-A908-4FBA-A4C4-4135E6D35AE9}" presName="centerShape" presStyleLbl="node0" presStyleIdx="0" presStyleCnt="1" custScaleX="195784" custLinFactNeighborX="10623" custLinFactNeighborY="8894"/>
      <dgm:spPr/>
      <dgm:t>
        <a:bodyPr/>
        <a:lstStyle/>
        <a:p>
          <a:endParaRPr lang="ru-RU"/>
        </a:p>
      </dgm:t>
    </dgm:pt>
    <dgm:pt modelId="{449B9AB3-6DA6-4954-895B-CDA2F2F3082A}" type="pres">
      <dgm:prSet presAssocID="{2137C8E2-1190-4CC0-9EAA-2BCEFB476D70}" presName="parTrans" presStyleLbl="sibTrans2D1" presStyleIdx="0" presStyleCnt="4"/>
      <dgm:spPr/>
      <dgm:t>
        <a:bodyPr/>
        <a:lstStyle/>
        <a:p>
          <a:endParaRPr lang="ru-RU"/>
        </a:p>
      </dgm:t>
    </dgm:pt>
    <dgm:pt modelId="{163350DF-53E8-4437-9BF1-7F0D841F73ED}" type="pres">
      <dgm:prSet presAssocID="{2137C8E2-1190-4CC0-9EAA-2BCEFB476D70}" presName="connectorText" presStyleLbl="sibTrans2D1" presStyleIdx="0" presStyleCnt="4"/>
      <dgm:spPr/>
      <dgm:t>
        <a:bodyPr/>
        <a:lstStyle/>
        <a:p>
          <a:endParaRPr lang="ru-RU"/>
        </a:p>
      </dgm:t>
    </dgm:pt>
    <dgm:pt modelId="{BB4BAE24-0B5C-414E-92EF-F620656FCCA3}" type="pres">
      <dgm:prSet presAssocID="{B6445727-6474-4BBE-8E74-8EEA2345AE33}" presName="node" presStyleLbl="node1" presStyleIdx="0" presStyleCnt="4" custScaleX="206853">
        <dgm:presLayoutVars>
          <dgm:bulletEnabled val="1"/>
        </dgm:presLayoutVars>
      </dgm:prSet>
      <dgm:spPr/>
      <dgm:t>
        <a:bodyPr/>
        <a:lstStyle/>
        <a:p>
          <a:endParaRPr lang="ru-RU"/>
        </a:p>
      </dgm:t>
    </dgm:pt>
    <dgm:pt modelId="{5D675746-7430-4D01-B54A-716908CB8DF0}" type="pres">
      <dgm:prSet presAssocID="{D3BFABCE-FB1B-462B-8FF5-207EADEE0FBD}" presName="parTrans" presStyleLbl="sibTrans2D1" presStyleIdx="1" presStyleCnt="4"/>
      <dgm:spPr/>
      <dgm:t>
        <a:bodyPr/>
        <a:lstStyle/>
        <a:p>
          <a:endParaRPr lang="ru-RU"/>
        </a:p>
      </dgm:t>
    </dgm:pt>
    <dgm:pt modelId="{4C07733C-3021-405E-8E87-B405679A06B4}" type="pres">
      <dgm:prSet presAssocID="{D3BFABCE-FB1B-462B-8FF5-207EADEE0FBD}" presName="connectorText" presStyleLbl="sibTrans2D1" presStyleIdx="1" presStyleCnt="4"/>
      <dgm:spPr/>
      <dgm:t>
        <a:bodyPr/>
        <a:lstStyle/>
        <a:p>
          <a:endParaRPr lang="ru-RU"/>
        </a:p>
      </dgm:t>
    </dgm:pt>
    <dgm:pt modelId="{66D03D8E-BE43-4CA4-829C-B693C7DB5F26}" type="pres">
      <dgm:prSet presAssocID="{BD46A04F-077C-425F-835E-9E8D04EB9B0F}" presName="node" presStyleLbl="node1" presStyleIdx="1" presStyleCnt="4" custScaleX="146825" custScaleY="124527" custRadScaleRad="141957" custRadScaleInc="-25882">
        <dgm:presLayoutVars>
          <dgm:bulletEnabled val="1"/>
        </dgm:presLayoutVars>
      </dgm:prSet>
      <dgm:spPr/>
      <dgm:t>
        <a:bodyPr/>
        <a:lstStyle/>
        <a:p>
          <a:endParaRPr lang="ru-RU"/>
        </a:p>
      </dgm:t>
    </dgm:pt>
    <dgm:pt modelId="{3026EA47-841A-40A9-A6A9-93B6E445C5BF}" type="pres">
      <dgm:prSet presAssocID="{ED02B461-72B3-4471-897C-BFADF397B7AA}" presName="parTrans" presStyleLbl="sibTrans2D1" presStyleIdx="2" presStyleCnt="4"/>
      <dgm:spPr/>
      <dgm:t>
        <a:bodyPr/>
        <a:lstStyle/>
        <a:p>
          <a:endParaRPr lang="ru-RU"/>
        </a:p>
      </dgm:t>
    </dgm:pt>
    <dgm:pt modelId="{F75CAC6F-68F3-4D50-B2AA-57857E9CF0DC}" type="pres">
      <dgm:prSet presAssocID="{ED02B461-72B3-4471-897C-BFADF397B7AA}" presName="connectorText" presStyleLbl="sibTrans2D1" presStyleIdx="2" presStyleCnt="4"/>
      <dgm:spPr/>
      <dgm:t>
        <a:bodyPr/>
        <a:lstStyle/>
        <a:p>
          <a:endParaRPr lang="ru-RU"/>
        </a:p>
      </dgm:t>
    </dgm:pt>
    <dgm:pt modelId="{572B0E29-D054-4E04-9AE5-365620981D9E}" type="pres">
      <dgm:prSet presAssocID="{8A216943-7940-4B4D-A7BF-638BF495B209}" presName="node" presStyleLbl="node1" presStyleIdx="2" presStyleCnt="4" custScaleX="229445">
        <dgm:presLayoutVars>
          <dgm:bulletEnabled val="1"/>
        </dgm:presLayoutVars>
      </dgm:prSet>
      <dgm:spPr/>
      <dgm:t>
        <a:bodyPr/>
        <a:lstStyle/>
        <a:p>
          <a:endParaRPr lang="ru-RU"/>
        </a:p>
      </dgm:t>
    </dgm:pt>
    <dgm:pt modelId="{3D48F389-80E1-4D8F-A537-95808AB6F229}" type="pres">
      <dgm:prSet presAssocID="{6F949857-4EEF-4920-AA99-4411644D39AE}" presName="parTrans" presStyleLbl="sibTrans2D1" presStyleIdx="3" presStyleCnt="4"/>
      <dgm:spPr/>
      <dgm:t>
        <a:bodyPr/>
        <a:lstStyle/>
        <a:p>
          <a:endParaRPr lang="ru-RU"/>
        </a:p>
      </dgm:t>
    </dgm:pt>
    <dgm:pt modelId="{5402A3AE-0919-435F-AE8D-ABA2A8CEE616}" type="pres">
      <dgm:prSet presAssocID="{6F949857-4EEF-4920-AA99-4411644D39AE}" presName="connectorText" presStyleLbl="sibTrans2D1" presStyleIdx="3" presStyleCnt="4"/>
      <dgm:spPr/>
      <dgm:t>
        <a:bodyPr/>
        <a:lstStyle/>
        <a:p>
          <a:endParaRPr lang="ru-RU"/>
        </a:p>
      </dgm:t>
    </dgm:pt>
    <dgm:pt modelId="{FB931544-EA51-4E16-9539-852CA91D37D6}" type="pres">
      <dgm:prSet presAssocID="{62DA46F9-B787-4F7A-8410-049C00E267AB}" presName="node" presStyleLbl="node1" presStyleIdx="3" presStyleCnt="4" custScaleX="237239" custScaleY="188175" custRadScaleRad="144185" custRadScaleInc="24587">
        <dgm:presLayoutVars>
          <dgm:bulletEnabled val="1"/>
        </dgm:presLayoutVars>
      </dgm:prSet>
      <dgm:spPr/>
      <dgm:t>
        <a:bodyPr/>
        <a:lstStyle/>
        <a:p>
          <a:endParaRPr lang="ru-RU"/>
        </a:p>
      </dgm:t>
    </dgm:pt>
  </dgm:ptLst>
  <dgm:cxnLst>
    <dgm:cxn modelId="{82290E96-E3E2-413C-B268-0D04B6403474}" type="presOf" srcId="{6F949857-4EEF-4920-AA99-4411644D39AE}" destId="{5402A3AE-0919-435F-AE8D-ABA2A8CEE616}" srcOrd="1" destOrd="0" presId="urn:microsoft.com/office/officeart/2005/8/layout/radial5"/>
    <dgm:cxn modelId="{F02B1146-8972-45A6-A34F-074A3F799342}" type="presOf" srcId="{2137C8E2-1190-4CC0-9EAA-2BCEFB476D70}" destId="{163350DF-53E8-4437-9BF1-7F0D841F73ED}" srcOrd="1" destOrd="0" presId="urn:microsoft.com/office/officeart/2005/8/layout/radial5"/>
    <dgm:cxn modelId="{618C0360-9FE9-4FE7-8194-E8B3C0139C03}" type="presOf" srcId="{ED02B461-72B3-4471-897C-BFADF397B7AA}" destId="{3026EA47-841A-40A9-A6A9-93B6E445C5BF}" srcOrd="0" destOrd="0" presId="urn:microsoft.com/office/officeart/2005/8/layout/radial5"/>
    <dgm:cxn modelId="{1B473B02-E063-451E-A1BF-3503F0ACD18D}" type="presOf" srcId="{2137C8E2-1190-4CC0-9EAA-2BCEFB476D70}" destId="{449B9AB3-6DA6-4954-895B-CDA2F2F3082A}" srcOrd="0" destOrd="0" presId="urn:microsoft.com/office/officeart/2005/8/layout/radial5"/>
    <dgm:cxn modelId="{1A74FBDD-76D1-4A06-863E-F8BD304D99CA}" type="presOf" srcId="{D3BFABCE-FB1B-462B-8FF5-207EADEE0FBD}" destId="{5D675746-7430-4D01-B54A-716908CB8DF0}" srcOrd="0" destOrd="0" presId="urn:microsoft.com/office/officeart/2005/8/layout/radial5"/>
    <dgm:cxn modelId="{87000E19-E36F-4C05-AF5B-02BFED0B10E5}" type="presOf" srcId="{8A216943-7940-4B4D-A7BF-638BF495B209}" destId="{572B0E29-D054-4E04-9AE5-365620981D9E}" srcOrd="0" destOrd="0" presId="urn:microsoft.com/office/officeart/2005/8/layout/radial5"/>
    <dgm:cxn modelId="{157FEF24-246E-4C67-9ED3-EE330DCA9421}" type="presOf" srcId="{62DA46F9-B787-4F7A-8410-049C00E267AB}" destId="{FB931544-EA51-4E16-9539-852CA91D37D6}" srcOrd="0" destOrd="0" presId="urn:microsoft.com/office/officeart/2005/8/layout/radial5"/>
    <dgm:cxn modelId="{AC335525-05B8-4510-BE23-86C1DE17D6CD}" srcId="{88E2708C-A908-4FBA-A4C4-4135E6D35AE9}" destId="{BD46A04F-077C-425F-835E-9E8D04EB9B0F}" srcOrd="1" destOrd="0" parTransId="{D3BFABCE-FB1B-462B-8FF5-207EADEE0FBD}" sibTransId="{F4C9D206-F8F8-4577-9C05-C90587026306}"/>
    <dgm:cxn modelId="{A76B013C-4ABE-49D9-978B-9BDD2E603E9A}" type="presOf" srcId="{D3BFABCE-FB1B-462B-8FF5-207EADEE0FBD}" destId="{4C07733C-3021-405E-8E87-B405679A06B4}" srcOrd="1" destOrd="0" presId="urn:microsoft.com/office/officeart/2005/8/layout/radial5"/>
    <dgm:cxn modelId="{47BB3893-A64D-4205-A8F8-D9D1CEA208F9}" srcId="{88E2708C-A908-4FBA-A4C4-4135E6D35AE9}" destId="{8A216943-7940-4B4D-A7BF-638BF495B209}" srcOrd="2" destOrd="0" parTransId="{ED02B461-72B3-4471-897C-BFADF397B7AA}" sibTransId="{CD1A7F63-AB89-4EAD-88A7-78317FDD031B}"/>
    <dgm:cxn modelId="{33F887CD-351F-4F14-94C0-9A95C22CD10E}" type="presOf" srcId="{B6445727-6474-4BBE-8E74-8EEA2345AE33}" destId="{BB4BAE24-0B5C-414E-92EF-F620656FCCA3}" srcOrd="0" destOrd="0" presId="urn:microsoft.com/office/officeart/2005/8/layout/radial5"/>
    <dgm:cxn modelId="{923A00D7-AD5B-4C92-842D-76BA15CC71DF}" type="presOf" srcId="{BD46A04F-077C-425F-835E-9E8D04EB9B0F}" destId="{66D03D8E-BE43-4CA4-829C-B693C7DB5F26}" srcOrd="0" destOrd="0" presId="urn:microsoft.com/office/officeart/2005/8/layout/radial5"/>
    <dgm:cxn modelId="{CF076892-0B6E-4C6B-A865-72A45635365C}" type="presOf" srcId="{1FB6389E-809A-4AA5-B9B5-78823D0AFAB5}" destId="{288DC26D-530F-4A09-B42A-EA1B57F67298}" srcOrd="0" destOrd="0" presId="urn:microsoft.com/office/officeart/2005/8/layout/radial5"/>
    <dgm:cxn modelId="{82DF51F6-C11E-4753-9CEE-871DA2BCC477}" type="presOf" srcId="{88E2708C-A908-4FBA-A4C4-4135E6D35AE9}" destId="{5A1F1017-C2E7-41E3-A765-00BB24319ECC}" srcOrd="0" destOrd="0" presId="urn:microsoft.com/office/officeart/2005/8/layout/radial5"/>
    <dgm:cxn modelId="{2958DDF8-1E42-4141-B0F8-AD2A9262F62B}" srcId="{88E2708C-A908-4FBA-A4C4-4135E6D35AE9}" destId="{B6445727-6474-4BBE-8E74-8EEA2345AE33}" srcOrd="0" destOrd="0" parTransId="{2137C8E2-1190-4CC0-9EAA-2BCEFB476D70}" sibTransId="{4E621804-231D-4348-82B7-EAF3D3354EBC}"/>
    <dgm:cxn modelId="{5687ACF0-0BEA-4DCD-96E6-EDB07CF0E221}" type="presOf" srcId="{6F949857-4EEF-4920-AA99-4411644D39AE}" destId="{3D48F389-80E1-4D8F-A537-95808AB6F229}" srcOrd="0" destOrd="0" presId="urn:microsoft.com/office/officeart/2005/8/layout/radial5"/>
    <dgm:cxn modelId="{170154CE-915C-4CB1-B19F-A0070CA6FB66}" type="presOf" srcId="{ED02B461-72B3-4471-897C-BFADF397B7AA}" destId="{F75CAC6F-68F3-4D50-B2AA-57857E9CF0DC}" srcOrd="1" destOrd="0" presId="urn:microsoft.com/office/officeart/2005/8/layout/radial5"/>
    <dgm:cxn modelId="{37D3306D-5EF8-4A53-9A15-F37AAA59A468}" srcId="{88E2708C-A908-4FBA-A4C4-4135E6D35AE9}" destId="{62DA46F9-B787-4F7A-8410-049C00E267AB}" srcOrd="3" destOrd="0" parTransId="{6F949857-4EEF-4920-AA99-4411644D39AE}" sibTransId="{684826B7-4083-4BBC-B36C-31EF04B5EBC6}"/>
    <dgm:cxn modelId="{D4E6FA99-3692-4163-80E8-81C16E982354}" srcId="{1FB6389E-809A-4AA5-B9B5-78823D0AFAB5}" destId="{88E2708C-A908-4FBA-A4C4-4135E6D35AE9}" srcOrd="0" destOrd="0" parTransId="{DC7DF2CE-9920-4E61-9BF4-9C9F52FD6AE0}" sibTransId="{9ECEBC6D-44AA-4519-8A8E-D8590DD95D7D}"/>
    <dgm:cxn modelId="{384C9A34-F5BA-4B97-8C42-F40E4E03BC29}" type="presParOf" srcId="{288DC26D-530F-4A09-B42A-EA1B57F67298}" destId="{5A1F1017-C2E7-41E3-A765-00BB24319ECC}" srcOrd="0" destOrd="0" presId="urn:microsoft.com/office/officeart/2005/8/layout/radial5"/>
    <dgm:cxn modelId="{AE5DB772-2231-438B-BAA0-37EF2484B76F}" type="presParOf" srcId="{288DC26D-530F-4A09-B42A-EA1B57F67298}" destId="{449B9AB3-6DA6-4954-895B-CDA2F2F3082A}" srcOrd="1" destOrd="0" presId="urn:microsoft.com/office/officeart/2005/8/layout/radial5"/>
    <dgm:cxn modelId="{B2709572-3ED1-47A6-ACF2-27C5AC755363}" type="presParOf" srcId="{449B9AB3-6DA6-4954-895B-CDA2F2F3082A}" destId="{163350DF-53E8-4437-9BF1-7F0D841F73ED}" srcOrd="0" destOrd="0" presId="urn:microsoft.com/office/officeart/2005/8/layout/radial5"/>
    <dgm:cxn modelId="{F8B1D310-79A9-4698-AD1E-91BE19DF5A8E}" type="presParOf" srcId="{288DC26D-530F-4A09-B42A-EA1B57F67298}" destId="{BB4BAE24-0B5C-414E-92EF-F620656FCCA3}" srcOrd="2" destOrd="0" presId="urn:microsoft.com/office/officeart/2005/8/layout/radial5"/>
    <dgm:cxn modelId="{68298B72-F5D6-4793-923D-A8E0B3A80DAA}" type="presParOf" srcId="{288DC26D-530F-4A09-B42A-EA1B57F67298}" destId="{5D675746-7430-4D01-B54A-716908CB8DF0}" srcOrd="3" destOrd="0" presId="urn:microsoft.com/office/officeart/2005/8/layout/radial5"/>
    <dgm:cxn modelId="{D68D2482-B56A-458F-9A69-E8647FA5EE60}" type="presParOf" srcId="{5D675746-7430-4D01-B54A-716908CB8DF0}" destId="{4C07733C-3021-405E-8E87-B405679A06B4}" srcOrd="0" destOrd="0" presId="urn:microsoft.com/office/officeart/2005/8/layout/radial5"/>
    <dgm:cxn modelId="{183DFC69-B7A3-4FE0-902B-858EE5CC8557}" type="presParOf" srcId="{288DC26D-530F-4A09-B42A-EA1B57F67298}" destId="{66D03D8E-BE43-4CA4-829C-B693C7DB5F26}" srcOrd="4" destOrd="0" presId="urn:microsoft.com/office/officeart/2005/8/layout/radial5"/>
    <dgm:cxn modelId="{2DA91FF2-08A6-4EDE-97C2-83C9CCC9EF00}" type="presParOf" srcId="{288DC26D-530F-4A09-B42A-EA1B57F67298}" destId="{3026EA47-841A-40A9-A6A9-93B6E445C5BF}" srcOrd="5" destOrd="0" presId="urn:microsoft.com/office/officeart/2005/8/layout/radial5"/>
    <dgm:cxn modelId="{B2391FE5-9FCB-49BA-8DD8-448392DD8244}" type="presParOf" srcId="{3026EA47-841A-40A9-A6A9-93B6E445C5BF}" destId="{F75CAC6F-68F3-4D50-B2AA-57857E9CF0DC}" srcOrd="0" destOrd="0" presId="urn:microsoft.com/office/officeart/2005/8/layout/radial5"/>
    <dgm:cxn modelId="{3587CB2B-92BF-4B21-B676-062517F2E415}" type="presParOf" srcId="{288DC26D-530F-4A09-B42A-EA1B57F67298}" destId="{572B0E29-D054-4E04-9AE5-365620981D9E}" srcOrd="6" destOrd="0" presId="urn:microsoft.com/office/officeart/2005/8/layout/radial5"/>
    <dgm:cxn modelId="{B7F92C44-722F-4E3E-B1B5-6323674BE7B9}" type="presParOf" srcId="{288DC26D-530F-4A09-B42A-EA1B57F67298}" destId="{3D48F389-80E1-4D8F-A537-95808AB6F229}" srcOrd="7" destOrd="0" presId="urn:microsoft.com/office/officeart/2005/8/layout/radial5"/>
    <dgm:cxn modelId="{8B31D8EE-C828-4110-912F-4B84EBD5CD03}" type="presParOf" srcId="{3D48F389-80E1-4D8F-A537-95808AB6F229}" destId="{5402A3AE-0919-435F-AE8D-ABA2A8CEE616}" srcOrd="0" destOrd="0" presId="urn:microsoft.com/office/officeart/2005/8/layout/radial5"/>
    <dgm:cxn modelId="{C6AFD22E-E810-4BBF-9A82-14BADD5EE9A4}" type="presParOf" srcId="{288DC26D-530F-4A09-B42A-EA1B57F67298}" destId="{FB931544-EA51-4E16-9539-852CA91D37D6}"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5CF89680-5BE7-47C6-BBA1-EBFA182F458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B7E5196E-C8FF-4F16-AE2B-A7BB147C5ABC}">
      <dgm:prSet phldrT="[Текст]" custT="1"/>
      <dgm:spPr/>
      <dgm:t>
        <a:bodyPr/>
        <a:lstStyle/>
        <a:p>
          <a:r>
            <a:rPr lang="ru-RU" sz="1800" dirty="0" smtClean="0"/>
            <a:t>Классификация вибраций</a:t>
          </a:r>
          <a:endParaRPr lang="ru-RU" sz="1800" dirty="0"/>
        </a:p>
      </dgm:t>
    </dgm:pt>
    <dgm:pt modelId="{FA531844-5760-440D-AF61-45A1CB923C04}" type="parTrans" cxnId="{5D15B075-99F1-406D-B31F-44264582DFCF}">
      <dgm:prSet/>
      <dgm:spPr/>
      <dgm:t>
        <a:bodyPr/>
        <a:lstStyle/>
        <a:p>
          <a:endParaRPr lang="ru-RU"/>
        </a:p>
      </dgm:t>
    </dgm:pt>
    <dgm:pt modelId="{8135336B-82C7-44E3-A6B9-A7ADE261BFA5}" type="sibTrans" cxnId="{5D15B075-99F1-406D-B31F-44264582DFCF}">
      <dgm:prSet/>
      <dgm:spPr/>
      <dgm:t>
        <a:bodyPr/>
        <a:lstStyle/>
        <a:p>
          <a:endParaRPr lang="ru-RU"/>
        </a:p>
      </dgm:t>
    </dgm:pt>
    <dgm:pt modelId="{D41C4AC7-7FE4-4406-B8AC-B7ED2009B9A3}" type="asst">
      <dgm:prSet phldrT="[Текст]" custT="1"/>
      <dgm:spPr/>
      <dgm:t>
        <a:bodyPr/>
        <a:lstStyle/>
        <a:p>
          <a:r>
            <a:rPr lang="ru-RU" sz="1800" dirty="0" smtClean="0"/>
            <a:t>По способу передачи</a:t>
          </a:r>
          <a:endParaRPr lang="ru-RU" sz="1800" dirty="0"/>
        </a:p>
      </dgm:t>
    </dgm:pt>
    <dgm:pt modelId="{FA79BC26-4A60-4559-A18D-AFFC7B64A892}" type="parTrans" cxnId="{0D71F2FD-9C47-4465-9A45-046E92DA37CF}">
      <dgm:prSet/>
      <dgm:spPr/>
      <dgm:t>
        <a:bodyPr/>
        <a:lstStyle/>
        <a:p>
          <a:endParaRPr lang="ru-RU"/>
        </a:p>
      </dgm:t>
    </dgm:pt>
    <dgm:pt modelId="{BB7AB00A-4AB8-49C0-A442-E7F02EE4880F}" type="sibTrans" cxnId="{0D71F2FD-9C47-4465-9A45-046E92DA37CF}">
      <dgm:prSet/>
      <dgm:spPr/>
      <dgm:t>
        <a:bodyPr/>
        <a:lstStyle/>
        <a:p>
          <a:endParaRPr lang="ru-RU"/>
        </a:p>
      </dgm:t>
    </dgm:pt>
    <dgm:pt modelId="{AD597A23-1BFC-46CD-A67A-ECC44629EC15}">
      <dgm:prSet phldrT="[Текст]" custT="1"/>
      <dgm:spPr/>
      <dgm:t>
        <a:bodyPr/>
        <a:lstStyle/>
        <a:p>
          <a:r>
            <a:rPr lang="ru-RU" sz="1800" dirty="0" smtClean="0"/>
            <a:t>транспортная</a:t>
          </a:r>
          <a:endParaRPr lang="ru-RU" sz="1800" dirty="0"/>
        </a:p>
      </dgm:t>
    </dgm:pt>
    <dgm:pt modelId="{E1ECD0F0-D187-41EF-99A1-D8B2D3923B0A}" type="parTrans" cxnId="{D0AD9D8C-8C18-4280-AFCC-E799D8B52979}">
      <dgm:prSet/>
      <dgm:spPr/>
      <dgm:t>
        <a:bodyPr/>
        <a:lstStyle/>
        <a:p>
          <a:endParaRPr lang="ru-RU"/>
        </a:p>
      </dgm:t>
    </dgm:pt>
    <dgm:pt modelId="{F9F7F1D4-61DE-4142-A871-36347F39BADB}" type="sibTrans" cxnId="{D0AD9D8C-8C18-4280-AFCC-E799D8B52979}">
      <dgm:prSet/>
      <dgm:spPr/>
      <dgm:t>
        <a:bodyPr/>
        <a:lstStyle/>
        <a:p>
          <a:endParaRPr lang="ru-RU"/>
        </a:p>
      </dgm:t>
    </dgm:pt>
    <dgm:pt modelId="{290DDCD2-1815-4CA8-9E95-322B1DEB5A05}" type="asst">
      <dgm:prSet phldrT="[Текст]" custT="1"/>
      <dgm:spPr/>
      <dgm:t>
        <a:bodyPr/>
        <a:lstStyle/>
        <a:p>
          <a:r>
            <a:rPr lang="ru-RU" sz="1800" dirty="0" smtClean="0"/>
            <a:t>По направлению действия</a:t>
          </a:r>
          <a:endParaRPr lang="ru-RU" sz="1800" dirty="0"/>
        </a:p>
      </dgm:t>
    </dgm:pt>
    <dgm:pt modelId="{F8B5354F-CBA5-4AC5-A68D-6D08E2897D2B}" type="parTrans" cxnId="{F73FF20B-C407-40E9-81E9-DA67FB4573B5}">
      <dgm:prSet/>
      <dgm:spPr/>
      <dgm:t>
        <a:bodyPr/>
        <a:lstStyle/>
        <a:p>
          <a:endParaRPr lang="ru-RU"/>
        </a:p>
      </dgm:t>
    </dgm:pt>
    <dgm:pt modelId="{22C84BD2-2C23-4E61-85CE-B9C7DC18E6B3}" type="sibTrans" cxnId="{F73FF20B-C407-40E9-81E9-DA67FB4573B5}">
      <dgm:prSet/>
      <dgm:spPr/>
      <dgm:t>
        <a:bodyPr/>
        <a:lstStyle/>
        <a:p>
          <a:endParaRPr lang="ru-RU"/>
        </a:p>
      </dgm:t>
    </dgm:pt>
    <dgm:pt modelId="{041D246A-B436-4A42-8A52-2CE5AE8FF2AE}" type="asst">
      <dgm:prSet phldrT="[Текст]" custT="1"/>
      <dgm:spPr/>
      <dgm:t>
        <a:bodyPr/>
        <a:lstStyle/>
        <a:p>
          <a:r>
            <a:rPr lang="ru-RU" sz="1800" dirty="0" smtClean="0"/>
            <a:t>общая</a:t>
          </a:r>
          <a:endParaRPr lang="ru-RU" sz="1800" dirty="0"/>
        </a:p>
      </dgm:t>
    </dgm:pt>
    <dgm:pt modelId="{B95EF8DB-E48D-4D56-B9BB-9A33EC2F54D4}" type="parTrans" cxnId="{1D737AD3-9D54-461F-8400-57E176347A32}">
      <dgm:prSet/>
      <dgm:spPr/>
      <dgm:t>
        <a:bodyPr/>
        <a:lstStyle/>
        <a:p>
          <a:endParaRPr lang="ru-RU"/>
        </a:p>
      </dgm:t>
    </dgm:pt>
    <dgm:pt modelId="{53B5BE0E-757D-49DF-90BB-24570D122F08}" type="sibTrans" cxnId="{1D737AD3-9D54-461F-8400-57E176347A32}">
      <dgm:prSet/>
      <dgm:spPr/>
      <dgm:t>
        <a:bodyPr/>
        <a:lstStyle/>
        <a:p>
          <a:endParaRPr lang="ru-RU"/>
        </a:p>
      </dgm:t>
    </dgm:pt>
    <dgm:pt modelId="{7D100942-B3FD-43F8-B04C-272EFEFBC1AA}" type="asst">
      <dgm:prSet phldrT="[Текст]" custT="1"/>
      <dgm:spPr/>
      <dgm:t>
        <a:bodyPr/>
        <a:lstStyle/>
        <a:p>
          <a:r>
            <a:rPr lang="ru-RU" sz="1800" dirty="0" smtClean="0"/>
            <a:t>локальная</a:t>
          </a:r>
          <a:endParaRPr lang="ru-RU" sz="1800" dirty="0"/>
        </a:p>
      </dgm:t>
    </dgm:pt>
    <dgm:pt modelId="{56243187-8B4F-4AAA-AB45-456519D299E2}" type="parTrans" cxnId="{8484BA09-F224-47D4-A4B8-C9AD98C330F1}">
      <dgm:prSet/>
      <dgm:spPr/>
      <dgm:t>
        <a:bodyPr/>
        <a:lstStyle/>
        <a:p>
          <a:endParaRPr lang="ru-RU"/>
        </a:p>
      </dgm:t>
    </dgm:pt>
    <dgm:pt modelId="{D1CC76DB-D08E-42FA-B92E-5587A7BB4794}" type="sibTrans" cxnId="{8484BA09-F224-47D4-A4B8-C9AD98C330F1}">
      <dgm:prSet/>
      <dgm:spPr/>
      <dgm:t>
        <a:bodyPr/>
        <a:lstStyle/>
        <a:p>
          <a:endParaRPr lang="ru-RU"/>
        </a:p>
      </dgm:t>
    </dgm:pt>
    <dgm:pt modelId="{4FB64319-27AA-438C-8E32-527CFC302F89}" type="asst">
      <dgm:prSet phldrT="[Текст]" custT="1"/>
      <dgm:spPr/>
      <dgm:t>
        <a:bodyPr/>
        <a:lstStyle/>
        <a:p>
          <a:r>
            <a:rPr lang="ru-RU" sz="1800" dirty="0" smtClean="0"/>
            <a:t>По временной характеристике</a:t>
          </a:r>
          <a:endParaRPr lang="ru-RU" sz="1800" dirty="0"/>
        </a:p>
      </dgm:t>
    </dgm:pt>
    <dgm:pt modelId="{0A26A22F-5B43-4C09-A561-856E7FBAE6E3}" type="parTrans" cxnId="{0461F036-7642-452D-9E43-4CBEE645C5A8}">
      <dgm:prSet/>
      <dgm:spPr/>
      <dgm:t>
        <a:bodyPr/>
        <a:lstStyle/>
        <a:p>
          <a:endParaRPr lang="ru-RU"/>
        </a:p>
      </dgm:t>
    </dgm:pt>
    <dgm:pt modelId="{FA414255-7800-4B6F-A188-991EA5ECBB19}" type="sibTrans" cxnId="{0461F036-7642-452D-9E43-4CBEE645C5A8}">
      <dgm:prSet/>
      <dgm:spPr/>
      <dgm:t>
        <a:bodyPr/>
        <a:lstStyle/>
        <a:p>
          <a:endParaRPr lang="ru-RU"/>
        </a:p>
      </dgm:t>
    </dgm:pt>
    <dgm:pt modelId="{93297FED-EF6D-4B65-97C9-A4755C613A83}" type="asst">
      <dgm:prSet phldrT="[Текст]" custT="1"/>
      <dgm:spPr/>
      <dgm:t>
        <a:bodyPr/>
        <a:lstStyle/>
        <a:p>
          <a:r>
            <a:rPr lang="ru-RU" sz="1800" dirty="0" smtClean="0"/>
            <a:t>По источнику возникновения</a:t>
          </a:r>
          <a:endParaRPr lang="ru-RU" sz="1800" dirty="0"/>
        </a:p>
      </dgm:t>
    </dgm:pt>
    <dgm:pt modelId="{929F84EB-B382-455B-838A-7B897175A3A2}" type="parTrans" cxnId="{540C867B-7A16-46B3-9C9C-071150CD70C4}">
      <dgm:prSet/>
      <dgm:spPr/>
      <dgm:t>
        <a:bodyPr/>
        <a:lstStyle/>
        <a:p>
          <a:endParaRPr lang="ru-RU"/>
        </a:p>
      </dgm:t>
    </dgm:pt>
    <dgm:pt modelId="{0E8BF12C-76CF-42E6-B856-B43A661B2696}" type="sibTrans" cxnId="{540C867B-7A16-46B3-9C9C-071150CD70C4}">
      <dgm:prSet/>
      <dgm:spPr/>
      <dgm:t>
        <a:bodyPr/>
        <a:lstStyle/>
        <a:p>
          <a:endParaRPr lang="ru-RU"/>
        </a:p>
      </dgm:t>
    </dgm:pt>
    <dgm:pt modelId="{A7F9B342-59C3-4AC0-B1CF-A3D0DD619510}" type="asst">
      <dgm:prSet phldrT="[Текст]" custT="1"/>
      <dgm:spPr/>
      <dgm:t>
        <a:bodyPr/>
        <a:lstStyle/>
        <a:p>
          <a:r>
            <a:rPr lang="ru-RU" sz="1800" dirty="0" smtClean="0"/>
            <a:t>вертикальная</a:t>
          </a:r>
          <a:endParaRPr lang="ru-RU" sz="1800" dirty="0"/>
        </a:p>
      </dgm:t>
    </dgm:pt>
    <dgm:pt modelId="{6FBB299C-5998-417F-913B-D6DA149D806B}" type="parTrans" cxnId="{097A8584-AA07-46BC-965C-AF6CD22EA4DE}">
      <dgm:prSet/>
      <dgm:spPr/>
      <dgm:t>
        <a:bodyPr/>
        <a:lstStyle/>
        <a:p>
          <a:endParaRPr lang="ru-RU"/>
        </a:p>
      </dgm:t>
    </dgm:pt>
    <dgm:pt modelId="{90CE9889-818D-4958-802E-019679C23F8F}" type="sibTrans" cxnId="{097A8584-AA07-46BC-965C-AF6CD22EA4DE}">
      <dgm:prSet/>
      <dgm:spPr/>
      <dgm:t>
        <a:bodyPr/>
        <a:lstStyle/>
        <a:p>
          <a:endParaRPr lang="ru-RU"/>
        </a:p>
      </dgm:t>
    </dgm:pt>
    <dgm:pt modelId="{5D5272E8-11F2-43C1-883F-3DE07CB09024}" type="asst">
      <dgm:prSet phldrT="[Текст]" custT="1"/>
      <dgm:spPr/>
      <dgm:t>
        <a:bodyPr/>
        <a:lstStyle/>
        <a:p>
          <a:r>
            <a:rPr lang="ru-RU" sz="1800" dirty="0" smtClean="0"/>
            <a:t>постоянная</a:t>
          </a:r>
          <a:endParaRPr lang="ru-RU" sz="1800" dirty="0"/>
        </a:p>
      </dgm:t>
    </dgm:pt>
    <dgm:pt modelId="{27B800D6-21F2-4F9F-90CD-9EF46859B65F}" type="parTrans" cxnId="{C4F8DA98-F64C-4C6E-A9C8-0B2885367124}">
      <dgm:prSet/>
      <dgm:spPr/>
      <dgm:t>
        <a:bodyPr/>
        <a:lstStyle/>
        <a:p>
          <a:endParaRPr lang="ru-RU"/>
        </a:p>
      </dgm:t>
    </dgm:pt>
    <dgm:pt modelId="{ED108335-D78C-4EE2-BA76-3962BF3CFCDB}" type="sibTrans" cxnId="{C4F8DA98-F64C-4C6E-A9C8-0B2885367124}">
      <dgm:prSet/>
      <dgm:spPr/>
      <dgm:t>
        <a:bodyPr/>
        <a:lstStyle/>
        <a:p>
          <a:endParaRPr lang="ru-RU"/>
        </a:p>
      </dgm:t>
    </dgm:pt>
    <dgm:pt modelId="{292EFD87-BCAB-41BC-99B8-1BEA1963ABC5}" type="asst">
      <dgm:prSet phldrT="[Текст]" custT="1"/>
      <dgm:spPr/>
      <dgm:t>
        <a:bodyPr/>
        <a:lstStyle/>
        <a:p>
          <a:r>
            <a:rPr lang="ru-RU" sz="1800" dirty="0" smtClean="0"/>
            <a:t> горизонтальная</a:t>
          </a:r>
          <a:endParaRPr lang="ru-RU" sz="1800" dirty="0"/>
        </a:p>
      </dgm:t>
    </dgm:pt>
    <dgm:pt modelId="{797B7FAF-DE15-48AB-BE39-538672F42108}" type="parTrans" cxnId="{7FFC7472-225A-4CD6-9A0C-BEEB8742F297}">
      <dgm:prSet/>
      <dgm:spPr/>
      <dgm:t>
        <a:bodyPr/>
        <a:lstStyle/>
        <a:p>
          <a:endParaRPr lang="ru-RU"/>
        </a:p>
      </dgm:t>
    </dgm:pt>
    <dgm:pt modelId="{3FDFDB38-6F01-4079-BC71-70A2270A9FBA}" type="sibTrans" cxnId="{7FFC7472-225A-4CD6-9A0C-BEEB8742F297}">
      <dgm:prSet/>
      <dgm:spPr/>
      <dgm:t>
        <a:bodyPr/>
        <a:lstStyle/>
        <a:p>
          <a:endParaRPr lang="ru-RU"/>
        </a:p>
      </dgm:t>
    </dgm:pt>
    <dgm:pt modelId="{CC41038F-1421-4C88-B6B4-8B32D6286FA1}" type="asst">
      <dgm:prSet phldrT="[Текст]" custT="1"/>
      <dgm:spPr/>
      <dgm:t>
        <a:bodyPr/>
        <a:lstStyle/>
        <a:p>
          <a:r>
            <a:rPr lang="ru-RU" sz="1800" dirty="0" smtClean="0"/>
            <a:t>непостоянная</a:t>
          </a:r>
          <a:endParaRPr lang="ru-RU" sz="1800" dirty="0"/>
        </a:p>
      </dgm:t>
    </dgm:pt>
    <dgm:pt modelId="{676C444D-EA58-49A7-BABD-294924B39072}" type="parTrans" cxnId="{BEBCCBA7-A8E5-4669-8DF7-71330407A0F9}">
      <dgm:prSet/>
      <dgm:spPr/>
      <dgm:t>
        <a:bodyPr/>
        <a:lstStyle/>
        <a:p>
          <a:endParaRPr lang="ru-RU"/>
        </a:p>
      </dgm:t>
    </dgm:pt>
    <dgm:pt modelId="{C9D9591A-0ECF-41ED-987F-21712B88C2D4}" type="sibTrans" cxnId="{BEBCCBA7-A8E5-4669-8DF7-71330407A0F9}">
      <dgm:prSet/>
      <dgm:spPr/>
      <dgm:t>
        <a:bodyPr/>
        <a:lstStyle/>
        <a:p>
          <a:endParaRPr lang="ru-RU"/>
        </a:p>
      </dgm:t>
    </dgm:pt>
    <dgm:pt modelId="{8A413EC4-756E-49E1-B4D9-4D510CB22BD1}">
      <dgm:prSet phldrT="[Текст]" custT="1"/>
      <dgm:spPr/>
      <dgm:t>
        <a:bodyPr/>
        <a:lstStyle/>
        <a:p>
          <a:r>
            <a:rPr lang="ru-RU" sz="1800" dirty="0" smtClean="0"/>
            <a:t> транспортно-технологическая</a:t>
          </a:r>
          <a:endParaRPr lang="ru-RU" sz="1800" dirty="0"/>
        </a:p>
      </dgm:t>
    </dgm:pt>
    <dgm:pt modelId="{DA09032D-03E1-4C3A-AEB0-FD415BCE49FA}" type="parTrans" cxnId="{AFF65C15-D934-4050-9696-E8CB8227DE8D}">
      <dgm:prSet/>
      <dgm:spPr/>
      <dgm:t>
        <a:bodyPr/>
        <a:lstStyle/>
        <a:p>
          <a:endParaRPr lang="ru-RU"/>
        </a:p>
      </dgm:t>
    </dgm:pt>
    <dgm:pt modelId="{CBBE3195-9575-4977-A9C6-DA8F80F2C5CC}" type="sibTrans" cxnId="{AFF65C15-D934-4050-9696-E8CB8227DE8D}">
      <dgm:prSet/>
      <dgm:spPr/>
      <dgm:t>
        <a:bodyPr/>
        <a:lstStyle/>
        <a:p>
          <a:endParaRPr lang="ru-RU"/>
        </a:p>
      </dgm:t>
    </dgm:pt>
    <dgm:pt modelId="{0C9ADC44-656D-4ADB-BCCE-A5186A575BD5}">
      <dgm:prSet phldrT="[Текст]" custT="1"/>
      <dgm:spPr/>
      <dgm:t>
        <a:bodyPr/>
        <a:lstStyle/>
        <a:p>
          <a:r>
            <a:rPr lang="ru-RU" sz="1800" dirty="0" smtClean="0"/>
            <a:t>технологическая</a:t>
          </a:r>
          <a:endParaRPr lang="ru-RU" sz="1800" dirty="0"/>
        </a:p>
      </dgm:t>
    </dgm:pt>
    <dgm:pt modelId="{4EEB5CB1-BF65-4627-BC35-FB6AA5C813B7}" type="parTrans" cxnId="{BD2136C7-95E9-4E59-A0E6-21C7502CB563}">
      <dgm:prSet/>
      <dgm:spPr/>
      <dgm:t>
        <a:bodyPr/>
        <a:lstStyle/>
        <a:p>
          <a:endParaRPr lang="ru-RU"/>
        </a:p>
      </dgm:t>
    </dgm:pt>
    <dgm:pt modelId="{F4A65FD6-4326-4702-9366-F6E36698B0F4}" type="sibTrans" cxnId="{BD2136C7-95E9-4E59-A0E6-21C7502CB563}">
      <dgm:prSet/>
      <dgm:spPr/>
      <dgm:t>
        <a:bodyPr/>
        <a:lstStyle/>
        <a:p>
          <a:endParaRPr lang="ru-RU"/>
        </a:p>
      </dgm:t>
    </dgm:pt>
    <dgm:pt modelId="{2363023B-325B-44D7-BF1C-A48E7468977F}" type="pres">
      <dgm:prSet presAssocID="{5CF89680-5BE7-47C6-BBA1-EBFA182F4587}" presName="diagram" presStyleCnt="0">
        <dgm:presLayoutVars>
          <dgm:chPref val="1"/>
          <dgm:dir/>
          <dgm:animOne val="branch"/>
          <dgm:animLvl val="lvl"/>
          <dgm:resizeHandles val="exact"/>
        </dgm:presLayoutVars>
      </dgm:prSet>
      <dgm:spPr/>
      <dgm:t>
        <a:bodyPr/>
        <a:lstStyle/>
        <a:p>
          <a:endParaRPr lang="ru-RU"/>
        </a:p>
      </dgm:t>
    </dgm:pt>
    <dgm:pt modelId="{84AF303E-461F-4614-BEA6-1A8A719EA5C4}" type="pres">
      <dgm:prSet presAssocID="{B7E5196E-C8FF-4F16-AE2B-A7BB147C5ABC}" presName="root1" presStyleCnt="0"/>
      <dgm:spPr/>
    </dgm:pt>
    <dgm:pt modelId="{B4EBB324-E7D5-47A9-8722-D19863A67030}" type="pres">
      <dgm:prSet presAssocID="{B7E5196E-C8FF-4F16-AE2B-A7BB147C5ABC}" presName="LevelOneTextNode" presStyleLbl="node0" presStyleIdx="0" presStyleCnt="1" custScaleX="153199" custScaleY="271287" custLinFactX="-64251" custLinFactNeighborX="-100000" custLinFactNeighborY="22526">
        <dgm:presLayoutVars>
          <dgm:chPref val="3"/>
        </dgm:presLayoutVars>
      </dgm:prSet>
      <dgm:spPr/>
      <dgm:t>
        <a:bodyPr/>
        <a:lstStyle/>
        <a:p>
          <a:endParaRPr lang="ru-RU"/>
        </a:p>
      </dgm:t>
    </dgm:pt>
    <dgm:pt modelId="{98BAB30D-7EB5-49BE-AB0A-56CE4F2AD0F3}" type="pres">
      <dgm:prSet presAssocID="{B7E5196E-C8FF-4F16-AE2B-A7BB147C5ABC}" presName="level2hierChild" presStyleCnt="0"/>
      <dgm:spPr/>
    </dgm:pt>
    <dgm:pt modelId="{094078A3-3807-464F-916A-625886DBD454}" type="pres">
      <dgm:prSet presAssocID="{FA79BC26-4A60-4559-A18D-AFFC7B64A892}" presName="conn2-1" presStyleLbl="parChTrans1D2" presStyleIdx="0" presStyleCnt="4"/>
      <dgm:spPr/>
      <dgm:t>
        <a:bodyPr/>
        <a:lstStyle/>
        <a:p>
          <a:endParaRPr lang="ru-RU"/>
        </a:p>
      </dgm:t>
    </dgm:pt>
    <dgm:pt modelId="{13C7096A-5932-4E2F-BE51-9C8E98949365}" type="pres">
      <dgm:prSet presAssocID="{FA79BC26-4A60-4559-A18D-AFFC7B64A892}" presName="connTx" presStyleLbl="parChTrans1D2" presStyleIdx="0" presStyleCnt="4"/>
      <dgm:spPr/>
      <dgm:t>
        <a:bodyPr/>
        <a:lstStyle/>
        <a:p>
          <a:endParaRPr lang="ru-RU"/>
        </a:p>
      </dgm:t>
    </dgm:pt>
    <dgm:pt modelId="{DC1C0711-2C87-417B-BD06-E840D93CD9E7}" type="pres">
      <dgm:prSet presAssocID="{D41C4AC7-7FE4-4406-B8AC-B7ED2009B9A3}" presName="root2" presStyleCnt="0"/>
      <dgm:spPr/>
    </dgm:pt>
    <dgm:pt modelId="{F9EDA806-FAB4-4B89-B18A-7F13E2674478}" type="pres">
      <dgm:prSet presAssocID="{D41C4AC7-7FE4-4406-B8AC-B7ED2009B9A3}" presName="LevelTwoTextNode" presStyleLbl="asst1" presStyleIdx="0" presStyleCnt="10" custScaleX="123254" custScaleY="151751" custLinFactNeighborX="-46929" custLinFactNeighborY="39420">
        <dgm:presLayoutVars>
          <dgm:chPref val="3"/>
        </dgm:presLayoutVars>
      </dgm:prSet>
      <dgm:spPr/>
      <dgm:t>
        <a:bodyPr/>
        <a:lstStyle/>
        <a:p>
          <a:endParaRPr lang="ru-RU"/>
        </a:p>
      </dgm:t>
    </dgm:pt>
    <dgm:pt modelId="{6B1AB463-20D8-434C-AA0A-0885FDAAB2CB}" type="pres">
      <dgm:prSet presAssocID="{D41C4AC7-7FE4-4406-B8AC-B7ED2009B9A3}" presName="level3hierChild" presStyleCnt="0"/>
      <dgm:spPr/>
    </dgm:pt>
    <dgm:pt modelId="{62ABCD0C-8469-4532-BBD7-758BEF8C3CD2}" type="pres">
      <dgm:prSet presAssocID="{B95EF8DB-E48D-4D56-B9BB-9A33EC2F54D4}" presName="conn2-1" presStyleLbl="parChTrans1D3" presStyleIdx="0" presStyleCnt="9"/>
      <dgm:spPr/>
      <dgm:t>
        <a:bodyPr/>
        <a:lstStyle/>
        <a:p>
          <a:endParaRPr lang="ru-RU"/>
        </a:p>
      </dgm:t>
    </dgm:pt>
    <dgm:pt modelId="{1B3DBBB2-092D-482A-B1B4-6F3517A42114}" type="pres">
      <dgm:prSet presAssocID="{B95EF8DB-E48D-4D56-B9BB-9A33EC2F54D4}" presName="connTx" presStyleLbl="parChTrans1D3" presStyleIdx="0" presStyleCnt="9"/>
      <dgm:spPr/>
      <dgm:t>
        <a:bodyPr/>
        <a:lstStyle/>
        <a:p>
          <a:endParaRPr lang="ru-RU"/>
        </a:p>
      </dgm:t>
    </dgm:pt>
    <dgm:pt modelId="{73B8A239-FFB8-46CE-8B41-A4FA190724BE}" type="pres">
      <dgm:prSet presAssocID="{041D246A-B436-4A42-8A52-2CE5AE8FF2AE}" presName="root2" presStyleCnt="0"/>
      <dgm:spPr/>
    </dgm:pt>
    <dgm:pt modelId="{11082B28-D331-4119-A00B-9BB91B036947}" type="pres">
      <dgm:prSet presAssocID="{041D246A-B436-4A42-8A52-2CE5AE8FF2AE}" presName="LevelTwoTextNode" presStyleLbl="asst1" presStyleIdx="1" presStyleCnt="10" custLinFactNeighborX="-48806" custLinFactNeighborY="7509">
        <dgm:presLayoutVars>
          <dgm:chPref val="3"/>
        </dgm:presLayoutVars>
      </dgm:prSet>
      <dgm:spPr/>
      <dgm:t>
        <a:bodyPr/>
        <a:lstStyle/>
        <a:p>
          <a:endParaRPr lang="ru-RU"/>
        </a:p>
      </dgm:t>
    </dgm:pt>
    <dgm:pt modelId="{D8E47F2F-FB2C-46E9-B39C-2D266BB77873}" type="pres">
      <dgm:prSet presAssocID="{041D246A-B436-4A42-8A52-2CE5AE8FF2AE}" presName="level3hierChild" presStyleCnt="0"/>
      <dgm:spPr/>
    </dgm:pt>
    <dgm:pt modelId="{1717D925-01C9-4DBA-812B-6857B68A63E4}" type="pres">
      <dgm:prSet presAssocID="{56243187-8B4F-4AAA-AB45-456519D299E2}" presName="conn2-1" presStyleLbl="parChTrans1D3" presStyleIdx="1" presStyleCnt="9"/>
      <dgm:spPr/>
      <dgm:t>
        <a:bodyPr/>
        <a:lstStyle/>
        <a:p>
          <a:endParaRPr lang="ru-RU"/>
        </a:p>
      </dgm:t>
    </dgm:pt>
    <dgm:pt modelId="{678F9672-930E-4CC9-A6F6-400B68CDFFFA}" type="pres">
      <dgm:prSet presAssocID="{56243187-8B4F-4AAA-AB45-456519D299E2}" presName="connTx" presStyleLbl="parChTrans1D3" presStyleIdx="1" presStyleCnt="9"/>
      <dgm:spPr/>
      <dgm:t>
        <a:bodyPr/>
        <a:lstStyle/>
        <a:p>
          <a:endParaRPr lang="ru-RU"/>
        </a:p>
      </dgm:t>
    </dgm:pt>
    <dgm:pt modelId="{596B63F3-B1D4-4D6A-8EED-671C541153C2}" type="pres">
      <dgm:prSet presAssocID="{7D100942-B3FD-43F8-B04C-272EFEFBC1AA}" presName="root2" presStyleCnt="0"/>
      <dgm:spPr/>
    </dgm:pt>
    <dgm:pt modelId="{593874FA-73DD-4F21-A809-A137F77A742F}" type="pres">
      <dgm:prSet presAssocID="{7D100942-B3FD-43F8-B04C-272EFEFBC1AA}" presName="LevelTwoTextNode" presStyleLbl="asst1" presStyleIdx="2" presStyleCnt="10" custLinFactNeighborX="-48806" custLinFactNeighborY="11263">
        <dgm:presLayoutVars>
          <dgm:chPref val="3"/>
        </dgm:presLayoutVars>
      </dgm:prSet>
      <dgm:spPr/>
      <dgm:t>
        <a:bodyPr/>
        <a:lstStyle/>
        <a:p>
          <a:endParaRPr lang="ru-RU"/>
        </a:p>
      </dgm:t>
    </dgm:pt>
    <dgm:pt modelId="{2C27C9C7-3290-478C-BECF-7BB323E57F54}" type="pres">
      <dgm:prSet presAssocID="{7D100942-B3FD-43F8-B04C-272EFEFBC1AA}" presName="level3hierChild" presStyleCnt="0"/>
      <dgm:spPr/>
    </dgm:pt>
    <dgm:pt modelId="{3B8495C4-00F0-4512-96AC-0E87AC3F464D}" type="pres">
      <dgm:prSet presAssocID="{F8B5354F-CBA5-4AC5-A68D-6D08E2897D2B}" presName="conn2-1" presStyleLbl="parChTrans1D2" presStyleIdx="1" presStyleCnt="4"/>
      <dgm:spPr/>
      <dgm:t>
        <a:bodyPr/>
        <a:lstStyle/>
        <a:p>
          <a:endParaRPr lang="ru-RU"/>
        </a:p>
      </dgm:t>
    </dgm:pt>
    <dgm:pt modelId="{A5960539-A8FD-46BE-8900-8A8672410468}" type="pres">
      <dgm:prSet presAssocID="{F8B5354F-CBA5-4AC5-A68D-6D08E2897D2B}" presName="connTx" presStyleLbl="parChTrans1D2" presStyleIdx="1" presStyleCnt="4"/>
      <dgm:spPr/>
      <dgm:t>
        <a:bodyPr/>
        <a:lstStyle/>
        <a:p>
          <a:endParaRPr lang="ru-RU"/>
        </a:p>
      </dgm:t>
    </dgm:pt>
    <dgm:pt modelId="{ADF64A1F-0EF3-484C-A8E1-C1E9978ED2F1}" type="pres">
      <dgm:prSet presAssocID="{290DDCD2-1815-4CA8-9E95-322B1DEB5A05}" presName="root2" presStyleCnt="0"/>
      <dgm:spPr/>
    </dgm:pt>
    <dgm:pt modelId="{50EA31E2-9617-42E8-ADEA-D75DD2EEA660}" type="pres">
      <dgm:prSet presAssocID="{290DDCD2-1815-4CA8-9E95-322B1DEB5A05}" presName="LevelTwoTextNode" presStyleLbl="asst1" presStyleIdx="3" presStyleCnt="10" custScaleX="143174" custScaleY="172302" custLinFactNeighborX="-53499" custLinFactNeighborY="30035">
        <dgm:presLayoutVars>
          <dgm:chPref val="3"/>
        </dgm:presLayoutVars>
      </dgm:prSet>
      <dgm:spPr/>
      <dgm:t>
        <a:bodyPr/>
        <a:lstStyle/>
        <a:p>
          <a:endParaRPr lang="ru-RU"/>
        </a:p>
      </dgm:t>
    </dgm:pt>
    <dgm:pt modelId="{B9D05736-1E30-41C0-A262-7A8613E4D12F}" type="pres">
      <dgm:prSet presAssocID="{290DDCD2-1815-4CA8-9E95-322B1DEB5A05}" presName="level3hierChild" presStyleCnt="0"/>
      <dgm:spPr/>
    </dgm:pt>
    <dgm:pt modelId="{E5B46378-03C8-4416-92E6-277F7620973C}" type="pres">
      <dgm:prSet presAssocID="{6FBB299C-5998-417F-913B-D6DA149D806B}" presName="conn2-1" presStyleLbl="parChTrans1D3" presStyleIdx="2" presStyleCnt="9"/>
      <dgm:spPr/>
      <dgm:t>
        <a:bodyPr/>
        <a:lstStyle/>
        <a:p>
          <a:endParaRPr lang="ru-RU"/>
        </a:p>
      </dgm:t>
    </dgm:pt>
    <dgm:pt modelId="{6C000D62-8336-4463-826B-F5A8543576CE}" type="pres">
      <dgm:prSet presAssocID="{6FBB299C-5998-417F-913B-D6DA149D806B}" presName="connTx" presStyleLbl="parChTrans1D3" presStyleIdx="2" presStyleCnt="9"/>
      <dgm:spPr/>
      <dgm:t>
        <a:bodyPr/>
        <a:lstStyle/>
        <a:p>
          <a:endParaRPr lang="ru-RU"/>
        </a:p>
      </dgm:t>
    </dgm:pt>
    <dgm:pt modelId="{E138B914-49AD-4F82-B007-105125ABE3C1}" type="pres">
      <dgm:prSet presAssocID="{A7F9B342-59C3-4AC0-B1CF-A3D0DD619510}" presName="root2" presStyleCnt="0"/>
      <dgm:spPr/>
    </dgm:pt>
    <dgm:pt modelId="{A0E10CA8-3316-47D0-AA36-7BF79B40DFB0}" type="pres">
      <dgm:prSet presAssocID="{A7F9B342-59C3-4AC0-B1CF-A3D0DD619510}" presName="LevelTwoTextNode" presStyleLbl="asst1" presStyleIdx="4" presStyleCnt="10" custScaleX="171756" custLinFactNeighborX="14079" custLinFactNeighborY="9386">
        <dgm:presLayoutVars>
          <dgm:chPref val="3"/>
        </dgm:presLayoutVars>
      </dgm:prSet>
      <dgm:spPr/>
      <dgm:t>
        <a:bodyPr/>
        <a:lstStyle/>
        <a:p>
          <a:endParaRPr lang="ru-RU"/>
        </a:p>
      </dgm:t>
    </dgm:pt>
    <dgm:pt modelId="{26443E61-405F-499B-AA0A-11E93E011470}" type="pres">
      <dgm:prSet presAssocID="{A7F9B342-59C3-4AC0-B1CF-A3D0DD619510}" presName="level3hierChild" presStyleCnt="0"/>
      <dgm:spPr/>
    </dgm:pt>
    <dgm:pt modelId="{078655DD-89F2-4969-9538-B617B50641D8}" type="pres">
      <dgm:prSet presAssocID="{797B7FAF-DE15-48AB-BE39-538672F42108}" presName="conn2-1" presStyleLbl="parChTrans1D3" presStyleIdx="3" presStyleCnt="9"/>
      <dgm:spPr/>
      <dgm:t>
        <a:bodyPr/>
        <a:lstStyle/>
        <a:p>
          <a:endParaRPr lang="ru-RU"/>
        </a:p>
      </dgm:t>
    </dgm:pt>
    <dgm:pt modelId="{655962C4-B852-43DA-8782-E750710111E3}" type="pres">
      <dgm:prSet presAssocID="{797B7FAF-DE15-48AB-BE39-538672F42108}" presName="connTx" presStyleLbl="parChTrans1D3" presStyleIdx="3" presStyleCnt="9"/>
      <dgm:spPr/>
      <dgm:t>
        <a:bodyPr/>
        <a:lstStyle/>
        <a:p>
          <a:endParaRPr lang="ru-RU"/>
        </a:p>
      </dgm:t>
    </dgm:pt>
    <dgm:pt modelId="{B6198B71-4188-427A-8407-6948665C2729}" type="pres">
      <dgm:prSet presAssocID="{292EFD87-BCAB-41BC-99B8-1BEA1963ABC5}" presName="root2" presStyleCnt="0"/>
      <dgm:spPr/>
    </dgm:pt>
    <dgm:pt modelId="{AB247EAF-5049-4EE9-9CC4-6D2BE51F2EC5}" type="pres">
      <dgm:prSet presAssocID="{292EFD87-BCAB-41BC-99B8-1BEA1963ABC5}" presName="LevelTwoTextNode" presStyleLbl="asst1" presStyleIdx="5" presStyleCnt="10" custScaleX="170303" custLinFactNeighborX="17833" custLinFactNeighborY="24403">
        <dgm:presLayoutVars>
          <dgm:chPref val="3"/>
        </dgm:presLayoutVars>
      </dgm:prSet>
      <dgm:spPr/>
      <dgm:t>
        <a:bodyPr/>
        <a:lstStyle/>
        <a:p>
          <a:endParaRPr lang="ru-RU"/>
        </a:p>
      </dgm:t>
    </dgm:pt>
    <dgm:pt modelId="{4343199B-318E-4616-A34C-D005CE64023F}" type="pres">
      <dgm:prSet presAssocID="{292EFD87-BCAB-41BC-99B8-1BEA1963ABC5}" presName="level3hierChild" presStyleCnt="0"/>
      <dgm:spPr/>
    </dgm:pt>
    <dgm:pt modelId="{D41D2CAF-C760-4F49-9830-53B80E3B6E72}" type="pres">
      <dgm:prSet presAssocID="{0A26A22F-5B43-4C09-A561-856E7FBAE6E3}" presName="conn2-1" presStyleLbl="parChTrans1D2" presStyleIdx="2" presStyleCnt="4"/>
      <dgm:spPr/>
      <dgm:t>
        <a:bodyPr/>
        <a:lstStyle/>
        <a:p>
          <a:endParaRPr lang="ru-RU"/>
        </a:p>
      </dgm:t>
    </dgm:pt>
    <dgm:pt modelId="{649DD9C3-551B-49AD-B6F2-D3A6DDC1FA8F}" type="pres">
      <dgm:prSet presAssocID="{0A26A22F-5B43-4C09-A561-856E7FBAE6E3}" presName="connTx" presStyleLbl="parChTrans1D2" presStyleIdx="2" presStyleCnt="4"/>
      <dgm:spPr/>
      <dgm:t>
        <a:bodyPr/>
        <a:lstStyle/>
        <a:p>
          <a:endParaRPr lang="ru-RU"/>
        </a:p>
      </dgm:t>
    </dgm:pt>
    <dgm:pt modelId="{346C1107-981D-4F9B-A572-83C7E3147F2F}" type="pres">
      <dgm:prSet presAssocID="{4FB64319-27AA-438C-8E32-527CFC302F89}" presName="root2" presStyleCnt="0"/>
      <dgm:spPr/>
    </dgm:pt>
    <dgm:pt modelId="{FE3E230F-7DD8-424A-84C6-06981F1EC868}" type="pres">
      <dgm:prSet presAssocID="{4FB64319-27AA-438C-8E32-527CFC302F89}" presName="LevelTwoTextNode" presStyleLbl="asst1" presStyleIdx="6" presStyleCnt="10" custScaleX="149957" custScaleY="192853" custLinFactNeighborX="-55376" custLinFactNeighborY="30034">
        <dgm:presLayoutVars>
          <dgm:chPref val="3"/>
        </dgm:presLayoutVars>
      </dgm:prSet>
      <dgm:spPr/>
      <dgm:t>
        <a:bodyPr/>
        <a:lstStyle/>
        <a:p>
          <a:endParaRPr lang="ru-RU"/>
        </a:p>
      </dgm:t>
    </dgm:pt>
    <dgm:pt modelId="{2D203FB0-7DFD-4DF3-B6F7-3E5FD0350032}" type="pres">
      <dgm:prSet presAssocID="{4FB64319-27AA-438C-8E32-527CFC302F89}" presName="level3hierChild" presStyleCnt="0"/>
      <dgm:spPr/>
    </dgm:pt>
    <dgm:pt modelId="{27A74E69-4A48-4835-914D-156519F36D1A}" type="pres">
      <dgm:prSet presAssocID="{27B800D6-21F2-4F9F-90CD-9EF46859B65F}" presName="conn2-1" presStyleLbl="parChTrans1D3" presStyleIdx="4" presStyleCnt="9"/>
      <dgm:spPr/>
      <dgm:t>
        <a:bodyPr/>
        <a:lstStyle/>
        <a:p>
          <a:endParaRPr lang="ru-RU"/>
        </a:p>
      </dgm:t>
    </dgm:pt>
    <dgm:pt modelId="{F0D5438F-DAA8-4D12-82B0-258C03746616}" type="pres">
      <dgm:prSet presAssocID="{27B800D6-21F2-4F9F-90CD-9EF46859B65F}" presName="connTx" presStyleLbl="parChTrans1D3" presStyleIdx="4" presStyleCnt="9"/>
      <dgm:spPr/>
      <dgm:t>
        <a:bodyPr/>
        <a:lstStyle/>
        <a:p>
          <a:endParaRPr lang="ru-RU"/>
        </a:p>
      </dgm:t>
    </dgm:pt>
    <dgm:pt modelId="{431B1BA3-2D59-4C70-8BCD-BA73FEC6F6E8}" type="pres">
      <dgm:prSet presAssocID="{5D5272E8-11F2-43C1-883F-3DE07CB09024}" presName="root2" presStyleCnt="0"/>
      <dgm:spPr/>
    </dgm:pt>
    <dgm:pt modelId="{4DD1B0AC-3B12-4409-BBE0-6F2EFE7EC9BD}" type="pres">
      <dgm:prSet presAssocID="{5D5272E8-11F2-43C1-883F-3DE07CB09024}" presName="LevelTwoTextNode" presStyleLbl="asst1" presStyleIdx="7" presStyleCnt="10" custScaleX="121071" custLinFactNeighborX="-7509" custLinFactNeighborY="24403">
        <dgm:presLayoutVars>
          <dgm:chPref val="3"/>
        </dgm:presLayoutVars>
      </dgm:prSet>
      <dgm:spPr/>
      <dgm:t>
        <a:bodyPr/>
        <a:lstStyle/>
        <a:p>
          <a:endParaRPr lang="ru-RU"/>
        </a:p>
      </dgm:t>
    </dgm:pt>
    <dgm:pt modelId="{64C68A8E-9C5B-4BCD-9704-65DF1E2F3370}" type="pres">
      <dgm:prSet presAssocID="{5D5272E8-11F2-43C1-883F-3DE07CB09024}" presName="level3hierChild" presStyleCnt="0"/>
      <dgm:spPr/>
    </dgm:pt>
    <dgm:pt modelId="{BB89ADBB-D1EE-4B93-8D5B-E5B79A151A31}" type="pres">
      <dgm:prSet presAssocID="{676C444D-EA58-49A7-BABD-294924B39072}" presName="conn2-1" presStyleLbl="parChTrans1D3" presStyleIdx="5" presStyleCnt="9"/>
      <dgm:spPr/>
      <dgm:t>
        <a:bodyPr/>
        <a:lstStyle/>
        <a:p>
          <a:endParaRPr lang="ru-RU"/>
        </a:p>
      </dgm:t>
    </dgm:pt>
    <dgm:pt modelId="{29EBD66F-4030-4A02-BA22-E9CBC752AA0F}" type="pres">
      <dgm:prSet presAssocID="{676C444D-EA58-49A7-BABD-294924B39072}" presName="connTx" presStyleLbl="parChTrans1D3" presStyleIdx="5" presStyleCnt="9"/>
      <dgm:spPr/>
      <dgm:t>
        <a:bodyPr/>
        <a:lstStyle/>
        <a:p>
          <a:endParaRPr lang="ru-RU"/>
        </a:p>
      </dgm:t>
    </dgm:pt>
    <dgm:pt modelId="{BC48E7B3-F265-4B00-8D9D-87B0061DA1A3}" type="pres">
      <dgm:prSet presAssocID="{CC41038F-1421-4C88-B6B4-8B32D6286FA1}" presName="root2" presStyleCnt="0"/>
      <dgm:spPr/>
    </dgm:pt>
    <dgm:pt modelId="{1C1CDD29-762B-4753-B779-38ECAB8960C3}" type="pres">
      <dgm:prSet presAssocID="{CC41038F-1421-4C88-B6B4-8B32D6286FA1}" presName="LevelTwoTextNode" presStyleLbl="asst1" presStyleIdx="8" presStyleCnt="10" custScaleX="130457" custLinFactNeighborX="-15956" custLinFactNeighborY="22526">
        <dgm:presLayoutVars>
          <dgm:chPref val="3"/>
        </dgm:presLayoutVars>
      </dgm:prSet>
      <dgm:spPr/>
      <dgm:t>
        <a:bodyPr/>
        <a:lstStyle/>
        <a:p>
          <a:endParaRPr lang="ru-RU"/>
        </a:p>
      </dgm:t>
    </dgm:pt>
    <dgm:pt modelId="{C811B0DE-FA19-4062-9563-9DA465FD2725}" type="pres">
      <dgm:prSet presAssocID="{CC41038F-1421-4C88-B6B4-8B32D6286FA1}" presName="level3hierChild" presStyleCnt="0"/>
      <dgm:spPr/>
    </dgm:pt>
    <dgm:pt modelId="{F9800EB8-1DF0-44D8-B1D2-2DC31C6644A8}" type="pres">
      <dgm:prSet presAssocID="{929F84EB-B382-455B-838A-7B897175A3A2}" presName="conn2-1" presStyleLbl="parChTrans1D2" presStyleIdx="3" presStyleCnt="4"/>
      <dgm:spPr/>
      <dgm:t>
        <a:bodyPr/>
        <a:lstStyle/>
        <a:p>
          <a:endParaRPr lang="ru-RU"/>
        </a:p>
      </dgm:t>
    </dgm:pt>
    <dgm:pt modelId="{A55196B2-7588-4EB2-AF04-D0E0A2C16840}" type="pres">
      <dgm:prSet presAssocID="{929F84EB-B382-455B-838A-7B897175A3A2}" presName="connTx" presStyleLbl="parChTrans1D2" presStyleIdx="3" presStyleCnt="4"/>
      <dgm:spPr/>
      <dgm:t>
        <a:bodyPr/>
        <a:lstStyle/>
        <a:p>
          <a:endParaRPr lang="ru-RU"/>
        </a:p>
      </dgm:t>
    </dgm:pt>
    <dgm:pt modelId="{CBF7005B-9BE2-40AB-96A1-D49879E0404D}" type="pres">
      <dgm:prSet presAssocID="{93297FED-EF6D-4B65-97C9-A4755C613A83}" presName="root2" presStyleCnt="0"/>
      <dgm:spPr/>
    </dgm:pt>
    <dgm:pt modelId="{C6B3C711-3436-4D85-970C-6ED9580C7D69}" type="pres">
      <dgm:prSet presAssocID="{93297FED-EF6D-4B65-97C9-A4755C613A83}" presName="LevelTwoTextNode" presStyleLbl="asst1" presStyleIdx="9" presStyleCnt="10" custScaleX="159767" custScaleY="158474" custLinFactNeighborX="-53499" custLinFactNeighborY="-33789">
        <dgm:presLayoutVars>
          <dgm:chPref val="3"/>
        </dgm:presLayoutVars>
      </dgm:prSet>
      <dgm:spPr/>
      <dgm:t>
        <a:bodyPr/>
        <a:lstStyle/>
        <a:p>
          <a:endParaRPr lang="ru-RU"/>
        </a:p>
      </dgm:t>
    </dgm:pt>
    <dgm:pt modelId="{E7565FD6-29BC-4135-8675-BA160737B7A0}" type="pres">
      <dgm:prSet presAssocID="{93297FED-EF6D-4B65-97C9-A4755C613A83}" presName="level3hierChild" presStyleCnt="0"/>
      <dgm:spPr/>
    </dgm:pt>
    <dgm:pt modelId="{21243CEA-5777-4E9E-BD60-CF3E716099DE}" type="pres">
      <dgm:prSet presAssocID="{E1ECD0F0-D187-41EF-99A1-D8B2D3923B0A}" presName="conn2-1" presStyleLbl="parChTrans1D3" presStyleIdx="6" presStyleCnt="9"/>
      <dgm:spPr/>
      <dgm:t>
        <a:bodyPr/>
        <a:lstStyle/>
        <a:p>
          <a:endParaRPr lang="ru-RU"/>
        </a:p>
      </dgm:t>
    </dgm:pt>
    <dgm:pt modelId="{98DB3116-BDF5-4C94-A235-7A5CBDFF2482}" type="pres">
      <dgm:prSet presAssocID="{E1ECD0F0-D187-41EF-99A1-D8B2D3923B0A}" presName="connTx" presStyleLbl="parChTrans1D3" presStyleIdx="6" presStyleCnt="9"/>
      <dgm:spPr/>
      <dgm:t>
        <a:bodyPr/>
        <a:lstStyle/>
        <a:p>
          <a:endParaRPr lang="ru-RU"/>
        </a:p>
      </dgm:t>
    </dgm:pt>
    <dgm:pt modelId="{31B95886-D535-45A3-A743-2A2B8B6BDBD1}" type="pres">
      <dgm:prSet presAssocID="{AD597A23-1BFC-46CD-A67A-ECC44629EC15}" presName="root2" presStyleCnt="0"/>
      <dgm:spPr/>
    </dgm:pt>
    <dgm:pt modelId="{7AB1E0EF-48EA-4A1F-9172-A328217DB472}" type="pres">
      <dgm:prSet presAssocID="{AD597A23-1BFC-46CD-A67A-ECC44629EC15}" presName="LevelTwoTextNode" presStyleLbl="node3" presStyleIdx="0" presStyleCnt="3" custScaleX="144022" custLinFactNeighborX="97612" custLinFactNeighborY="16895">
        <dgm:presLayoutVars>
          <dgm:chPref val="3"/>
        </dgm:presLayoutVars>
      </dgm:prSet>
      <dgm:spPr/>
      <dgm:t>
        <a:bodyPr/>
        <a:lstStyle/>
        <a:p>
          <a:endParaRPr lang="ru-RU"/>
        </a:p>
      </dgm:t>
    </dgm:pt>
    <dgm:pt modelId="{0F3D54BE-13C3-4FDC-99C6-69057C11C796}" type="pres">
      <dgm:prSet presAssocID="{AD597A23-1BFC-46CD-A67A-ECC44629EC15}" presName="level3hierChild" presStyleCnt="0"/>
      <dgm:spPr/>
    </dgm:pt>
    <dgm:pt modelId="{93FD86BA-14D7-47B6-87C0-6DE30FA267FB}" type="pres">
      <dgm:prSet presAssocID="{DA09032D-03E1-4C3A-AEB0-FD415BCE49FA}" presName="conn2-1" presStyleLbl="parChTrans1D3" presStyleIdx="7" presStyleCnt="9"/>
      <dgm:spPr/>
      <dgm:t>
        <a:bodyPr/>
        <a:lstStyle/>
        <a:p>
          <a:endParaRPr lang="ru-RU"/>
        </a:p>
      </dgm:t>
    </dgm:pt>
    <dgm:pt modelId="{A2EA3522-F118-4CD4-A170-006D988CC9C2}" type="pres">
      <dgm:prSet presAssocID="{DA09032D-03E1-4C3A-AEB0-FD415BCE49FA}" presName="connTx" presStyleLbl="parChTrans1D3" presStyleIdx="7" presStyleCnt="9"/>
      <dgm:spPr/>
      <dgm:t>
        <a:bodyPr/>
        <a:lstStyle/>
        <a:p>
          <a:endParaRPr lang="ru-RU"/>
        </a:p>
      </dgm:t>
    </dgm:pt>
    <dgm:pt modelId="{5BB0E679-08F5-467C-A38E-E5B29C09E3C8}" type="pres">
      <dgm:prSet presAssocID="{8A413EC4-756E-49E1-B4D9-4D510CB22BD1}" presName="root2" presStyleCnt="0"/>
      <dgm:spPr/>
    </dgm:pt>
    <dgm:pt modelId="{962ED002-0AAE-4046-AC21-FD1FCDAE0687}" type="pres">
      <dgm:prSet presAssocID="{8A413EC4-756E-49E1-B4D9-4D510CB22BD1}" presName="LevelTwoTextNode" presStyleLbl="node3" presStyleIdx="1" presStyleCnt="3" custScaleX="192828" custLinFactNeighborX="78839" custLinFactNeighborY="7508">
        <dgm:presLayoutVars>
          <dgm:chPref val="3"/>
        </dgm:presLayoutVars>
      </dgm:prSet>
      <dgm:spPr/>
      <dgm:t>
        <a:bodyPr/>
        <a:lstStyle/>
        <a:p>
          <a:endParaRPr lang="ru-RU"/>
        </a:p>
      </dgm:t>
    </dgm:pt>
    <dgm:pt modelId="{7385BC13-5A39-4851-8CB4-E2EDAB66DF23}" type="pres">
      <dgm:prSet presAssocID="{8A413EC4-756E-49E1-B4D9-4D510CB22BD1}" presName="level3hierChild" presStyleCnt="0"/>
      <dgm:spPr/>
    </dgm:pt>
    <dgm:pt modelId="{65C878BB-E61A-40EA-852B-481D7191845B}" type="pres">
      <dgm:prSet presAssocID="{4EEB5CB1-BF65-4627-BC35-FB6AA5C813B7}" presName="conn2-1" presStyleLbl="parChTrans1D3" presStyleIdx="8" presStyleCnt="9"/>
      <dgm:spPr/>
      <dgm:t>
        <a:bodyPr/>
        <a:lstStyle/>
        <a:p>
          <a:endParaRPr lang="ru-RU"/>
        </a:p>
      </dgm:t>
    </dgm:pt>
    <dgm:pt modelId="{966CD546-658C-4700-869C-32E77508BF5A}" type="pres">
      <dgm:prSet presAssocID="{4EEB5CB1-BF65-4627-BC35-FB6AA5C813B7}" presName="connTx" presStyleLbl="parChTrans1D3" presStyleIdx="8" presStyleCnt="9"/>
      <dgm:spPr/>
      <dgm:t>
        <a:bodyPr/>
        <a:lstStyle/>
        <a:p>
          <a:endParaRPr lang="ru-RU"/>
        </a:p>
      </dgm:t>
    </dgm:pt>
    <dgm:pt modelId="{630E37F4-274E-4750-BB37-4925A6C3852F}" type="pres">
      <dgm:prSet presAssocID="{0C9ADC44-656D-4ADB-BCCE-A5186A575BD5}" presName="root2" presStyleCnt="0"/>
      <dgm:spPr/>
    </dgm:pt>
    <dgm:pt modelId="{755A4B15-F4FC-4A10-9E30-504F118A53FC}" type="pres">
      <dgm:prSet presAssocID="{0C9ADC44-656D-4ADB-BCCE-A5186A575BD5}" presName="LevelTwoTextNode" presStyleLbl="node3" presStyleIdx="2" presStyleCnt="3" custScaleX="174056" custLinFactNeighborX="80718" custLinFactNeighborY="19357">
        <dgm:presLayoutVars>
          <dgm:chPref val="3"/>
        </dgm:presLayoutVars>
      </dgm:prSet>
      <dgm:spPr/>
      <dgm:t>
        <a:bodyPr/>
        <a:lstStyle/>
        <a:p>
          <a:endParaRPr lang="ru-RU"/>
        </a:p>
      </dgm:t>
    </dgm:pt>
    <dgm:pt modelId="{B5971E5D-371E-4F31-BAE6-11DE084F0116}" type="pres">
      <dgm:prSet presAssocID="{0C9ADC44-656D-4ADB-BCCE-A5186A575BD5}" presName="level3hierChild" presStyleCnt="0"/>
      <dgm:spPr/>
    </dgm:pt>
  </dgm:ptLst>
  <dgm:cxnLst>
    <dgm:cxn modelId="{4CAC0A0F-D332-4FEA-96C0-FA333E7BA968}" type="presOf" srcId="{FA79BC26-4A60-4559-A18D-AFFC7B64A892}" destId="{094078A3-3807-464F-916A-625886DBD454}" srcOrd="0" destOrd="0" presId="urn:microsoft.com/office/officeart/2005/8/layout/hierarchy2"/>
    <dgm:cxn modelId="{F7C3C7ED-D7EE-47E7-8423-7A49C9A09E29}" type="presOf" srcId="{0A26A22F-5B43-4C09-A561-856E7FBAE6E3}" destId="{649DD9C3-551B-49AD-B6F2-D3A6DDC1FA8F}" srcOrd="1" destOrd="0" presId="urn:microsoft.com/office/officeart/2005/8/layout/hierarchy2"/>
    <dgm:cxn modelId="{1ACB62A0-B055-4567-8540-4311DD33BB07}" type="presOf" srcId="{797B7FAF-DE15-48AB-BE39-538672F42108}" destId="{078655DD-89F2-4969-9538-B617B50641D8}" srcOrd="0" destOrd="0" presId="urn:microsoft.com/office/officeart/2005/8/layout/hierarchy2"/>
    <dgm:cxn modelId="{B100FD95-B4A3-447E-A6F9-772768E1AFCB}" type="presOf" srcId="{041D246A-B436-4A42-8A52-2CE5AE8FF2AE}" destId="{11082B28-D331-4119-A00B-9BB91B036947}" srcOrd="0" destOrd="0" presId="urn:microsoft.com/office/officeart/2005/8/layout/hierarchy2"/>
    <dgm:cxn modelId="{1D737AD3-9D54-461F-8400-57E176347A32}" srcId="{D41C4AC7-7FE4-4406-B8AC-B7ED2009B9A3}" destId="{041D246A-B436-4A42-8A52-2CE5AE8FF2AE}" srcOrd="0" destOrd="0" parTransId="{B95EF8DB-E48D-4D56-B9BB-9A33EC2F54D4}" sibTransId="{53B5BE0E-757D-49DF-90BB-24570D122F08}"/>
    <dgm:cxn modelId="{0461F036-7642-452D-9E43-4CBEE645C5A8}" srcId="{B7E5196E-C8FF-4F16-AE2B-A7BB147C5ABC}" destId="{4FB64319-27AA-438C-8E32-527CFC302F89}" srcOrd="2" destOrd="0" parTransId="{0A26A22F-5B43-4C09-A561-856E7FBAE6E3}" sibTransId="{FA414255-7800-4B6F-A188-991EA5ECBB19}"/>
    <dgm:cxn modelId="{1A6097FB-2E1D-4DBA-A511-165FBF62D534}" type="presOf" srcId="{6FBB299C-5998-417F-913B-D6DA149D806B}" destId="{E5B46378-03C8-4416-92E6-277F7620973C}" srcOrd="0" destOrd="0" presId="urn:microsoft.com/office/officeart/2005/8/layout/hierarchy2"/>
    <dgm:cxn modelId="{D2B0262F-B6BE-40AD-BDD5-9BAD30514669}" type="presOf" srcId="{B95EF8DB-E48D-4D56-B9BB-9A33EC2F54D4}" destId="{62ABCD0C-8469-4532-BBD7-758BEF8C3CD2}" srcOrd="0" destOrd="0" presId="urn:microsoft.com/office/officeart/2005/8/layout/hierarchy2"/>
    <dgm:cxn modelId="{414DC0B6-6009-4DB8-B0CD-D990B927CCA1}" type="presOf" srcId="{290DDCD2-1815-4CA8-9E95-322B1DEB5A05}" destId="{50EA31E2-9617-42E8-ADEA-D75DD2EEA660}" srcOrd="0" destOrd="0" presId="urn:microsoft.com/office/officeart/2005/8/layout/hierarchy2"/>
    <dgm:cxn modelId="{3B75B85B-EB10-4AB7-B594-43D4C1354CE2}" type="presOf" srcId="{D41C4AC7-7FE4-4406-B8AC-B7ED2009B9A3}" destId="{F9EDA806-FAB4-4B89-B18A-7F13E2674478}" srcOrd="0" destOrd="0" presId="urn:microsoft.com/office/officeart/2005/8/layout/hierarchy2"/>
    <dgm:cxn modelId="{BD2136C7-95E9-4E59-A0E6-21C7502CB563}" srcId="{93297FED-EF6D-4B65-97C9-A4755C613A83}" destId="{0C9ADC44-656D-4ADB-BCCE-A5186A575BD5}" srcOrd="2" destOrd="0" parTransId="{4EEB5CB1-BF65-4627-BC35-FB6AA5C813B7}" sibTransId="{F4A65FD6-4326-4702-9366-F6E36698B0F4}"/>
    <dgm:cxn modelId="{3883F2C2-F41E-41E0-96C1-80A6F31717F1}" type="presOf" srcId="{929F84EB-B382-455B-838A-7B897175A3A2}" destId="{F9800EB8-1DF0-44D8-B1D2-2DC31C6644A8}" srcOrd="0" destOrd="0" presId="urn:microsoft.com/office/officeart/2005/8/layout/hierarchy2"/>
    <dgm:cxn modelId="{91B7E9AB-E8B8-4E24-B797-E7C6B967C25F}" type="presOf" srcId="{676C444D-EA58-49A7-BABD-294924B39072}" destId="{29EBD66F-4030-4A02-BA22-E9CBC752AA0F}" srcOrd="1" destOrd="0" presId="urn:microsoft.com/office/officeart/2005/8/layout/hierarchy2"/>
    <dgm:cxn modelId="{1242C663-4587-4482-85BD-87CD2C45A294}" type="presOf" srcId="{797B7FAF-DE15-48AB-BE39-538672F42108}" destId="{655962C4-B852-43DA-8782-E750710111E3}" srcOrd="1" destOrd="0" presId="urn:microsoft.com/office/officeart/2005/8/layout/hierarchy2"/>
    <dgm:cxn modelId="{5B4191A5-567A-4FBE-A729-30D3340AB22E}" type="presOf" srcId="{8A413EC4-756E-49E1-B4D9-4D510CB22BD1}" destId="{962ED002-0AAE-4046-AC21-FD1FCDAE0687}" srcOrd="0" destOrd="0" presId="urn:microsoft.com/office/officeart/2005/8/layout/hierarchy2"/>
    <dgm:cxn modelId="{D0E3E0C4-396C-4B71-86AF-C1B2E78E68B2}" type="presOf" srcId="{27B800D6-21F2-4F9F-90CD-9EF46859B65F}" destId="{F0D5438F-DAA8-4D12-82B0-258C03746616}" srcOrd="1" destOrd="0" presId="urn:microsoft.com/office/officeart/2005/8/layout/hierarchy2"/>
    <dgm:cxn modelId="{98C42010-6489-4AE8-BA84-8AC7A4720EBF}" type="presOf" srcId="{F8B5354F-CBA5-4AC5-A68D-6D08E2897D2B}" destId="{3B8495C4-00F0-4512-96AC-0E87AC3F464D}" srcOrd="0" destOrd="0" presId="urn:microsoft.com/office/officeart/2005/8/layout/hierarchy2"/>
    <dgm:cxn modelId="{E7E2F4D8-80A2-4D65-A790-51A5EE99E1F0}" type="presOf" srcId="{56243187-8B4F-4AAA-AB45-456519D299E2}" destId="{678F9672-930E-4CC9-A6F6-400B68CDFFFA}" srcOrd="1" destOrd="0" presId="urn:microsoft.com/office/officeart/2005/8/layout/hierarchy2"/>
    <dgm:cxn modelId="{111E3384-BFD6-46BB-B4B4-195243A8A36C}" type="presOf" srcId="{E1ECD0F0-D187-41EF-99A1-D8B2D3923B0A}" destId="{21243CEA-5777-4E9E-BD60-CF3E716099DE}" srcOrd="0" destOrd="0" presId="urn:microsoft.com/office/officeart/2005/8/layout/hierarchy2"/>
    <dgm:cxn modelId="{7FFC7472-225A-4CD6-9A0C-BEEB8742F297}" srcId="{290DDCD2-1815-4CA8-9E95-322B1DEB5A05}" destId="{292EFD87-BCAB-41BC-99B8-1BEA1963ABC5}" srcOrd="1" destOrd="0" parTransId="{797B7FAF-DE15-48AB-BE39-538672F42108}" sibTransId="{3FDFDB38-6F01-4079-BC71-70A2270A9FBA}"/>
    <dgm:cxn modelId="{03EC9383-4E89-4CBA-B9DA-30BB85EB1521}" type="presOf" srcId="{E1ECD0F0-D187-41EF-99A1-D8B2D3923B0A}" destId="{98DB3116-BDF5-4C94-A235-7A5CBDFF2482}" srcOrd="1" destOrd="0" presId="urn:microsoft.com/office/officeart/2005/8/layout/hierarchy2"/>
    <dgm:cxn modelId="{4A29219B-41E9-4BDA-A9B6-A13FCEAE7285}" type="presOf" srcId="{CC41038F-1421-4C88-B6B4-8B32D6286FA1}" destId="{1C1CDD29-762B-4753-B779-38ECAB8960C3}" srcOrd="0" destOrd="0" presId="urn:microsoft.com/office/officeart/2005/8/layout/hierarchy2"/>
    <dgm:cxn modelId="{71C1C0BA-3C1D-4806-B272-56E1E615FD4D}" type="presOf" srcId="{7D100942-B3FD-43F8-B04C-272EFEFBC1AA}" destId="{593874FA-73DD-4F21-A809-A137F77A742F}" srcOrd="0" destOrd="0" presId="urn:microsoft.com/office/officeart/2005/8/layout/hierarchy2"/>
    <dgm:cxn modelId="{105D87A6-9852-4A6A-9744-0F88E8230CB6}" type="presOf" srcId="{6FBB299C-5998-417F-913B-D6DA149D806B}" destId="{6C000D62-8336-4463-826B-F5A8543576CE}" srcOrd="1" destOrd="0" presId="urn:microsoft.com/office/officeart/2005/8/layout/hierarchy2"/>
    <dgm:cxn modelId="{D32FDB10-E3BC-4791-B473-7A969D5253B9}" type="presOf" srcId="{676C444D-EA58-49A7-BABD-294924B39072}" destId="{BB89ADBB-D1EE-4B93-8D5B-E5B79A151A31}" srcOrd="0" destOrd="0" presId="urn:microsoft.com/office/officeart/2005/8/layout/hierarchy2"/>
    <dgm:cxn modelId="{C4F8DA98-F64C-4C6E-A9C8-0B2885367124}" srcId="{4FB64319-27AA-438C-8E32-527CFC302F89}" destId="{5D5272E8-11F2-43C1-883F-3DE07CB09024}" srcOrd="0" destOrd="0" parTransId="{27B800D6-21F2-4F9F-90CD-9EF46859B65F}" sibTransId="{ED108335-D78C-4EE2-BA76-3962BF3CFCDB}"/>
    <dgm:cxn modelId="{E4566FA1-AFBA-44C0-82D2-CE3177A55B2B}" type="presOf" srcId="{56243187-8B4F-4AAA-AB45-456519D299E2}" destId="{1717D925-01C9-4DBA-812B-6857B68A63E4}" srcOrd="0" destOrd="0" presId="urn:microsoft.com/office/officeart/2005/8/layout/hierarchy2"/>
    <dgm:cxn modelId="{097A8584-AA07-46BC-965C-AF6CD22EA4DE}" srcId="{290DDCD2-1815-4CA8-9E95-322B1DEB5A05}" destId="{A7F9B342-59C3-4AC0-B1CF-A3D0DD619510}" srcOrd="0" destOrd="0" parTransId="{6FBB299C-5998-417F-913B-D6DA149D806B}" sibTransId="{90CE9889-818D-4958-802E-019679C23F8F}"/>
    <dgm:cxn modelId="{8295C7CB-578C-4B1E-B46D-95FCD1DF025B}" type="presOf" srcId="{4EEB5CB1-BF65-4627-BC35-FB6AA5C813B7}" destId="{65C878BB-E61A-40EA-852B-481D7191845B}" srcOrd="0" destOrd="0" presId="urn:microsoft.com/office/officeart/2005/8/layout/hierarchy2"/>
    <dgm:cxn modelId="{7C43830E-AFE8-414C-BA30-712FEFF9DA66}" type="presOf" srcId="{4FB64319-27AA-438C-8E32-527CFC302F89}" destId="{FE3E230F-7DD8-424A-84C6-06981F1EC868}" srcOrd="0" destOrd="0" presId="urn:microsoft.com/office/officeart/2005/8/layout/hierarchy2"/>
    <dgm:cxn modelId="{0D71F2FD-9C47-4465-9A45-046E92DA37CF}" srcId="{B7E5196E-C8FF-4F16-AE2B-A7BB147C5ABC}" destId="{D41C4AC7-7FE4-4406-B8AC-B7ED2009B9A3}" srcOrd="0" destOrd="0" parTransId="{FA79BC26-4A60-4559-A18D-AFFC7B64A892}" sibTransId="{BB7AB00A-4AB8-49C0-A442-E7F02EE4880F}"/>
    <dgm:cxn modelId="{FFD4AA88-5AA7-4E10-B246-605A002E998C}" type="presOf" srcId="{93297FED-EF6D-4B65-97C9-A4755C613A83}" destId="{C6B3C711-3436-4D85-970C-6ED9580C7D69}" srcOrd="0" destOrd="0" presId="urn:microsoft.com/office/officeart/2005/8/layout/hierarchy2"/>
    <dgm:cxn modelId="{E0841A20-CA04-455A-B8FD-5A9ABD1F18FB}" type="presOf" srcId="{F8B5354F-CBA5-4AC5-A68D-6D08E2897D2B}" destId="{A5960539-A8FD-46BE-8900-8A8672410468}" srcOrd="1" destOrd="0" presId="urn:microsoft.com/office/officeart/2005/8/layout/hierarchy2"/>
    <dgm:cxn modelId="{32307475-C8E9-46A6-97D8-1B2A2F146EE8}" type="presOf" srcId="{5D5272E8-11F2-43C1-883F-3DE07CB09024}" destId="{4DD1B0AC-3B12-4409-BBE0-6F2EFE7EC9BD}" srcOrd="0" destOrd="0" presId="urn:microsoft.com/office/officeart/2005/8/layout/hierarchy2"/>
    <dgm:cxn modelId="{567042F8-CEE1-4094-927E-02F016F8F2A3}" type="presOf" srcId="{B95EF8DB-E48D-4D56-B9BB-9A33EC2F54D4}" destId="{1B3DBBB2-092D-482A-B1B4-6F3517A42114}" srcOrd="1" destOrd="0" presId="urn:microsoft.com/office/officeart/2005/8/layout/hierarchy2"/>
    <dgm:cxn modelId="{54EF54BB-78DB-4217-9BE4-C8F0DF5238A1}" type="presOf" srcId="{A7F9B342-59C3-4AC0-B1CF-A3D0DD619510}" destId="{A0E10CA8-3316-47D0-AA36-7BF79B40DFB0}" srcOrd="0" destOrd="0" presId="urn:microsoft.com/office/officeart/2005/8/layout/hierarchy2"/>
    <dgm:cxn modelId="{D0AD9D8C-8C18-4280-AFCC-E799D8B52979}" srcId="{93297FED-EF6D-4B65-97C9-A4755C613A83}" destId="{AD597A23-1BFC-46CD-A67A-ECC44629EC15}" srcOrd="0" destOrd="0" parTransId="{E1ECD0F0-D187-41EF-99A1-D8B2D3923B0A}" sibTransId="{F9F7F1D4-61DE-4142-A871-36347F39BADB}"/>
    <dgm:cxn modelId="{F73FF20B-C407-40E9-81E9-DA67FB4573B5}" srcId="{B7E5196E-C8FF-4F16-AE2B-A7BB147C5ABC}" destId="{290DDCD2-1815-4CA8-9E95-322B1DEB5A05}" srcOrd="1" destOrd="0" parTransId="{F8B5354F-CBA5-4AC5-A68D-6D08E2897D2B}" sibTransId="{22C84BD2-2C23-4E61-85CE-B9C7DC18E6B3}"/>
    <dgm:cxn modelId="{8484BA09-F224-47D4-A4B8-C9AD98C330F1}" srcId="{D41C4AC7-7FE4-4406-B8AC-B7ED2009B9A3}" destId="{7D100942-B3FD-43F8-B04C-272EFEFBC1AA}" srcOrd="1" destOrd="0" parTransId="{56243187-8B4F-4AAA-AB45-456519D299E2}" sibTransId="{D1CC76DB-D08E-42FA-B92E-5587A7BB4794}"/>
    <dgm:cxn modelId="{0081166D-598A-4B32-8AB5-5EB6EC49A568}" type="presOf" srcId="{27B800D6-21F2-4F9F-90CD-9EF46859B65F}" destId="{27A74E69-4A48-4835-914D-156519F36D1A}" srcOrd="0" destOrd="0" presId="urn:microsoft.com/office/officeart/2005/8/layout/hierarchy2"/>
    <dgm:cxn modelId="{88AC4F3B-C6BC-4004-A6E9-F4AC81DB2E29}" type="presOf" srcId="{DA09032D-03E1-4C3A-AEB0-FD415BCE49FA}" destId="{A2EA3522-F118-4CD4-A170-006D988CC9C2}" srcOrd="1" destOrd="0" presId="urn:microsoft.com/office/officeart/2005/8/layout/hierarchy2"/>
    <dgm:cxn modelId="{1200B031-9726-4DA7-B312-A6A59A6582C4}" type="presOf" srcId="{929F84EB-B382-455B-838A-7B897175A3A2}" destId="{A55196B2-7588-4EB2-AF04-D0E0A2C16840}" srcOrd="1" destOrd="0" presId="urn:microsoft.com/office/officeart/2005/8/layout/hierarchy2"/>
    <dgm:cxn modelId="{AFF65C15-D934-4050-9696-E8CB8227DE8D}" srcId="{93297FED-EF6D-4B65-97C9-A4755C613A83}" destId="{8A413EC4-756E-49E1-B4D9-4D510CB22BD1}" srcOrd="1" destOrd="0" parTransId="{DA09032D-03E1-4C3A-AEB0-FD415BCE49FA}" sibTransId="{CBBE3195-9575-4977-A9C6-DA8F80F2C5CC}"/>
    <dgm:cxn modelId="{5D15B075-99F1-406D-B31F-44264582DFCF}" srcId="{5CF89680-5BE7-47C6-BBA1-EBFA182F4587}" destId="{B7E5196E-C8FF-4F16-AE2B-A7BB147C5ABC}" srcOrd="0" destOrd="0" parTransId="{FA531844-5760-440D-AF61-45A1CB923C04}" sibTransId="{8135336B-82C7-44E3-A6B9-A7ADE261BFA5}"/>
    <dgm:cxn modelId="{127EF98C-7B2F-46BD-87A6-CBD6E236D3FD}" type="presOf" srcId="{B7E5196E-C8FF-4F16-AE2B-A7BB147C5ABC}" destId="{B4EBB324-E7D5-47A9-8722-D19863A67030}" srcOrd="0" destOrd="0" presId="urn:microsoft.com/office/officeart/2005/8/layout/hierarchy2"/>
    <dgm:cxn modelId="{8BB3B524-C16B-4516-A03E-6996521EACE1}" type="presOf" srcId="{4EEB5CB1-BF65-4627-BC35-FB6AA5C813B7}" destId="{966CD546-658C-4700-869C-32E77508BF5A}" srcOrd="1" destOrd="0" presId="urn:microsoft.com/office/officeart/2005/8/layout/hierarchy2"/>
    <dgm:cxn modelId="{DAB5EA4C-60DB-4E7B-ADA2-D37FCA8E0392}" type="presOf" srcId="{292EFD87-BCAB-41BC-99B8-1BEA1963ABC5}" destId="{AB247EAF-5049-4EE9-9CC4-6D2BE51F2EC5}" srcOrd="0" destOrd="0" presId="urn:microsoft.com/office/officeart/2005/8/layout/hierarchy2"/>
    <dgm:cxn modelId="{457EE626-46D4-4183-9C1B-3053564FFC16}" type="presOf" srcId="{0C9ADC44-656D-4ADB-BCCE-A5186A575BD5}" destId="{755A4B15-F4FC-4A10-9E30-504F118A53FC}" srcOrd="0" destOrd="0" presId="urn:microsoft.com/office/officeart/2005/8/layout/hierarchy2"/>
    <dgm:cxn modelId="{F61A66D9-8271-4E1C-84AC-C9780A12E96A}" type="presOf" srcId="{0A26A22F-5B43-4C09-A561-856E7FBAE6E3}" destId="{D41D2CAF-C760-4F49-9830-53B80E3B6E72}" srcOrd="0" destOrd="0" presId="urn:microsoft.com/office/officeart/2005/8/layout/hierarchy2"/>
    <dgm:cxn modelId="{394D191E-7A5C-4DC3-91C6-2F93E25A7B22}" type="presOf" srcId="{AD597A23-1BFC-46CD-A67A-ECC44629EC15}" destId="{7AB1E0EF-48EA-4A1F-9172-A328217DB472}" srcOrd="0" destOrd="0" presId="urn:microsoft.com/office/officeart/2005/8/layout/hierarchy2"/>
    <dgm:cxn modelId="{60ADEC93-0F45-4AD8-ABD3-95AB21A8928B}" type="presOf" srcId="{DA09032D-03E1-4C3A-AEB0-FD415BCE49FA}" destId="{93FD86BA-14D7-47B6-87C0-6DE30FA267FB}" srcOrd="0" destOrd="0" presId="urn:microsoft.com/office/officeart/2005/8/layout/hierarchy2"/>
    <dgm:cxn modelId="{6020E993-EF0B-43E0-B819-25B620FB2C7A}" type="presOf" srcId="{FA79BC26-4A60-4559-A18D-AFFC7B64A892}" destId="{13C7096A-5932-4E2F-BE51-9C8E98949365}" srcOrd="1" destOrd="0" presId="urn:microsoft.com/office/officeart/2005/8/layout/hierarchy2"/>
    <dgm:cxn modelId="{5F60EF36-80A5-423F-9977-321E96CDFE20}" type="presOf" srcId="{5CF89680-5BE7-47C6-BBA1-EBFA182F4587}" destId="{2363023B-325B-44D7-BF1C-A48E7468977F}" srcOrd="0" destOrd="0" presId="urn:microsoft.com/office/officeart/2005/8/layout/hierarchy2"/>
    <dgm:cxn modelId="{540C867B-7A16-46B3-9C9C-071150CD70C4}" srcId="{B7E5196E-C8FF-4F16-AE2B-A7BB147C5ABC}" destId="{93297FED-EF6D-4B65-97C9-A4755C613A83}" srcOrd="3" destOrd="0" parTransId="{929F84EB-B382-455B-838A-7B897175A3A2}" sibTransId="{0E8BF12C-76CF-42E6-B856-B43A661B2696}"/>
    <dgm:cxn modelId="{BEBCCBA7-A8E5-4669-8DF7-71330407A0F9}" srcId="{4FB64319-27AA-438C-8E32-527CFC302F89}" destId="{CC41038F-1421-4C88-B6B4-8B32D6286FA1}" srcOrd="1" destOrd="0" parTransId="{676C444D-EA58-49A7-BABD-294924B39072}" sibTransId="{C9D9591A-0ECF-41ED-987F-21712B88C2D4}"/>
    <dgm:cxn modelId="{8465EE30-9B99-45EA-BD5C-5380F6F1694E}" type="presParOf" srcId="{2363023B-325B-44D7-BF1C-A48E7468977F}" destId="{84AF303E-461F-4614-BEA6-1A8A719EA5C4}" srcOrd="0" destOrd="0" presId="urn:microsoft.com/office/officeart/2005/8/layout/hierarchy2"/>
    <dgm:cxn modelId="{141D0A6F-D337-40D0-9AED-3CA90DF777E6}" type="presParOf" srcId="{84AF303E-461F-4614-BEA6-1A8A719EA5C4}" destId="{B4EBB324-E7D5-47A9-8722-D19863A67030}" srcOrd="0" destOrd="0" presId="urn:microsoft.com/office/officeart/2005/8/layout/hierarchy2"/>
    <dgm:cxn modelId="{04252012-9033-4DB2-8EE1-2CFA97B70CED}" type="presParOf" srcId="{84AF303E-461F-4614-BEA6-1A8A719EA5C4}" destId="{98BAB30D-7EB5-49BE-AB0A-56CE4F2AD0F3}" srcOrd="1" destOrd="0" presId="urn:microsoft.com/office/officeart/2005/8/layout/hierarchy2"/>
    <dgm:cxn modelId="{5B466749-45F0-4790-B6FB-AD6C8F74A22B}" type="presParOf" srcId="{98BAB30D-7EB5-49BE-AB0A-56CE4F2AD0F3}" destId="{094078A3-3807-464F-916A-625886DBD454}" srcOrd="0" destOrd="0" presId="urn:microsoft.com/office/officeart/2005/8/layout/hierarchy2"/>
    <dgm:cxn modelId="{B0857A0B-B21F-4344-9D33-DF64261B102B}" type="presParOf" srcId="{094078A3-3807-464F-916A-625886DBD454}" destId="{13C7096A-5932-4E2F-BE51-9C8E98949365}" srcOrd="0" destOrd="0" presId="urn:microsoft.com/office/officeart/2005/8/layout/hierarchy2"/>
    <dgm:cxn modelId="{46F7470B-2C9C-4C89-A8B6-CCC921B8A0B3}" type="presParOf" srcId="{98BAB30D-7EB5-49BE-AB0A-56CE4F2AD0F3}" destId="{DC1C0711-2C87-417B-BD06-E840D93CD9E7}" srcOrd="1" destOrd="0" presId="urn:microsoft.com/office/officeart/2005/8/layout/hierarchy2"/>
    <dgm:cxn modelId="{324610CB-3A49-4C04-9D55-D569F4683ADA}" type="presParOf" srcId="{DC1C0711-2C87-417B-BD06-E840D93CD9E7}" destId="{F9EDA806-FAB4-4B89-B18A-7F13E2674478}" srcOrd="0" destOrd="0" presId="urn:microsoft.com/office/officeart/2005/8/layout/hierarchy2"/>
    <dgm:cxn modelId="{CEDA1B27-4152-42E5-8CB7-0962C7AC74AA}" type="presParOf" srcId="{DC1C0711-2C87-417B-BD06-E840D93CD9E7}" destId="{6B1AB463-20D8-434C-AA0A-0885FDAAB2CB}" srcOrd="1" destOrd="0" presId="urn:microsoft.com/office/officeart/2005/8/layout/hierarchy2"/>
    <dgm:cxn modelId="{F24A4542-F3DE-4621-A674-5DFEE6015C79}" type="presParOf" srcId="{6B1AB463-20D8-434C-AA0A-0885FDAAB2CB}" destId="{62ABCD0C-8469-4532-BBD7-758BEF8C3CD2}" srcOrd="0" destOrd="0" presId="urn:microsoft.com/office/officeart/2005/8/layout/hierarchy2"/>
    <dgm:cxn modelId="{89BBBBFA-8017-4D57-8D05-8EABC00D5FD2}" type="presParOf" srcId="{62ABCD0C-8469-4532-BBD7-758BEF8C3CD2}" destId="{1B3DBBB2-092D-482A-B1B4-6F3517A42114}" srcOrd="0" destOrd="0" presId="urn:microsoft.com/office/officeart/2005/8/layout/hierarchy2"/>
    <dgm:cxn modelId="{C5F94B3D-E79A-42B7-AA72-3A9765ABB4F7}" type="presParOf" srcId="{6B1AB463-20D8-434C-AA0A-0885FDAAB2CB}" destId="{73B8A239-FFB8-46CE-8B41-A4FA190724BE}" srcOrd="1" destOrd="0" presId="urn:microsoft.com/office/officeart/2005/8/layout/hierarchy2"/>
    <dgm:cxn modelId="{28A4A6F3-D6E1-42D1-868F-29083E32D685}" type="presParOf" srcId="{73B8A239-FFB8-46CE-8B41-A4FA190724BE}" destId="{11082B28-D331-4119-A00B-9BB91B036947}" srcOrd="0" destOrd="0" presId="urn:microsoft.com/office/officeart/2005/8/layout/hierarchy2"/>
    <dgm:cxn modelId="{EC80F26D-CC7D-47CD-BD09-FCA2F68640C6}" type="presParOf" srcId="{73B8A239-FFB8-46CE-8B41-A4FA190724BE}" destId="{D8E47F2F-FB2C-46E9-B39C-2D266BB77873}" srcOrd="1" destOrd="0" presId="urn:microsoft.com/office/officeart/2005/8/layout/hierarchy2"/>
    <dgm:cxn modelId="{D5FE864D-7F1F-4710-AD72-DF9B0AC35CD1}" type="presParOf" srcId="{6B1AB463-20D8-434C-AA0A-0885FDAAB2CB}" destId="{1717D925-01C9-4DBA-812B-6857B68A63E4}" srcOrd="2" destOrd="0" presId="urn:microsoft.com/office/officeart/2005/8/layout/hierarchy2"/>
    <dgm:cxn modelId="{45DEA364-1D77-4E5E-9E87-40C0C7D374CF}" type="presParOf" srcId="{1717D925-01C9-4DBA-812B-6857B68A63E4}" destId="{678F9672-930E-4CC9-A6F6-400B68CDFFFA}" srcOrd="0" destOrd="0" presId="urn:microsoft.com/office/officeart/2005/8/layout/hierarchy2"/>
    <dgm:cxn modelId="{92BA697D-EB6F-4A68-8EC4-505E68B5737E}" type="presParOf" srcId="{6B1AB463-20D8-434C-AA0A-0885FDAAB2CB}" destId="{596B63F3-B1D4-4D6A-8EED-671C541153C2}" srcOrd="3" destOrd="0" presId="urn:microsoft.com/office/officeart/2005/8/layout/hierarchy2"/>
    <dgm:cxn modelId="{DA82DB6C-A152-4100-BA3F-B99189A511F3}" type="presParOf" srcId="{596B63F3-B1D4-4D6A-8EED-671C541153C2}" destId="{593874FA-73DD-4F21-A809-A137F77A742F}" srcOrd="0" destOrd="0" presId="urn:microsoft.com/office/officeart/2005/8/layout/hierarchy2"/>
    <dgm:cxn modelId="{9F9D5C40-3355-44CF-9606-D6D1B662F147}" type="presParOf" srcId="{596B63F3-B1D4-4D6A-8EED-671C541153C2}" destId="{2C27C9C7-3290-478C-BECF-7BB323E57F54}" srcOrd="1" destOrd="0" presId="urn:microsoft.com/office/officeart/2005/8/layout/hierarchy2"/>
    <dgm:cxn modelId="{B9C1A6D3-A24F-4169-9C87-6B4E4B401FC5}" type="presParOf" srcId="{98BAB30D-7EB5-49BE-AB0A-56CE4F2AD0F3}" destId="{3B8495C4-00F0-4512-96AC-0E87AC3F464D}" srcOrd="2" destOrd="0" presId="urn:microsoft.com/office/officeart/2005/8/layout/hierarchy2"/>
    <dgm:cxn modelId="{913AC11B-F060-4685-B0F4-0EFF17E31AF1}" type="presParOf" srcId="{3B8495C4-00F0-4512-96AC-0E87AC3F464D}" destId="{A5960539-A8FD-46BE-8900-8A8672410468}" srcOrd="0" destOrd="0" presId="urn:microsoft.com/office/officeart/2005/8/layout/hierarchy2"/>
    <dgm:cxn modelId="{EC5DB639-2D32-436E-BB23-ABE112907F17}" type="presParOf" srcId="{98BAB30D-7EB5-49BE-AB0A-56CE4F2AD0F3}" destId="{ADF64A1F-0EF3-484C-A8E1-C1E9978ED2F1}" srcOrd="3" destOrd="0" presId="urn:microsoft.com/office/officeart/2005/8/layout/hierarchy2"/>
    <dgm:cxn modelId="{F58DF15B-BF25-4502-BA53-D08918A81E27}" type="presParOf" srcId="{ADF64A1F-0EF3-484C-A8E1-C1E9978ED2F1}" destId="{50EA31E2-9617-42E8-ADEA-D75DD2EEA660}" srcOrd="0" destOrd="0" presId="urn:microsoft.com/office/officeart/2005/8/layout/hierarchy2"/>
    <dgm:cxn modelId="{A9D6BCEB-5C91-42B2-BD38-9EA8E38912EC}" type="presParOf" srcId="{ADF64A1F-0EF3-484C-A8E1-C1E9978ED2F1}" destId="{B9D05736-1E30-41C0-A262-7A8613E4D12F}" srcOrd="1" destOrd="0" presId="urn:microsoft.com/office/officeart/2005/8/layout/hierarchy2"/>
    <dgm:cxn modelId="{16961F78-699C-40E4-8234-3AB69BD11E11}" type="presParOf" srcId="{B9D05736-1E30-41C0-A262-7A8613E4D12F}" destId="{E5B46378-03C8-4416-92E6-277F7620973C}" srcOrd="0" destOrd="0" presId="urn:microsoft.com/office/officeart/2005/8/layout/hierarchy2"/>
    <dgm:cxn modelId="{5FE8CEDB-9819-4416-AAA6-2A7AFB808129}" type="presParOf" srcId="{E5B46378-03C8-4416-92E6-277F7620973C}" destId="{6C000D62-8336-4463-826B-F5A8543576CE}" srcOrd="0" destOrd="0" presId="urn:microsoft.com/office/officeart/2005/8/layout/hierarchy2"/>
    <dgm:cxn modelId="{85E80D4F-CF26-427B-AD36-E83A6070ECF6}" type="presParOf" srcId="{B9D05736-1E30-41C0-A262-7A8613E4D12F}" destId="{E138B914-49AD-4F82-B007-105125ABE3C1}" srcOrd="1" destOrd="0" presId="urn:microsoft.com/office/officeart/2005/8/layout/hierarchy2"/>
    <dgm:cxn modelId="{715F06C7-642A-4D8F-8E3C-77313CF19F0E}" type="presParOf" srcId="{E138B914-49AD-4F82-B007-105125ABE3C1}" destId="{A0E10CA8-3316-47D0-AA36-7BF79B40DFB0}" srcOrd="0" destOrd="0" presId="urn:microsoft.com/office/officeart/2005/8/layout/hierarchy2"/>
    <dgm:cxn modelId="{34610FB4-8A64-4034-A8D1-01349431BD8C}" type="presParOf" srcId="{E138B914-49AD-4F82-B007-105125ABE3C1}" destId="{26443E61-405F-499B-AA0A-11E93E011470}" srcOrd="1" destOrd="0" presId="urn:microsoft.com/office/officeart/2005/8/layout/hierarchy2"/>
    <dgm:cxn modelId="{17C79840-CF3A-44A8-BEE7-6711DC4A0D29}" type="presParOf" srcId="{B9D05736-1E30-41C0-A262-7A8613E4D12F}" destId="{078655DD-89F2-4969-9538-B617B50641D8}" srcOrd="2" destOrd="0" presId="urn:microsoft.com/office/officeart/2005/8/layout/hierarchy2"/>
    <dgm:cxn modelId="{3AC8154E-EE2A-43C8-9C46-1E185F0E9501}" type="presParOf" srcId="{078655DD-89F2-4969-9538-B617B50641D8}" destId="{655962C4-B852-43DA-8782-E750710111E3}" srcOrd="0" destOrd="0" presId="urn:microsoft.com/office/officeart/2005/8/layout/hierarchy2"/>
    <dgm:cxn modelId="{65F8A061-F91E-44BA-A628-682CFA15B2BF}" type="presParOf" srcId="{B9D05736-1E30-41C0-A262-7A8613E4D12F}" destId="{B6198B71-4188-427A-8407-6948665C2729}" srcOrd="3" destOrd="0" presId="urn:microsoft.com/office/officeart/2005/8/layout/hierarchy2"/>
    <dgm:cxn modelId="{2AE16910-2CA7-4E96-AF09-B1445882C711}" type="presParOf" srcId="{B6198B71-4188-427A-8407-6948665C2729}" destId="{AB247EAF-5049-4EE9-9CC4-6D2BE51F2EC5}" srcOrd="0" destOrd="0" presId="urn:microsoft.com/office/officeart/2005/8/layout/hierarchy2"/>
    <dgm:cxn modelId="{09FEAAA1-58CF-45B5-811B-885ED85285C4}" type="presParOf" srcId="{B6198B71-4188-427A-8407-6948665C2729}" destId="{4343199B-318E-4616-A34C-D005CE64023F}" srcOrd="1" destOrd="0" presId="urn:microsoft.com/office/officeart/2005/8/layout/hierarchy2"/>
    <dgm:cxn modelId="{84001344-5DDE-43F4-AF89-8D17F8476917}" type="presParOf" srcId="{98BAB30D-7EB5-49BE-AB0A-56CE4F2AD0F3}" destId="{D41D2CAF-C760-4F49-9830-53B80E3B6E72}" srcOrd="4" destOrd="0" presId="urn:microsoft.com/office/officeart/2005/8/layout/hierarchy2"/>
    <dgm:cxn modelId="{A26D3A19-391C-4C8F-8F27-1507A990B1CA}" type="presParOf" srcId="{D41D2CAF-C760-4F49-9830-53B80E3B6E72}" destId="{649DD9C3-551B-49AD-B6F2-D3A6DDC1FA8F}" srcOrd="0" destOrd="0" presId="urn:microsoft.com/office/officeart/2005/8/layout/hierarchy2"/>
    <dgm:cxn modelId="{DAB81B16-CD64-4616-BB6D-79C4528CC8B5}" type="presParOf" srcId="{98BAB30D-7EB5-49BE-AB0A-56CE4F2AD0F3}" destId="{346C1107-981D-4F9B-A572-83C7E3147F2F}" srcOrd="5" destOrd="0" presId="urn:microsoft.com/office/officeart/2005/8/layout/hierarchy2"/>
    <dgm:cxn modelId="{371A44F5-E71C-446D-ADC4-B60FB4EA47E2}" type="presParOf" srcId="{346C1107-981D-4F9B-A572-83C7E3147F2F}" destId="{FE3E230F-7DD8-424A-84C6-06981F1EC868}" srcOrd="0" destOrd="0" presId="urn:microsoft.com/office/officeart/2005/8/layout/hierarchy2"/>
    <dgm:cxn modelId="{CF70FA2E-B0D9-4E1B-8670-91B281A28743}" type="presParOf" srcId="{346C1107-981D-4F9B-A572-83C7E3147F2F}" destId="{2D203FB0-7DFD-4DF3-B6F7-3E5FD0350032}" srcOrd="1" destOrd="0" presId="urn:microsoft.com/office/officeart/2005/8/layout/hierarchy2"/>
    <dgm:cxn modelId="{12636CDB-9495-46B0-A3FA-C119572589D3}" type="presParOf" srcId="{2D203FB0-7DFD-4DF3-B6F7-3E5FD0350032}" destId="{27A74E69-4A48-4835-914D-156519F36D1A}" srcOrd="0" destOrd="0" presId="urn:microsoft.com/office/officeart/2005/8/layout/hierarchy2"/>
    <dgm:cxn modelId="{16A41959-8C6C-43FD-B240-FF552191D64A}" type="presParOf" srcId="{27A74E69-4A48-4835-914D-156519F36D1A}" destId="{F0D5438F-DAA8-4D12-82B0-258C03746616}" srcOrd="0" destOrd="0" presId="urn:microsoft.com/office/officeart/2005/8/layout/hierarchy2"/>
    <dgm:cxn modelId="{87856F27-F14E-4AC1-9B96-F4E119CC5AF4}" type="presParOf" srcId="{2D203FB0-7DFD-4DF3-B6F7-3E5FD0350032}" destId="{431B1BA3-2D59-4C70-8BCD-BA73FEC6F6E8}" srcOrd="1" destOrd="0" presId="urn:microsoft.com/office/officeart/2005/8/layout/hierarchy2"/>
    <dgm:cxn modelId="{BDCF7228-28C7-4090-AF59-0E03F45EBE4E}" type="presParOf" srcId="{431B1BA3-2D59-4C70-8BCD-BA73FEC6F6E8}" destId="{4DD1B0AC-3B12-4409-BBE0-6F2EFE7EC9BD}" srcOrd="0" destOrd="0" presId="urn:microsoft.com/office/officeart/2005/8/layout/hierarchy2"/>
    <dgm:cxn modelId="{C6143A02-DEF6-4443-9226-C1BE03D82919}" type="presParOf" srcId="{431B1BA3-2D59-4C70-8BCD-BA73FEC6F6E8}" destId="{64C68A8E-9C5B-4BCD-9704-65DF1E2F3370}" srcOrd="1" destOrd="0" presId="urn:microsoft.com/office/officeart/2005/8/layout/hierarchy2"/>
    <dgm:cxn modelId="{86481306-9323-44D3-ABBA-0870AA0C5F8D}" type="presParOf" srcId="{2D203FB0-7DFD-4DF3-B6F7-3E5FD0350032}" destId="{BB89ADBB-D1EE-4B93-8D5B-E5B79A151A31}" srcOrd="2" destOrd="0" presId="urn:microsoft.com/office/officeart/2005/8/layout/hierarchy2"/>
    <dgm:cxn modelId="{567B162E-3F02-4EEA-873C-B90A937AFE36}" type="presParOf" srcId="{BB89ADBB-D1EE-4B93-8D5B-E5B79A151A31}" destId="{29EBD66F-4030-4A02-BA22-E9CBC752AA0F}" srcOrd="0" destOrd="0" presId="urn:microsoft.com/office/officeart/2005/8/layout/hierarchy2"/>
    <dgm:cxn modelId="{BFA0DFBD-5B89-4BBF-93C0-E8858BA12F4A}" type="presParOf" srcId="{2D203FB0-7DFD-4DF3-B6F7-3E5FD0350032}" destId="{BC48E7B3-F265-4B00-8D9D-87B0061DA1A3}" srcOrd="3" destOrd="0" presId="urn:microsoft.com/office/officeart/2005/8/layout/hierarchy2"/>
    <dgm:cxn modelId="{84C569B8-8CB6-4A6B-B121-5D280BA5F2EA}" type="presParOf" srcId="{BC48E7B3-F265-4B00-8D9D-87B0061DA1A3}" destId="{1C1CDD29-762B-4753-B779-38ECAB8960C3}" srcOrd="0" destOrd="0" presId="urn:microsoft.com/office/officeart/2005/8/layout/hierarchy2"/>
    <dgm:cxn modelId="{43EB7979-6A81-40C6-B987-797AB676C1B2}" type="presParOf" srcId="{BC48E7B3-F265-4B00-8D9D-87B0061DA1A3}" destId="{C811B0DE-FA19-4062-9563-9DA465FD2725}" srcOrd="1" destOrd="0" presId="urn:microsoft.com/office/officeart/2005/8/layout/hierarchy2"/>
    <dgm:cxn modelId="{D252F478-597F-450D-9011-3918EAB14A4E}" type="presParOf" srcId="{98BAB30D-7EB5-49BE-AB0A-56CE4F2AD0F3}" destId="{F9800EB8-1DF0-44D8-B1D2-2DC31C6644A8}" srcOrd="6" destOrd="0" presId="urn:microsoft.com/office/officeart/2005/8/layout/hierarchy2"/>
    <dgm:cxn modelId="{E5C96CFB-3896-459C-8CBC-A59301A0351D}" type="presParOf" srcId="{F9800EB8-1DF0-44D8-B1D2-2DC31C6644A8}" destId="{A55196B2-7588-4EB2-AF04-D0E0A2C16840}" srcOrd="0" destOrd="0" presId="urn:microsoft.com/office/officeart/2005/8/layout/hierarchy2"/>
    <dgm:cxn modelId="{F50298A8-D189-45AC-8B41-01FEF82F61CE}" type="presParOf" srcId="{98BAB30D-7EB5-49BE-AB0A-56CE4F2AD0F3}" destId="{CBF7005B-9BE2-40AB-96A1-D49879E0404D}" srcOrd="7" destOrd="0" presId="urn:microsoft.com/office/officeart/2005/8/layout/hierarchy2"/>
    <dgm:cxn modelId="{A25C9C82-6901-4BAB-A802-B77C4E3C13AF}" type="presParOf" srcId="{CBF7005B-9BE2-40AB-96A1-D49879E0404D}" destId="{C6B3C711-3436-4D85-970C-6ED9580C7D69}" srcOrd="0" destOrd="0" presId="urn:microsoft.com/office/officeart/2005/8/layout/hierarchy2"/>
    <dgm:cxn modelId="{40C30C02-A70D-41A9-8A12-AFC1CB36E226}" type="presParOf" srcId="{CBF7005B-9BE2-40AB-96A1-D49879E0404D}" destId="{E7565FD6-29BC-4135-8675-BA160737B7A0}" srcOrd="1" destOrd="0" presId="urn:microsoft.com/office/officeart/2005/8/layout/hierarchy2"/>
    <dgm:cxn modelId="{C415945F-C3DC-47D3-8545-0D5BF1AF9651}" type="presParOf" srcId="{E7565FD6-29BC-4135-8675-BA160737B7A0}" destId="{21243CEA-5777-4E9E-BD60-CF3E716099DE}" srcOrd="0" destOrd="0" presId="urn:microsoft.com/office/officeart/2005/8/layout/hierarchy2"/>
    <dgm:cxn modelId="{532890A8-1A5F-4699-8859-162CC274E795}" type="presParOf" srcId="{21243CEA-5777-4E9E-BD60-CF3E716099DE}" destId="{98DB3116-BDF5-4C94-A235-7A5CBDFF2482}" srcOrd="0" destOrd="0" presId="urn:microsoft.com/office/officeart/2005/8/layout/hierarchy2"/>
    <dgm:cxn modelId="{437C72E1-EBDF-4733-B486-D1AEEE0BD8EA}" type="presParOf" srcId="{E7565FD6-29BC-4135-8675-BA160737B7A0}" destId="{31B95886-D535-45A3-A743-2A2B8B6BDBD1}" srcOrd="1" destOrd="0" presId="urn:microsoft.com/office/officeart/2005/8/layout/hierarchy2"/>
    <dgm:cxn modelId="{F917D2D1-8900-4E66-9AA3-C5EF25CE6945}" type="presParOf" srcId="{31B95886-D535-45A3-A743-2A2B8B6BDBD1}" destId="{7AB1E0EF-48EA-4A1F-9172-A328217DB472}" srcOrd="0" destOrd="0" presId="urn:microsoft.com/office/officeart/2005/8/layout/hierarchy2"/>
    <dgm:cxn modelId="{17EE22D9-A2BC-4F18-9300-FFEEBB6CF18E}" type="presParOf" srcId="{31B95886-D535-45A3-A743-2A2B8B6BDBD1}" destId="{0F3D54BE-13C3-4FDC-99C6-69057C11C796}" srcOrd="1" destOrd="0" presId="urn:microsoft.com/office/officeart/2005/8/layout/hierarchy2"/>
    <dgm:cxn modelId="{6F786794-8B52-4955-955C-A145705CCFD2}" type="presParOf" srcId="{E7565FD6-29BC-4135-8675-BA160737B7A0}" destId="{93FD86BA-14D7-47B6-87C0-6DE30FA267FB}" srcOrd="2" destOrd="0" presId="urn:microsoft.com/office/officeart/2005/8/layout/hierarchy2"/>
    <dgm:cxn modelId="{D23ED13D-BFB1-4495-8322-F05735FB9B36}" type="presParOf" srcId="{93FD86BA-14D7-47B6-87C0-6DE30FA267FB}" destId="{A2EA3522-F118-4CD4-A170-006D988CC9C2}" srcOrd="0" destOrd="0" presId="urn:microsoft.com/office/officeart/2005/8/layout/hierarchy2"/>
    <dgm:cxn modelId="{5EE5A3CF-05E0-4EEB-A671-580CAC1053B5}" type="presParOf" srcId="{E7565FD6-29BC-4135-8675-BA160737B7A0}" destId="{5BB0E679-08F5-467C-A38E-E5B29C09E3C8}" srcOrd="3" destOrd="0" presId="urn:microsoft.com/office/officeart/2005/8/layout/hierarchy2"/>
    <dgm:cxn modelId="{2B9E4408-FAF6-4C3A-82E3-594F83E436BD}" type="presParOf" srcId="{5BB0E679-08F5-467C-A38E-E5B29C09E3C8}" destId="{962ED002-0AAE-4046-AC21-FD1FCDAE0687}" srcOrd="0" destOrd="0" presId="urn:microsoft.com/office/officeart/2005/8/layout/hierarchy2"/>
    <dgm:cxn modelId="{9937D2FC-F288-439F-BA33-B65B5C8040FB}" type="presParOf" srcId="{5BB0E679-08F5-467C-A38E-E5B29C09E3C8}" destId="{7385BC13-5A39-4851-8CB4-E2EDAB66DF23}" srcOrd="1" destOrd="0" presId="urn:microsoft.com/office/officeart/2005/8/layout/hierarchy2"/>
    <dgm:cxn modelId="{63E454C0-1D77-425F-8ABB-CA7C232549CC}" type="presParOf" srcId="{E7565FD6-29BC-4135-8675-BA160737B7A0}" destId="{65C878BB-E61A-40EA-852B-481D7191845B}" srcOrd="4" destOrd="0" presId="urn:microsoft.com/office/officeart/2005/8/layout/hierarchy2"/>
    <dgm:cxn modelId="{05927B3B-0814-4864-82AB-D87766FF6118}" type="presParOf" srcId="{65C878BB-E61A-40EA-852B-481D7191845B}" destId="{966CD546-658C-4700-869C-32E77508BF5A}" srcOrd="0" destOrd="0" presId="urn:microsoft.com/office/officeart/2005/8/layout/hierarchy2"/>
    <dgm:cxn modelId="{014A1BFF-5393-44E0-98D0-59C7133E7A3E}" type="presParOf" srcId="{E7565FD6-29BC-4135-8675-BA160737B7A0}" destId="{630E37F4-274E-4750-BB37-4925A6C3852F}" srcOrd="5" destOrd="0" presId="urn:microsoft.com/office/officeart/2005/8/layout/hierarchy2"/>
    <dgm:cxn modelId="{D6C51163-B545-4883-8CA3-F3F6247BAA06}" type="presParOf" srcId="{630E37F4-274E-4750-BB37-4925A6C3852F}" destId="{755A4B15-F4FC-4A10-9E30-504F118A53FC}" srcOrd="0" destOrd="0" presId="urn:microsoft.com/office/officeart/2005/8/layout/hierarchy2"/>
    <dgm:cxn modelId="{982A2B9F-4440-4052-A827-2B6A348C2679}" type="presParOf" srcId="{630E37F4-274E-4750-BB37-4925A6C3852F}" destId="{B5971E5D-371E-4F31-BAE6-11DE084F011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39C32FFD-8BF8-4F99-95FC-E99BFFB5B61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A7B5AE52-4394-4B0A-9866-C8EB2AB86D74}">
      <dgm:prSet phldrT="[Текст]" custT="1"/>
      <dgm:spPr/>
      <dgm:t>
        <a:bodyPr/>
        <a:lstStyle/>
        <a:p>
          <a:r>
            <a:rPr lang="ru-RU" sz="2000" dirty="0" smtClean="0"/>
            <a:t>Защита от вибрации</a:t>
          </a:r>
          <a:endParaRPr lang="ru-RU" sz="2000" dirty="0"/>
        </a:p>
      </dgm:t>
    </dgm:pt>
    <dgm:pt modelId="{C5093515-7F07-4C93-B9DB-914D51F12DD3}" type="parTrans" cxnId="{C6C98F43-991F-4998-AA41-622BF10062BD}">
      <dgm:prSet/>
      <dgm:spPr/>
      <dgm:t>
        <a:bodyPr/>
        <a:lstStyle/>
        <a:p>
          <a:endParaRPr lang="ru-RU"/>
        </a:p>
      </dgm:t>
    </dgm:pt>
    <dgm:pt modelId="{DF358AD1-FCB1-4DD0-9D27-B9887F4276A1}" type="sibTrans" cxnId="{C6C98F43-991F-4998-AA41-622BF10062BD}">
      <dgm:prSet/>
      <dgm:spPr/>
      <dgm:t>
        <a:bodyPr/>
        <a:lstStyle/>
        <a:p>
          <a:endParaRPr lang="ru-RU"/>
        </a:p>
      </dgm:t>
    </dgm:pt>
    <dgm:pt modelId="{194FA6ED-06C7-4090-9FDF-567E610DA971}">
      <dgm:prSet phldrT="[Текст]" custT="1"/>
      <dgm:spPr/>
      <dgm:t>
        <a:bodyPr/>
        <a:lstStyle/>
        <a:p>
          <a:r>
            <a:rPr lang="ru-RU" sz="2000" dirty="0" smtClean="0"/>
            <a:t>Снижение </a:t>
          </a:r>
          <a:r>
            <a:rPr lang="ru-RU" sz="2000" dirty="0" err="1" smtClean="0"/>
            <a:t>виброактивности</a:t>
          </a:r>
          <a:r>
            <a:rPr lang="ru-RU" sz="2000" dirty="0" smtClean="0"/>
            <a:t> машин </a:t>
          </a:r>
          <a:endParaRPr lang="ru-RU" sz="2000" dirty="0"/>
        </a:p>
      </dgm:t>
    </dgm:pt>
    <dgm:pt modelId="{98A1D26F-5675-44B8-B4F4-CFDDFD68A964}" type="parTrans" cxnId="{BC4605AF-269B-4373-A53F-ECEA841E531B}">
      <dgm:prSet/>
      <dgm:spPr/>
      <dgm:t>
        <a:bodyPr/>
        <a:lstStyle/>
        <a:p>
          <a:endParaRPr lang="ru-RU"/>
        </a:p>
      </dgm:t>
    </dgm:pt>
    <dgm:pt modelId="{6D0A6BAB-8279-4451-88EE-2BFEF124477E}" type="sibTrans" cxnId="{BC4605AF-269B-4373-A53F-ECEA841E531B}">
      <dgm:prSet/>
      <dgm:spPr/>
      <dgm:t>
        <a:bodyPr/>
        <a:lstStyle/>
        <a:p>
          <a:endParaRPr lang="ru-RU"/>
        </a:p>
      </dgm:t>
    </dgm:pt>
    <dgm:pt modelId="{8F7554B8-D831-4A97-BE71-F85CC90054D2}">
      <dgm:prSet phldrT="[Текст]" custT="1"/>
      <dgm:spPr/>
      <dgm:t>
        <a:bodyPr/>
        <a:lstStyle/>
        <a:p>
          <a:r>
            <a:rPr lang="ru-RU" sz="2000" dirty="0" err="1" smtClean="0"/>
            <a:t>Вибродемпфирование</a:t>
          </a:r>
          <a:endParaRPr lang="ru-RU" sz="2000" dirty="0"/>
        </a:p>
      </dgm:t>
    </dgm:pt>
    <dgm:pt modelId="{221627CD-4348-4324-9217-5A189B3F328B}" type="parTrans" cxnId="{686965AD-5D25-472D-BF90-6E797C545E7F}">
      <dgm:prSet/>
      <dgm:spPr/>
      <dgm:t>
        <a:bodyPr/>
        <a:lstStyle/>
        <a:p>
          <a:endParaRPr lang="ru-RU"/>
        </a:p>
      </dgm:t>
    </dgm:pt>
    <dgm:pt modelId="{835961C7-78DA-498B-8649-258B8A782A8A}" type="sibTrans" cxnId="{686965AD-5D25-472D-BF90-6E797C545E7F}">
      <dgm:prSet/>
      <dgm:spPr/>
      <dgm:t>
        <a:bodyPr/>
        <a:lstStyle/>
        <a:p>
          <a:endParaRPr lang="ru-RU"/>
        </a:p>
      </dgm:t>
    </dgm:pt>
    <dgm:pt modelId="{A69E75F4-D329-47D4-BEEE-EFE67B195642}">
      <dgm:prSet phldrT="[Текст]" custT="1"/>
      <dgm:spPr/>
      <dgm:t>
        <a:bodyPr/>
        <a:lstStyle/>
        <a:p>
          <a:r>
            <a:rPr lang="ru-RU" sz="2000" dirty="0" err="1" smtClean="0"/>
            <a:t>Виброгашение</a:t>
          </a:r>
          <a:endParaRPr lang="ru-RU" sz="2000" dirty="0"/>
        </a:p>
      </dgm:t>
    </dgm:pt>
    <dgm:pt modelId="{28E41550-56E3-48D6-8780-19BEF9F9F60A}" type="parTrans" cxnId="{051C16B3-46E0-4AFE-8005-48101D013986}">
      <dgm:prSet/>
      <dgm:spPr/>
      <dgm:t>
        <a:bodyPr/>
        <a:lstStyle/>
        <a:p>
          <a:endParaRPr lang="ru-RU"/>
        </a:p>
      </dgm:t>
    </dgm:pt>
    <dgm:pt modelId="{83135E2A-3720-4134-8926-FEDA08C9B87E}" type="sibTrans" cxnId="{051C16B3-46E0-4AFE-8005-48101D013986}">
      <dgm:prSet/>
      <dgm:spPr/>
      <dgm:t>
        <a:bodyPr/>
        <a:lstStyle/>
        <a:p>
          <a:endParaRPr lang="ru-RU"/>
        </a:p>
      </dgm:t>
    </dgm:pt>
    <dgm:pt modelId="{B0050A41-7F4C-4268-B96C-787AF83DB66D}">
      <dgm:prSet phldrT="[Текст]" custT="1"/>
      <dgm:spPr/>
      <dgm:t>
        <a:bodyPr/>
        <a:lstStyle/>
        <a:p>
          <a:r>
            <a:rPr lang="ru-RU" sz="2000" dirty="0" smtClean="0"/>
            <a:t>Виброизоляция</a:t>
          </a:r>
          <a:endParaRPr lang="ru-RU" sz="2000" dirty="0"/>
        </a:p>
      </dgm:t>
    </dgm:pt>
    <dgm:pt modelId="{0CCB94CE-29E9-471F-A70F-EC8DA09D5574}" type="parTrans" cxnId="{AB58EAAA-08C5-4BCC-B986-2FC805201CE6}">
      <dgm:prSet/>
      <dgm:spPr/>
      <dgm:t>
        <a:bodyPr/>
        <a:lstStyle/>
        <a:p>
          <a:endParaRPr lang="ru-RU"/>
        </a:p>
      </dgm:t>
    </dgm:pt>
    <dgm:pt modelId="{4D5E6AD3-5E9B-4F7A-9167-CDA1E5C15B31}" type="sibTrans" cxnId="{AB58EAAA-08C5-4BCC-B986-2FC805201CE6}">
      <dgm:prSet/>
      <dgm:spPr/>
      <dgm:t>
        <a:bodyPr/>
        <a:lstStyle/>
        <a:p>
          <a:endParaRPr lang="ru-RU"/>
        </a:p>
      </dgm:t>
    </dgm:pt>
    <dgm:pt modelId="{5A360D27-C505-4583-8B37-84387788931B}">
      <dgm:prSet phldrT="[Текст]" custT="1"/>
      <dgm:spPr/>
      <dgm:t>
        <a:bodyPr/>
        <a:lstStyle/>
        <a:p>
          <a:r>
            <a:rPr lang="ru-RU" sz="2000" dirty="0" smtClean="0"/>
            <a:t>Применение индивидуальных средств защиты</a:t>
          </a:r>
          <a:endParaRPr lang="ru-RU" sz="2000" dirty="0"/>
        </a:p>
      </dgm:t>
    </dgm:pt>
    <dgm:pt modelId="{AEE77884-77BA-44A0-A764-BC5F30C1C5CA}" type="parTrans" cxnId="{E7F13970-21F1-4CDE-90F3-3747A0123213}">
      <dgm:prSet/>
      <dgm:spPr/>
      <dgm:t>
        <a:bodyPr/>
        <a:lstStyle/>
        <a:p>
          <a:endParaRPr lang="ru-RU"/>
        </a:p>
      </dgm:t>
    </dgm:pt>
    <dgm:pt modelId="{5C287497-C220-4CA6-9222-9E74B00C1FB5}" type="sibTrans" cxnId="{E7F13970-21F1-4CDE-90F3-3747A0123213}">
      <dgm:prSet/>
      <dgm:spPr/>
      <dgm:t>
        <a:bodyPr/>
        <a:lstStyle/>
        <a:p>
          <a:endParaRPr lang="ru-RU"/>
        </a:p>
      </dgm:t>
    </dgm:pt>
    <dgm:pt modelId="{F48655C8-E1F8-4F31-AF4F-337563F8FE2E}" type="pres">
      <dgm:prSet presAssocID="{39C32FFD-8BF8-4F99-95FC-E99BFFB5B610}" presName="cycle" presStyleCnt="0">
        <dgm:presLayoutVars>
          <dgm:chMax val="1"/>
          <dgm:dir/>
          <dgm:animLvl val="ctr"/>
          <dgm:resizeHandles val="exact"/>
        </dgm:presLayoutVars>
      </dgm:prSet>
      <dgm:spPr/>
      <dgm:t>
        <a:bodyPr/>
        <a:lstStyle/>
        <a:p>
          <a:endParaRPr lang="ru-RU"/>
        </a:p>
      </dgm:t>
    </dgm:pt>
    <dgm:pt modelId="{79E30185-2686-4F13-8973-58EE248AD8C5}" type="pres">
      <dgm:prSet presAssocID="{A7B5AE52-4394-4B0A-9866-C8EB2AB86D74}" presName="centerShape" presStyleLbl="node0" presStyleIdx="0" presStyleCnt="1"/>
      <dgm:spPr/>
      <dgm:t>
        <a:bodyPr/>
        <a:lstStyle/>
        <a:p>
          <a:endParaRPr lang="ru-RU"/>
        </a:p>
      </dgm:t>
    </dgm:pt>
    <dgm:pt modelId="{6809F640-AB24-4579-B944-8C194AA6DB75}" type="pres">
      <dgm:prSet presAssocID="{98A1D26F-5675-44B8-B4F4-CFDDFD68A964}" presName="Name9" presStyleLbl="parChTrans1D2" presStyleIdx="0" presStyleCnt="5"/>
      <dgm:spPr/>
      <dgm:t>
        <a:bodyPr/>
        <a:lstStyle/>
        <a:p>
          <a:endParaRPr lang="ru-RU"/>
        </a:p>
      </dgm:t>
    </dgm:pt>
    <dgm:pt modelId="{A31CA460-BA0D-4F49-B00E-E9FEB1BE77BB}" type="pres">
      <dgm:prSet presAssocID="{98A1D26F-5675-44B8-B4F4-CFDDFD68A964}" presName="connTx" presStyleLbl="parChTrans1D2" presStyleIdx="0" presStyleCnt="5"/>
      <dgm:spPr/>
      <dgm:t>
        <a:bodyPr/>
        <a:lstStyle/>
        <a:p>
          <a:endParaRPr lang="ru-RU"/>
        </a:p>
      </dgm:t>
    </dgm:pt>
    <dgm:pt modelId="{32BAEFF4-7CAB-424B-8F6B-B35B1F21ACD9}" type="pres">
      <dgm:prSet presAssocID="{194FA6ED-06C7-4090-9FDF-567E610DA971}" presName="node" presStyleLbl="node1" presStyleIdx="0" presStyleCnt="5" custScaleX="185706" custScaleY="82485">
        <dgm:presLayoutVars>
          <dgm:bulletEnabled val="1"/>
        </dgm:presLayoutVars>
      </dgm:prSet>
      <dgm:spPr/>
      <dgm:t>
        <a:bodyPr/>
        <a:lstStyle/>
        <a:p>
          <a:endParaRPr lang="ru-RU"/>
        </a:p>
      </dgm:t>
    </dgm:pt>
    <dgm:pt modelId="{B8452371-9E22-41A7-9C8A-F485C9D97436}" type="pres">
      <dgm:prSet presAssocID="{221627CD-4348-4324-9217-5A189B3F328B}" presName="Name9" presStyleLbl="parChTrans1D2" presStyleIdx="1" presStyleCnt="5"/>
      <dgm:spPr/>
      <dgm:t>
        <a:bodyPr/>
        <a:lstStyle/>
        <a:p>
          <a:endParaRPr lang="ru-RU"/>
        </a:p>
      </dgm:t>
    </dgm:pt>
    <dgm:pt modelId="{6138C56B-7D99-414A-A4C7-E8853AE95D73}" type="pres">
      <dgm:prSet presAssocID="{221627CD-4348-4324-9217-5A189B3F328B}" presName="connTx" presStyleLbl="parChTrans1D2" presStyleIdx="1" presStyleCnt="5"/>
      <dgm:spPr/>
      <dgm:t>
        <a:bodyPr/>
        <a:lstStyle/>
        <a:p>
          <a:endParaRPr lang="ru-RU"/>
        </a:p>
      </dgm:t>
    </dgm:pt>
    <dgm:pt modelId="{17FF6970-401A-46D3-9FE9-34EE279DD4FF}" type="pres">
      <dgm:prSet presAssocID="{8F7554B8-D831-4A97-BE71-F85CC90054D2}" presName="node" presStyleLbl="node1" presStyleIdx="1" presStyleCnt="5" custScaleX="234371" custScaleY="57268" custRadScaleRad="151349" custRadScaleInc="-8350">
        <dgm:presLayoutVars>
          <dgm:bulletEnabled val="1"/>
        </dgm:presLayoutVars>
      </dgm:prSet>
      <dgm:spPr/>
      <dgm:t>
        <a:bodyPr/>
        <a:lstStyle/>
        <a:p>
          <a:endParaRPr lang="ru-RU"/>
        </a:p>
      </dgm:t>
    </dgm:pt>
    <dgm:pt modelId="{A04EA0A7-4B1E-40E9-8EBD-CA47DD31A8F5}" type="pres">
      <dgm:prSet presAssocID="{28E41550-56E3-48D6-8780-19BEF9F9F60A}" presName="Name9" presStyleLbl="parChTrans1D2" presStyleIdx="2" presStyleCnt="5"/>
      <dgm:spPr/>
      <dgm:t>
        <a:bodyPr/>
        <a:lstStyle/>
        <a:p>
          <a:endParaRPr lang="ru-RU"/>
        </a:p>
      </dgm:t>
    </dgm:pt>
    <dgm:pt modelId="{92564625-B7CC-4256-9AA6-D64E62B1A477}" type="pres">
      <dgm:prSet presAssocID="{28E41550-56E3-48D6-8780-19BEF9F9F60A}" presName="connTx" presStyleLbl="parChTrans1D2" presStyleIdx="2" presStyleCnt="5"/>
      <dgm:spPr/>
      <dgm:t>
        <a:bodyPr/>
        <a:lstStyle/>
        <a:p>
          <a:endParaRPr lang="ru-RU"/>
        </a:p>
      </dgm:t>
    </dgm:pt>
    <dgm:pt modelId="{29014D78-32AD-4E7E-ADA4-FB5CD803CBD5}" type="pres">
      <dgm:prSet presAssocID="{A69E75F4-D329-47D4-BEEE-EFE67B195642}" presName="node" presStyleLbl="node1" presStyleIdx="2" presStyleCnt="5" custScaleX="164741" custScaleY="51258" custRadScaleRad="165885" custRadScaleInc="-94143">
        <dgm:presLayoutVars>
          <dgm:bulletEnabled val="1"/>
        </dgm:presLayoutVars>
      </dgm:prSet>
      <dgm:spPr/>
      <dgm:t>
        <a:bodyPr/>
        <a:lstStyle/>
        <a:p>
          <a:endParaRPr lang="ru-RU"/>
        </a:p>
      </dgm:t>
    </dgm:pt>
    <dgm:pt modelId="{1B55F193-C75F-418C-B32C-B7B2E63545DA}" type="pres">
      <dgm:prSet presAssocID="{0CCB94CE-29E9-471F-A70F-EC8DA09D5574}" presName="Name9" presStyleLbl="parChTrans1D2" presStyleIdx="3" presStyleCnt="5"/>
      <dgm:spPr/>
      <dgm:t>
        <a:bodyPr/>
        <a:lstStyle/>
        <a:p>
          <a:endParaRPr lang="ru-RU"/>
        </a:p>
      </dgm:t>
    </dgm:pt>
    <dgm:pt modelId="{21728807-18F0-4B0D-85A8-0D8E0E947805}" type="pres">
      <dgm:prSet presAssocID="{0CCB94CE-29E9-471F-A70F-EC8DA09D5574}" presName="connTx" presStyleLbl="parChTrans1D2" presStyleIdx="3" presStyleCnt="5"/>
      <dgm:spPr/>
      <dgm:t>
        <a:bodyPr/>
        <a:lstStyle/>
        <a:p>
          <a:endParaRPr lang="ru-RU"/>
        </a:p>
      </dgm:t>
    </dgm:pt>
    <dgm:pt modelId="{7EA41003-9B2C-4522-85C3-811CE33F1ABE}" type="pres">
      <dgm:prSet presAssocID="{B0050A41-7F4C-4268-B96C-787AF83DB66D}" presName="node" presStyleLbl="node1" presStyleIdx="3" presStyleCnt="5" custScaleX="176271" custScaleY="51258">
        <dgm:presLayoutVars>
          <dgm:bulletEnabled val="1"/>
        </dgm:presLayoutVars>
      </dgm:prSet>
      <dgm:spPr/>
      <dgm:t>
        <a:bodyPr/>
        <a:lstStyle/>
        <a:p>
          <a:endParaRPr lang="ru-RU"/>
        </a:p>
      </dgm:t>
    </dgm:pt>
    <dgm:pt modelId="{0C36E95B-7FD8-48F0-A24D-DDF9602CF272}" type="pres">
      <dgm:prSet presAssocID="{AEE77884-77BA-44A0-A764-BC5F30C1C5CA}" presName="Name9" presStyleLbl="parChTrans1D2" presStyleIdx="4" presStyleCnt="5"/>
      <dgm:spPr/>
      <dgm:t>
        <a:bodyPr/>
        <a:lstStyle/>
        <a:p>
          <a:endParaRPr lang="ru-RU"/>
        </a:p>
      </dgm:t>
    </dgm:pt>
    <dgm:pt modelId="{25FACB26-2032-4480-8439-DFCA294BF014}" type="pres">
      <dgm:prSet presAssocID="{AEE77884-77BA-44A0-A764-BC5F30C1C5CA}" presName="connTx" presStyleLbl="parChTrans1D2" presStyleIdx="4" presStyleCnt="5"/>
      <dgm:spPr/>
      <dgm:t>
        <a:bodyPr/>
        <a:lstStyle/>
        <a:p>
          <a:endParaRPr lang="ru-RU"/>
        </a:p>
      </dgm:t>
    </dgm:pt>
    <dgm:pt modelId="{A505BC28-A6CB-40A6-8A63-618803427B25}" type="pres">
      <dgm:prSet presAssocID="{5A360D27-C505-4583-8B37-84387788931B}" presName="node" presStyleLbl="node1" presStyleIdx="4" presStyleCnt="5" custScaleX="183970" custRadScaleRad="141812" custRadScaleInc="-5420">
        <dgm:presLayoutVars>
          <dgm:bulletEnabled val="1"/>
        </dgm:presLayoutVars>
      </dgm:prSet>
      <dgm:spPr/>
      <dgm:t>
        <a:bodyPr/>
        <a:lstStyle/>
        <a:p>
          <a:endParaRPr lang="ru-RU"/>
        </a:p>
      </dgm:t>
    </dgm:pt>
  </dgm:ptLst>
  <dgm:cxnLst>
    <dgm:cxn modelId="{2196F9A2-DD35-444E-B845-26C69047FC60}" type="presOf" srcId="{39C32FFD-8BF8-4F99-95FC-E99BFFB5B610}" destId="{F48655C8-E1F8-4F31-AF4F-337563F8FE2E}" srcOrd="0" destOrd="0" presId="urn:microsoft.com/office/officeart/2005/8/layout/radial1"/>
    <dgm:cxn modelId="{7683EFFE-B3EF-4792-8B79-566D3BF0190A}" type="presOf" srcId="{AEE77884-77BA-44A0-A764-BC5F30C1C5CA}" destId="{25FACB26-2032-4480-8439-DFCA294BF014}" srcOrd="1" destOrd="0" presId="urn:microsoft.com/office/officeart/2005/8/layout/radial1"/>
    <dgm:cxn modelId="{13FD1583-F79A-418A-B221-124E87B6ED9A}" type="presOf" srcId="{AEE77884-77BA-44A0-A764-BC5F30C1C5CA}" destId="{0C36E95B-7FD8-48F0-A24D-DDF9602CF272}" srcOrd="0" destOrd="0" presId="urn:microsoft.com/office/officeart/2005/8/layout/radial1"/>
    <dgm:cxn modelId="{3414D5CF-30B1-499E-8E15-FE2305347E3A}" type="presOf" srcId="{A69E75F4-D329-47D4-BEEE-EFE67B195642}" destId="{29014D78-32AD-4E7E-ADA4-FB5CD803CBD5}" srcOrd="0" destOrd="0" presId="urn:microsoft.com/office/officeart/2005/8/layout/radial1"/>
    <dgm:cxn modelId="{B55D30BC-9417-462A-8FDD-160A2606FE02}" type="presOf" srcId="{194FA6ED-06C7-4090-9FDF-567E610DA971}" destId="{32BAEFF4-7CAB-424B-8F6B-B35B1F21ACD9}" srcOrd="0" destOrd="0" presId="urn:microsoft.com/office/officeart/2005/8/layout/radial1"/>
    <dgm:cxn modelId="{D497686B-845B-4CA7-9F97-463CA5959437}" type="presOf" srcId="{98A1D26F-5675-44B8-B4F4-CFDDFD68A964}" destId="{6809F640-AB24-4579-B944-8C194AA6DB75}" srcOrd="0" destOrd="0" presId="urn:microsoft.com/office/officeart/2005/8/layout/radial1"/>
    <dgm:cxn modelId="{48F4FA1D-57E1-41B1-BABE-7C4BA72DFBC6}" type="presOf" srcId="{28E41550-56E3-48D6-8780-19BEF9F9F60A}" destId="{92564625-B7CC-4256-9AA6-D64E62B1A477}" srcOrd="1" destOrd="0" presId="urn:microsoft.com/office/officeart/2005/8/layout/radial1"/>
    <dgm:cxn modelId="{BC4605AF-269B-4373-A53F-ECEA841E531B}" srcId="{A7B5AE52-4394-4B0A-9866-C8EB2AB86D74}" destId="{194FA6ED-06C7-4090-9FDF-567E610DA971}" srcOrd="0" destOrd="0" parTransId="{98A1D26F-5675-44B8-B4F4-CFDDFD68A964}" sibTransId="{6D0A6BAB-8279-4451-88EE-2BFEF124477E}"/>
    <dgm:cxn modelId="{DB3A42F9-D255-4FEA-9F5B-E6307467BBF4}" type="presOf" srcId="{B0050A41-7F4C-4268-B96C-787AF83DB66D}" destId="{7EA41003-9B2C-4522-85C3-811CE33F1ABE}" srcOrd="0" destOrd="0" presId="urn:microsoft.com/office/officeart/2005/8/layout/radial1"/>
    <dgm:cxn modelId="{E7F13970-21F1-4CDE-90F3-3747A0123213}" srcId="{A7B5AE52-4394-4B0A-9866-C8EB2AB86D74}" destId="{5A360D27-C505-4583-8B37-84387788931B}" srcOrd="4" destOrd="0" parTransId="{AEE77884-77BA-44A0-A764-BC5F30C1C5CA}" sibTransId="{5C287497-C220-4CA6-9222-9E74B00C1FB5}"/>
    <dgm:cxn modelId="{AB58EAAA-08C5-4BCC-B986-2FC805201CE6}" srcId="{A7B5AE52-4394-4B0A-9866-C8EB2AB86D74}" destId="{B0050A41-7F4C-4268-B96C-787AF83DB66D}" srcOrd="3" destOrd="0" parTransId="{0CCB94CE-29E9-471F-A70F-EC8DA09D5574}" sibTransId="{4D5E6AD3-5E9B-4F7A-9167-CDA1E5C15B31}"/>
    <dgm:cxn modelId="{9D2041A1-C07E-477B-9583-99D0C966EB1D}" type="presOf" srcId="{8F7554B8-D831-4A97-BE71-F85CC90054D2}" destId="{17FF6970-401A-46D3-9FE9-34EE279DD4FF}" srcOrd="0" destOrd="0" presId="urn:microsoft.com/office/officeart/2005/8/layout/radial1"/>
    <dgm:cxn modelId="{6BC74F46-BAA6-41FE-9810-0B3356F6139B}" type="presOf" srcId="{0CCB94CE-29E9-471F-A70F-EC8DA09D5574}" destId="{21728807-18F0-4B0D-85A8-0D8E0E947805}" srcOrd="1" destOrd="0" presId="urn:microsoft.com/office/officeart/2005/8/layout/radial1"/>
    <dgm:cxn modelId="{B1D4CD39-E9FD-4C57-B6F1-0D556D6BC6C9}" type="presOf" srcId="{221627CD-4348-4324-9217-5A189B3F328B}" destId="{6138C56B-7D99-414A-A4C7-E8853AE95D73}" srcOrd="1" destOrd="0" presId="urn:microsoft.com/office/officeart/2005/8/layout/radial1"/>
    <dgm:cxn modelId="{C6E0984B-E87B-47A0-9962-ACABB85ECFD6}" type="presOf" srcId="{0CCB94CE-29E9-471F-A70F-EC8DA09D5574}" destId="{1B55F193-C75F-418C-B32C-B7B2E63545DA}" srcOrd="0" destOrd="0" presId="urn:microsoft.com/office/officeart/2005/8/layout/radial1"/>
    <dgm:cxn modelId="{686965AD-5D25-472D-BF90-6E797C545E7F}" srcId="{A7B5AE52-4394-4B0A-9866-C8EB2AB86D74}" destId="{8F7554B8-D831-4A97-BE71-F85CC90054D2}" srcOrd="1" destOrd="0" parTransId="{221627CD-4348-4324-9217-5A189B3F328B}" sibTransId="{835961C7-78DA-498B-8649-258B8A782A8A}"/>
    <dgm:cxn modelId="{25114A15-5CA0-41BF-A8D1-6419C1F0A10B}" type="presOf" srcId="{28E41550-56E3-48D6-8780-19BEF9F9F60A}" destId="{A04EA0A7-4B1E-40E9-8EBD-CA47DD31A8F5}" srcOrd="0" destOrd="0" presId="urn:microsoft.com/office/officeart/2005/8/layout/radial1"/>
    <dgm:cxn modelId="{32DC27BE-EEE1-4680-AD64-BBF38D1D7AE2}" type="presOf" srcId="{221627CD-4348-4324-9217-5A189B3F328B}" destId="{B8452371-9E22-41A7-9C8A-F485C9D97436}" srcOrd="0" destOrd="0" presId="urn:microsoft.com/office/officeart/2005/8/layout/radial1"/>
    <dgm:cxn modelId="{C6C98F43-991F-4998-AA41-622BF10062BD}" srcId="{39C32FFD-8BF8-4F99-95FC-E99BFFB5B610}" destId="{A7B5AE52-4394-4B0A-9866-C8EB2AB86D74}" srcOrd="0" destOrd="0" parTransId="{C5093515-7F07-4C93-B9DB-914D51F12DD3}" sibTransId="{DF358AD1-FCB1-4DD0-9D27-B9887F4276A1}"/>
    <dgm:cxn modelId="{BC6ACDEA-0A21-4DAB-8595-616509695604}" type="presOf" srcId="{5A360D27-C505-4583-8B37-84387788931B}" destId="{A505BC28-A6CB-40A6-8A63-618803427B25}" srcOrd="0" destOrd="0" presId="urn:microsoft.com/office/officeart/2005/8/layout/radial1"/>
    <dgm:cxn modelId="{051C16B3-46E0-4AFE-8005-48101D013986}" srcId="{A7B5AE52-4394-4B0A-9866-C8EB2AB86D74}" destId="{A69E75F4-D329-47D4-BEEE-EFE67B195642}" srcOrd="2" destOrd="0" parTransId="{28E41550-56E3-48D6-8780-19BEF9F9F60A}" sibTransId="{83135E2A-3720-4134-8926-FEDA08C9B87E}"/>
    <dgm:cxn modelId="{2899723E-7FDF-44C6-A4B0-A749F80EFC4E}" type="presOf" srcId="{98A1D26F-5675-44B8-B4F4-CFDDFD68A964}" destId="{A31CA460-BA0D-4F49-B00E-E9FEB1BE77BB}" srcOrd="1" destOrd="0" presId="urn:microsoft.com/office/officeart/2005/8/layout/radial1"/>
    <dgm:cxn modelId="{3214EAB8-6522-4B05-BECF-FD1357818BFE}" type="presOf" srcId="{A7B5AE52-4394-4B0A-9866-C8EB2AB86D74}" destId="{79E30185-2686-4F13-8973-58EE248AD8C5}" srcOrd="0" destOrd="0" presId="urn:microsoft.com/office/officeart/2005/8/layout/radial1"/>
    <dgm:cxn modelId="{C6604EEC-4C26-4E4D-8993-3446FAC12574}" type="presParOf" srcId="{F48655C8-E1F8-4F31-AF4F-337563F8FE2E}" destId="{79E30185-2686-4F13-8973-58EE248AD8C5}" srcOrd="0" destOrd="0" presId="urn:microsoft.com/office/officeart/2005/8/layout/radial1"/>
    <dgm:cxn modelId="{2C8D466B-3FAE-4BFB-B9CC-D8AC92F873DA}" type="presParOf" srcId="{F48655C8-E1F8-4F31-AF4F-337563F8FE2E}" destId="{6809F640-AB24-4579-B944-8C194AA6DB75}" srcOrd="1" destOrd="0" presId="urn:microsoft.com/office/officeart/2005/8/layout/radial1"/>
    <dgm:cxn modelId="{6F5EEDD2-2770-4B26-A3CF-862E5596C04F}" type="presParOf" srcId="{6809F640-AB24-4579-B944-8C194AA6DB75}" destId="{A31CA460-BA0D-4F49-B00E-E9FEB1BE77BB}" srcOrd="0" destOrd="0" presId="urn:microsoft.com/office/officeart/2005/8/layout/radial1"/>
    <dgm:cxn modelId="{061A1DA3-ED09-460F-B53F-760DFAEEFF50}" type="presParOf" srcId="{F48655C8-E1F8-4F31-AF4F-337563F8FE2E}" destId="{32BAEFF4-7CAB-424B-8F6B-B35B1F21ACD9}" srcOrd="2" destOrd="0" presId="urn:microsoft.com/office/officeart/2005/8/layout/radial1"/>
    <dgm:cxn modelId="{367C6EE2-263B-4838-8DA7-907C39F1CB6F}" type="presParOf" srcId="{F48655C8-E1F8-4F31-AF4F-337563F8FE2E}" destId="{B8452371-9E22-41A7-9C8A-F485C9D97436}" srcOrd="3" destOrd="0" presId="urn:microsoft.com/office/officeart/2005/8/layout/radial1"/>
    <dgm:cxn modelId="{161477F9-B733-49B6-ADB2-3C10D89A1AC9}" type="presParOf" srcId="{B8452371-9E22-41A7-9C8A-F485C9D97436}" destId="{6138C56B-7D99-414A-A4C7-E8853AE95D73}" srcOrd="0" destOrd="0" presId="urn:microsoft.com/office/officeart/2005/8/layout/radial1"/>
    <dgm:cxn modelId="{F538730B-27CA-4F66-8A48-61DD4F393718}" type="presParOf" srcId="{F48655C8-E1F8-4F31-AF4F-337563F8FE2E}" destId="{17FF6970-401A-46D3-9FE9-34EE279DD4FF}" srcOrd="4" destOrd="0" presId="urn:microsoft.com/office/officeart/2005/8/layout/radial1"/>
    <dgm:cxn modelId="{688832A3-A4C4-49FF-8F0A-261B342D8323}" type="presParOf" srcId="{F48655C8-E1F8-4F31-AF4F-337563F8FE2E}" destId="{A04EA0A7-4B1E-40E9-8EBD-CA47DD31A8F5}" srcOrd="5" destOrd="0" presId="urn:microsoft.com/office/officeart/2005/8/layout/radial1"/>
    <dgm:cxn modelId="{29D10DF2-BCC2-4A46-BEA2-1DE41E15E7EB}" type="presParOf" srcId="{A04EA0A7-4B1E-40E9-8EBD-CA47DD31A8F5}" destId="{92564625-B7CC-4256-9AA6-D64E62B1A477}" srcOrd="0" destOrd="0" presId="urn:microsoft.com/office/officeart/2005/8/layout/radial1"/>
    <dgm:cxn modelId="{CC3A2BEA-7171-45FC-A167-07674DCD591C}" type="presParOf" srcId="{F48655C8-E1F8-4F31-AF4F-337563F8FE2E}" destId="{29014D78-32AD-4E7E-ADA4-FB5CD803CBD5}" srcOrd="6" destOrd="0" presId="urn:microsoft.com/office/officeart/2005/8/layout/radial1"/>
    <dgm:cxn modelId="{AB85148D-B6EF-4AE1-8EEF-CF83FE251E3F}" type="presParOf" srcId="{F48655C8-E1F8-4F31-AF4F-337563F8FE2E}" destId="{1B55F193-C75F-418C-B32C-B7B2E63545DA}" srcOrd="7" destOrd="0" presId="urn:microsoft.com/office/officeart/2005/8/layout/radial1"/>
    <dgm:cxn modelId="{FB8DF841-98B3-4E56-9163-E2AD6860DAD2}" type="presParOf" srcId="{1B55F193-C75F-418C-B32C-B7B2E63545DA}" destId="{21728807-18F0-4B0D-85A8-0D8E0E947805}" srcOrd="0" destOrd="0" presId="urn:microsoft.com/office/officeart/2005/8/layout/radial1"/>
    <dgm:cxn modelId="{1035D0D9-97CB-403B-B1E1-E88E68A9CCF2}" type="presParOf" srcId="{F48655C8-E1F8-4F31-AF4F-337563F8FE2E}" destId="{7EA41003-9B2C-4522-85C3-811CE33F1ABE}" srcOrd="8" destOrd="0" presId="urn:microsoft.com/office/officeart/2005/8/layout/radial1"/>
    <dgm:cxn modelId="{817CE000-05F4-415D-A69A-93CF8487EDA7}" type="presParOf" srcId="{F48655C8-E1F8-4F31-AF4F-337563F8FE2E}" destId="{0C36E95B-7FD8-48F0-A24D-DDF9602CF272}" srcOrd="9" destOrd="0" presId="urn:microsoft.com/office/officeart/2005/8/layout/radial1"/>
    <dgm:cxn modelId="{0E21212A-ACAA-4F16-8434-B73FD96BF01F}" type="presParOf" srcId="{0C36E95B-7FD8-48F0-A24D-DDF9602CF272}" destId="{25FACB26-2032-4480-8439-DFCA294BF014}" srcOrd="0" destOrd="0" presId="urn:microsoft.com/office/officeart/2005/8/layout/radial1"/>
    <dgm:cxn modelId="{BC366FF3-7D17-4513-B2A8-8DEBC2D46CE9}" type="presParOf" srcId="{F48655C8-E1F8-4F31-AF4F-337563F8FE2E}" destId="{A505BC28-A6CB-40A6-8A63-618803427B2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CA7A1830-C592-451A-B33A-E79A7F01B6D2}"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ru-RU"/>
        </a:p>
      </dgm:t>
    </dgm:pt>
    <dgm:pt modelId="{1415D082-5DB0-4541-A9FE-DC06D393A588}">
      <dgm:prSet phldrT="[Текст]" custT="1"/>
      <dgm:spPr/>
      <dgm:t>
        <a:bodyPr/>
        <a:lstStyle/>
        <a:p>
          <a:r>
            <a:rPr lang="ru-RU" sz="2000" dirty="0" smtClean="0"/>
            <a:t>Источники шума на производстве </a:t>
          </a:r>
          <a:endParaRPr lang="ru-RU" sz="2000" dirty="0"/>
        </a:p>
      </dgm:t>
    </dgm:pt>
    <dgm:pt modelId="{31EC5E39-5254-4CA2-BCE9-9CE901AB9D4C}" type="parTrans" cxnId="{B53E7B85-61CF-49E3-BDAC-7CD2CF9541E1}">
      <dgm:prSet/>
      <dgm:spPr/>
      <dgm:t>
        <a:bodyPr/>
        <a:lstStyle/>
        <a:p>
          <a:endParaRPr lang="ru-RU"/>
        </a:p>
      </dgm:t>
    </dgm:pt>
    <dgm:pt modelId="{21B7BB4C-83D5-49AC-BB11-B847CF197780}" type="sibTrans" cxnId="{B53E7B85-61CF-49E3-BDAC-7CD2CF9541E1}">
      <dgm:prSet/>
      <dgm:spPr/>
      <dgm:t>
        <a:bodyPr/>
        <a:lstStyle/>
        <a:p>
          <a:endParaRPr lang="ru-RU"/>
        </a:p>
      </dgm:t>
    </dgm:pt>
    <dgm:pt modelId="{0FBC56F7-277B-4478-B985-24548B557602}">
      <dgm:prSet phldrT="[Текст]" custT="1"/>
      <dgm:spPr/>
      <dgm:t>
        <a:bodyPr/>
        <a:lstStyle/>
        <a:p>
          <a:r>
            <a:rPr lang="ru-RU" sz="2000" dirty="0" smtClean="0"/>
            <a:t>транспорт</a:t>
          </a:r>
          <a:endParaRPr lang="ru-RU" sz="2000" dirty="0"/>
        </a:p>
      </dgm:t>
    </dgm:pt>
    <dgm:pt modelId="{E467F61E-1500-41C4-B055-F31715D3313E}" type="parTrans" cxnId="{A6BE8DD1-112D-4B06-84D1-F77887005AA3}">
      <dgm:prSet/>
      <dgm:spPr/>
      <dgm:t>
        <a:bodyPr/>
        <a:lstStyle/>
        <a:p>
          <a:endParaRPr lang="ru-RU"/>
        </a:p>
      </dgm:t>
    </dgm:pt>
    <dgm:pt modelId="{C06DA527-0CC4-4240-ABA9-271A89CF7F92}" type="sibTrans" cxnId="{A6BE8DD1-112D-4B06-84D1-F77887005AA3}">
      <dgm:prSet/>
      <dgm:spPr/>
      <dgm:t>
        <a:bodyPr/>
        <a:lstStyle/>
        <a:p>
          <a:endParaRPr lang="ru-RU"/>
        </a:p>
      </dgm:t>
    </dgm:pt>
    <dgm:pt modelId="{D84A36FC-6AA9-493F-BC83-29B93BA99063}">
      <dgm:prSet custT="1"/>
      <dgm:spPr/>
      <dgm:t>
        <a:bodyPr/>
        <a:lstStyle/>
        <a:p>
          <a:r>
            <a:rPr lang="ru-RU" sz="2000" dirty="0" smtClean="0"/>
            <a:t>технологическое оборудование</a:t>
          </a:r>
          <a:endParaRPr lang="ru-RU" sz="2000" dirty="0"/>
        </a:p>
      </dgm:t>
    </dgm:pt>
    <dgm:pt modelId="{785EC7D4-2357-406C-80D4-9946E785DDB9}" type="parTrans" cxnId="{3FCC3646-0E16-496E-842C-CE8D60BFB59C}">
      <dgm:prSet/>
      <dgm:spPr/>
      <dgm:t>
        <a:bodyPr/>
        <a:lstStyle/>
        <a:p>
          <a:endParaRPr lang="ru-RU"/>
        </a:p>
      </dgm:t>
    </dgm:pt>
    <dgm:pt modelId="{38BCC1D9-DCB6-4965-9525-60CD21120D69}" type="sibTrans" cxnId="{3FCC3646-0E16-496E-842C-CE8D60BFB59C}">
      <dgm:prSet/>
      <dgm:spPr/>
      <dgm:t>
        <a:bodyPr/>
        <a:lstStyle/>
        <a:p>
          <a:endParaRPr lang="ru-RU"/>
        </a:p>
      </dgm:t>
    </dgm:pt>
    <dgm:pt modelId="{FD98673E-F3A5-400F-9E06-E85B753D0DA3}">
      <dgm:prSet custT="1"/>
      <dgm:spPr/>
      <dgm:t>
        <a:bodyPr/>
        <a:lstStyle/>
        <a:p>
          <a:r>
            <a:rPr lang="ru-RU" sz="2000" dirty="0" smtClean="0"/>
            <a:t>системы вентиляции</a:t>
          </a:r>
          <a:endParaRPr lang="ru-RU" sz="2000" dirty="0"/>
        </a:p>
      </dgm:t>
    </dgm:pt>
    <dgm:pt modelId="{0CFFCB7C-47DE-490E-9272-B6E9C1699926}" type="parTrans" cxnId="{D84A4D57-021E-46FA-86F5-A6D6A180EB32}">
      <dgm:prSet/>
      <dgm:spPr/>
      <dgm:t>
        <a:bodyPr/>
        <a:lstStyle/>
        <a:p>
          <a:endParaRPr lang="ru-RU"/>
        </a:p>
      </dgm:t>
    </dgm:pt>
    <dgm:pt modelId="{55C99779-3E88-4D6F-BC1A-917B72AF2F45}" type="sibTrans" cxnId="{D84A4D57-021E-46FA-86F5-A6D6A180EB32}">
      <dgm:prSet/>
      <dgm:spPr/>
      <dgm:t>
        <a:bodyPr/>
        <a:lstStyle/>
        <a:p>
          <a:endParaRPr lang="ru-RU"/>
        </a:p>
      </dgm:t>
    </dgm:pt>
    <dgm:pt modelId="{84BE526F-D33A-4479-B332-A43FC9C1DB29}">
      <dgm:prSet custT="1"/>
      <dgm:spPr/>
      <dgm:t>
        <a:bodyPr/>
        <a:lstStyle/>
        <a:p>
          <a:r>
            <a:rPr lang="ru-RU" sz="2000" dirty="0" err="1" smtClean="0"/>
            <a:t>пневмо</a:t>
          </a:r>
          <a:r>
            <a:rPr lang="ru-RU" sz="2000" dirty="0" smtClean="0"/>
            <a:t>- и гидроагрегаты</a:t>
          </a:r>
          <a:endParaRPr lang="ru-RU" sz="2000" dirty="0"/>
        </a:p>
      </dgm:t>
    </dgm:pt>
    <dgm:pt modelId="{F26F23E4-7A7C-45B7-8383-9C465612403D}" type="parTrans" cxnId="{083426A9-23AB-41F4-B272-8C8803E88E82}">
      <dgm:prSet/>
      <dgm:spPr/>
      <dgm:t>
        <a:bodyPr/>
        <a:lstStyle/>
        <a:p>
          <a:endParaRPr lang="ru-RU"/>
        </a:p>
      </dgm:t>
    </dgm:pt>
    <dgm:pt modelId="{60CF79E9-8DA9-427C-B114-C716B545746E}" type="sibTrans" cxnId="{083426A9-23AB-41F4-B272-8C8803E88E82}">
      <dgm:prSet/>
      <dgm:spPr/>
      <dgm:t>
        <a:bodyPr/>
        <a:lstStyle/>
        <a:p>
          <a:endParaRPr lang="ru-RU"/>
        </a:p>
      </dgm:t>
    </dgm:pt>
    <dgm:pt modelId="{97601652-77FF-48E3-AE5D-9C872E9AAAFF}">
      <dgm:prSet custT="1"/>
      <dgm:spPr/>
      <dgm:t>
        <a:bodyPr/>
        <a:lstStyle/>
        <a:p>
          <a:r>
            <a:rPr lang="ru-RU" sz="2000" dirty="0" smtClean="0"/>
            <a:t>источники, вызывающие вибрацию</a:t>
          </a:r>
          <a:endParaRPr lang="ru-RU" sz="2000" dirty="0"/>
        </a:p>
      </dgm:t>
    </dgm:pt>
    <dgm:pt modelId="{0A8B56D5-07E5-41F4-950B-53A0EBC7012F}" type="parTrans" cxnId="{903E1D21-0384-4032-831B-11ABB58940B8}">
      <dgm:prSet/>
      <dgm:spPr/>
      <dgm:t>
        <a:bodyPr/>
        <a:lstStyle/>
        <a:p>
          <a:endParaRPr lang="ru-RU"/>
        </a:p>
      </dgm:t>
    </dgm:pt>
    <dgm:pt modelId="{44F671A2-1D9F-4A7C-A97F-7D629ABCFFDD}" type="sibTrans" cxnId="{903E1D21-0384-4032-831B-11ABB58940B8}">
      <dgm:prSet/>
      <dgm:spPr/>
      <dgm:t>
        <a:bodyPr/>
        <a:lstStyle/>
        <a:p>
          <a:endParaRPr lang="ru-RU"/>
        </a:p>
      </dgm:t>
    </dgm:pt>
    <dgm:pt modelId="{31948FD4-A611-4B3D-A118-B64073D743BF}" type="pres">
      <dgm:prSet presAssocID="{CA7A1830-C592-451A-B33A-E79A7F01B6D2}" presName="cycle" presStyleCnt="0">
        <dgm:presLayoutVars>
          <dgm:chMax val="1"/>
          <dgm:dir/>
          <dgm:animLvl val="ctr"/>
          <dgm:resizeHandles val="exact"/>
        </dgm:presLayoutVars>
      </dgm:prSet>
      <dgm:spPr/>
      <dgm:t>
        <a:bodyPr/>
        <a:lstStyle/>
        <a:p>
          <a:endParaRPr lang="ru-RU"/>
        </a:p>
      </dgm:t>
    </dgm:pt>
    <dgm:pt modelId="{A0A2A46D-8C2F-40B2-82FA-6420C5E28D95}" type="pres">
      <dgm:prSet presAssocID="{1415D082-5DB0-4541-A9FE-DC06D393A588}" presName="centerShape" presStyleLbl="node0" presStyleIdx="0" presStyleCnt="1" custScaleX="131867"/>
      <dgm:spPr/>
      <dgm:t>
        <a:bodyPr/>
        <a:lstStyle/>
        <a:p>
          <a:endParaRPr lang="ru-RU"/>
        </a:p>
      </dgm:t>
    </dgm:pt>
    <dgm:pt modelId="{45B87EED-4F73-46CB-83C9-35B80F85F72D}" type="pres">
      <dgm:prSet presAssocID="{E467F61E-1500-41C4-B055-F31715D3313E}" presName="Name9" presStyleLbl="parChTrans1D2" presStyleIdx="0" presStyleCnt="5"/>
      <dgm:spPr/>
      <dgm:t>
        <a:bodyPr/>
        <a:lstStyle/>
        <a:p>
          <a:endParaRPr lang="ru-RU"/>
        </a:p>
      </dgm:t>
    </dgm:pt>
    <dgm:pt modelId="{4906F0C6-D50C-4C4C-849A-CD01230E5FEA}" type="pres">
      <dgm:prSet presAssocID="{E467F61E-1500-41C4-B055-F31715D3313E}" presName="connTx" presStyleLbl="parChTrans1D2" presStyleIdx="0" presStyleCnt="5"/>
      <dgm:spPr/>
      <dgm:t>
        <a:bodyPr/>
        <a:lstStyle/>
        <a:p>
          <a:endParaRPr lang="ru-RU"/>
        </a:p>
      </dgm:t>
    </dgm:pt>
    <dgm:pt modelId="{39C9213D-8094-4EC4-8949-489BB4EADF0B}" type="pres">
      <dgm:prSet presAssocID="{0FBC56F7-277B-4478-B985-24548B557602}" presName="node" presStyleLbl="node1" presStyleIdx="0" presStyleCnt="5">
        <dgm:presLayoutVars>
          <dgm:bulletEnabled val="1"/>
        </dgm:presLayoutVars>
      </dgm:prSet>
      <dgm:spPr/>
      <dgm:t>
        <a:bodyPr/>
        <a:lstStyle/>
        <a:p>
          <a:endParaRPr lang="ru-RU"/>
        </a:p>
      </dgm:t>
    </dgm:pt>
    <dgm:pt modelId="{1743891F-9C09-469D-B58F-D54120D67B80}" type="pres">
      <dgm:prSet presAssocID="{785EC7D4-2357-406C-80D4-9946E785DDB9}" presName="Name9" presStyleLbl="parChTrans1D2" presStyleIdx="1" presStyleCnt="5"/>
      <dgm:spPr/>
      <dgm:t>
        <a:bodyPr/>
        <a:lstStyle/>
        <a:p>
          <a:endParaRPr lang="ru-RU"/>
        </a:p>
      </dgm:t>
    </dgm:pt>
    <dgm:pt modelId="{35F33A0F-79E1-4755-BF90-6C5E0D39274F}" type="pres">
      <dgm:prSet presAssocID="{785EC7D4-2357-406C-80D4-9946E785DDB9}" presName="connTx" presStyleLbl="parChTrans1D2" presStyleIdx="1" presStyleCnt="5"/>
      <dgm:spPr/>
      <dgm:t>
        <a:bodyPr/>
        <a:lstStyle/>
        <a:p>
          <a:endParaRPr lang="ru-RU"/>
        </a:p>
      </dgm:t>
    </dgm:pt>
    <dgm:pt modelId="{3A0D3C9A-6BB3-4417-BF6A-2BB4834E0592}" type="pres">
      <dgm:prSet presAssocID="{D84A36FC-6AA9-493F-BC83-29B93BA99063}" presName="node" presStyleLbl="node1" presStyleIdx="1" presStyleCnt="5" custScaleX="155270" custRadScaleRad="132035" custRadScaleInc="-14428">
        <dgm:presLayoutVars>
          <dgm:bulletEnabled val="1"/>
        </dgm:presLayoutVars>
      </dgm:prSet>
      <dgm:spPr/>
      <dgm:t>
        <a:bodyPr/>
        <a:lstStyle/>
        <a:p>
          <a:endParaRPr lang="ru-RU"/>
        </a:p>
      </dgm:t>
    </dgm:pt>
    <dgm:pt modelId="{118EC958-F097-4801-88FA-FC08E4F7480A}" type="pres">
      <dgm:prSet presAssocID="{0CFFCB7C-47DE-490E-9272-B6E9C1699926}" presName="Name9" presStyleLbl="parChTrans1D2" presStyleIdx="2" presStyleCnt="5"/>
      <dgm:spPr/>
      <dgm:t>
        <a:bodyPr/>
        <a:lstStyle/>
        <a:p>
          <a:endParaRPr lang="ru-RU"/>
        </a:p>
      </dgm:t>
    </dgm:pt>
    <dgm:pt modelId="{7571D5F2-6F0B-44F5-9CD7-CAB605D58E26}" type="pres">
      <dgm:prSet presAssocID="{0CFFCB7C-47DE-490E-9272-B6E9C1699926}" presName="connTx" presStyleLbl="parChTrans1D2" presStyleIdx="2" presStyleCnt="5"/>
      <dgm:spPr/>
      <dgm:t>
        <a:bodyPr/>
        <a:lstStyle/>
        <a:p>
          <a:endParaRPr lang="ru-RU"/>
        </a:p>
      </dgm:t>
    </dgm:pt>
    <dgm:pt modelId="{A298308C-C7DB-4101-9108-FE02F154960E}" type="pres">
      <dgm:prSet presAssocID="{FD98673E-F3A5-400F-9E06-E85B753D0DA3}" presName="node" presStyleLbl="node1" presStyleIdx="2" presStyleCnt="5" custScaleX="136711" custScaleY="70680" custRadScaleRad="136642" custRadScaleInc="-41565">
        <dgm:presLayoutVars>
          <dgm:bulletEnabled val="1"/>
        </dgm:presLayoutVars>
      </dgm:prSet>
      <dgm:spPr/>
      <dgm:t>
        <a:bodyPr/>
        <a:lstStyle/>
        <a:p>
          <a:endParaRPr lang="ru-RU"/>
        </a:p>
      </dgm:t>
    </dgm:pt>
    <dgm:pt modelId="{E5923A20-D59A-46A5-A0DC-885B1E8D3B85}" type="pres">
      <dgm:prSet presAssocID="{F26F23E4-7A7C-45B7-8383-9C465612403D}" presName="Name9" presStyleLbl="parChTrans1D2" presStyleIdx="3" presStyleCnt="5"/>
      <dgm:spPr/>
      <dgm:t>
        <a:bodyPr/>
        <a:lstStyle/>
        <a:p>
          <a:endParaRPr lang="ru-RU"/>
        </a:p>
      </dgm:t>
    </dgm:pt>
    <dgm:pt modelId="{9426F33B-4E62-4348-A68D-AE3E76C42070}" type="pres">
      <dgm:prSet presAssocID="{F26F23E4-7A7C-45B7-8383-9C465612403D}" presName="connTx" presStyleLbl="parChTrans1D2" presStyleIdx="3" presStyleCnt="5"/>
      <dgm:spPr/>
      <dgm:t>
        <a:bodyPr/>
        <a:lstStyle/>
        <a:p>
          <a:endParaRPr lang="ru-RU"/>
        </a:p>
      </dgm:t>
    </dgm:pt>
    <dgm:pt modelId="{EA991B0B-B722-4DA6-97E6-4B8294F6AB94}" type="pres">
      <dgm:prSet presAssocID="{84BE526F-D33A-4479-B332-A43FC9C1DB29}" presName="node" presStyleLbl="node1" presStyleIdx="3" presStyleCnt="5" custScaleX="144448" custScaleY="82889" custRadScaleRad="127086" custRadScaleInc="38643">
        <dgm:presLayoutVars>
          <dgm:bulletEnabled val="1"/>
        </dgm:presLayoutVars>
      </dgm:prSet>
      <dgm:spPr/>
      <dgm:t>
        <a:bodyPr/>
        <a:lstStyle/>
        <a:p>
          <a:endParaRPr lang="ru-RU"/>
        </a:p>
      </dgm:t>
    </dgm:pt>
    <dgm:pt modelId="{90C4DD5D-D9EB-4047-A2B4-417CD05A2ECE}" type="pres">
      <dgm:prSet presAssocID="{0A8B56D5-07E5-41F4-950B-53A0EBC7012F}" presName="Name9" presStyleLbl="parChTrans1D2" presStyleIdx="4" presStyleCnt="5"/>
      <dgm:spPr/>
      <dgm:t>
        <a:bodyPr/>
        <a:lstStyle/>
        <a:p>
          <a:endParaRPr lang="ru-RU"/>
        </a:p>
      </dgm:t>
    </dgm:pt>
    <dgm:pt modelId="{3437793E-E707-4D6A-9BE7-C0FFE1252016}" type="pres">
      <dgm:prSet presAssocID="{0A8B56D5-07E5-41F4-950B-53A0EBC7012F}" presName="connTx" presStyleLbl="parChTrans1D2" presStyleIdx="4" presStyleCnt="5"/>
      <dgm:spPr/>
      <dgm:t>
        <a:bodyPr/>
        <a:lstStyle/>
        <a:p>
          <a:endParaRPr lang="ru-RU"/>
        </a:p>
      </dgm:t>
    </dgm:pt>
    <dgm:pt modelId="{0A681357-8A81-47A7-B401-D2AB82C4BA85}" type="pres">
      <dgm:prSet presAssocID="{97601652-77FF-48E3-AE5D-9C872E9AAAFF}" presName="node" presStyleLbl="node1" presStyleIdx="4" presStyleCnt="5" custScaleX="130059" custRadScaleRad="134200" custRadScaleInc="7343">
        <dgm:presLayoutVars>
          <dgm:bulletEnabled val="1"/>
        </dgm:presLayoutVars>
      </dgm:prSet>
      <dgm:spPr/>
      <dgm:t>
        <a:bodyPr/>
        <a:lstStyle/>
        <a:p>
          <a:endParaRPr lang="ru-RU"/>
        </a:p>
      </dgm:t>
    </dgm:pt>
  </dgm:ptLst>
  <dgm:cxnLst>
    <dgm:cxn modelId="{73686262-012F-4E68-9C2F-38E9478622AC}" type="presOf" srcId="{F26F23E4-7A7C-45B7-8383-9C465612403D}" destId="{E5923A20-D59A-46A5-A0DC-885B1E8D3B85}" srcOrd="0" destOrd="0" presId="urn:microsoft.com/office/officeart/2005/8/layout/radial1"/>
    <dgm:cxn modelId="{BEDE584F-653E-4E0A-8BDE-BD56DD7908A3}" type="presOf" srcId="{785EC7D4-2357-406C-80D4-9946E785DDB9}" destId="{35F33A0F-79E1-4755-BF90-6C5E0D39274F}" srcOrd="1" destOrd="0" presId="urn:microsoft.com/office/officeart/2005/8/layout/radial1"/>
    <dgm:cxn modelId="{7CE6E53C-81E9-4AC6-B449-53C904889501}" type="presOf" srcId="{97601652-77FF-48E3-AE5D-9C872E9AAAFF}" destId="{0A681357-8A81-47A7-B401-D2AB82C4BA85}" srcOrd="0" destOrd="0" presId="urn:microsoft.com/office/officeart/2005/8/layout/radial1"/>
    <dgm:cxn modelId="{14D640FC-87E2-4DD9-AAD6-3E2DA749D370}" type="presOf" srcId="{0CFFCB7C-47DE-490E-9272-B6E9C1699926}" destId="{7571D5F2-6F0B-44F5-9CD7-CAB605D58E26}" srcOrd="1" destOrd="0" presId="urn:microsoft.com/office/officeart/2005/8/layout/radial1"/>
    <dgm:cxn modelId="{A6BE8DD1-112D-4B06-84D1-F77887005AA3}" srcId="{1415D082-5DB0-4541-A9FE-DC06D393A588}" destId="{0FBC56F7-277B-4478-B985-24548B557602}" srcOrd="0" destOrd="0" parTransId="{E467F61E-1500-41C4-B055-F31715D3313E}" sibTransId="{C06DA527-0CC4-4240-ABA9-271A89CF7F92}"/>
    <dgm:cxn modelId="{D84A4D57-021E-46FA-86F5-A6D6A180EB32}" srcId="{1415D082-5DB0-4541-A9FE-DC06D393A588}" destId="{FD98673E-F3A5-400F-9E06-E85B753D0DA3}" srcOrd="2" destOrd="0" parTransId="{0CFFCB7C-47DE-490E-9272-B6E9C1699926}" sibTransId="{55C99779-3E88-4D6F-BC1A-917B72AF2F45}"/>
    <dgm:cxn modelId="{E511272D-0543-438F-A001-6E40DD95AD87}" type="presOf" srcId="{0A8B56D5-07E5-41F4-950B-53A0EBC7012F}" destId="{3437793E-E707-4D6A-9BE7-C0FFE1252016}" srcOrd="1" destOrd="0" presId="urn:microsoft.com/office/officeart/2005/8/layout/radial1"/>
    <dgm:cxn modelId="{41FF1CFF-00D4-4016-9669-4DFA5F719505}" type="presOf" srcId="{0A8B56D5-07E5-41F4-950B-53A0EBC7012F}" destId="{90C4DD5D-D9EB-4047-A2B4-417CD05A2ECE}" srcOrd="0" destOrd="0" presId="urn:microsoft.com/office/officeart/2005/8/layout/radial1"/>
    <dgm:cxn modelId="{5E51853F-21C5-424B-BAD1-3A0957C1B904}" type="presOf" srcId="{CA7A1830-C592-451A-B33A-E79A7F01B6D2}" destId="{31948FD4-A611-4B3D-A118-B64073D743BF}" srcOrd="0" destOrd="0" presId="urn:microsoft.com/office/officeart/2005/8/layout/radial1"/>
    <dgm:cxn modelId="{738FDEA3-F9DC-43B5-AF2C-0ED1027AB4B8}" type="presOf" srcId="{1415D082-5DB0-4541-A9FE-DC06D393A588}" destId="{A0A2A46D-8C2F-40B2-82FA-6420C5E28D95}" srcOrd="0" destOrd="0" presId="urn:microsoft.com/office/officeart/2005/8/layout/radial1"/>
    <dgm:cxn modelId="{3FCC3646-0E16-496E-842C-CE8D60BFB59C}" srcId="{1415D082-5DB0-4541-A9FE-DC06D393A588}" destId="{D84A36FC-6AA9-493F-BC83-29B93BA99063}" srcOrd="1" destOrd="0" parTransId="{785EC7D4-2357-406C-80D4-9946E785DDB9}" sibTransId="{38BCC1D9-DCB6-4965-9525-60CD21120D69}"/>
    <dgm:cxn modelId="{903E1D21-0384-4032-831B-11ABB58940B8}" srcId="{1415D082-5DB0-4541-A9FE-DC06D393A588}" destId="{97601652-77FF-48E3-AE5D-9C872E9AAAFF}" srcOrd="4" destOrd="0" parTransId="{0A8B56D5-07E5-41F4-950B-53A0EBC7012F}" sibTransId="{44F671A2-1D9F-4A7C-A97F-7D629ABCFFDD}"/>
    <dgm:cxn modelId="{CD9CE449-630F-48A9-9889-68D434903614}" type="presOf" srcId="{785EC7D4-2357-406C-80D4-9946E785DDB9}" destId="{1743891F-9C09-469D-B58F-D54120D67B80}" srcOrd="0" destOrd="0" presId="urn:microsoft.com/office/officeart/2005/8/layout/radial1"/>
    <dgm:cxn modelId="{B53E7B85-61CF-49E3-BDAC-7CD2CF9541E1}" srcId="{CA7A1830-C592-451A-B33A-E79A7F01B6D2}" destId="{1415D082-5DB0-4541-A9FE-DC06D393A588}" srcOrd="0" destOrd="0" parTransId="{31EC5E39-5254-4CA2-BCE9-9CE901AB9D4C}" sibTransId="{21B7BB4C-83D5-49AC-BB11-B847CF197780}"/>
    <dgm:cxn modelId="{A63F45F5-E66E-481B-9173-306A4686209E}" type="presOf" srcId="{FD98673E-F3A5-400F-9E06-E85B753D0DA3}" destId="{A298308C-C7DB-4101-9108-FE02F154960E}" srcOrd="0" destOrd="0" presId="urn:microsoft.com/office/officeart/2005/8/layout/radial1"/>
    <dgm:cxn modelId="{C670A7C9-1E4A-41CD-9D3A-F27FEEE2F26F}" type="presOf" srcId="{E467F61E-1500-41C4-B055-F31715D3313E}" destId="{45B87EED-4F73-46CB-83C9-35B80F85F72D}" srcOrd="0" destOrd="0" presId="urn:microsoft.com/office/officeart/2005/8/layout/radial1"/>
    <dgm:cxn modelId="{083426A9-23AB-41F4-B272-8C8803E88E82}" srcId="{1415D082-5DB0-4541-A9FE-DC06D393A588}" destId="{84BE526F-D33A-4479-B332-A43FC9C1DB29}" srcOrd="3" destOrd="0" parTransId="{F26F23E4-7A7C-45B7-8383-9C465612403D}" sibTransId="{60CF79E9-8DA9-427C-B114-C716B545746E}"/>
    <dgm:cxn modelId="{380D3A3E-F411-4120-8DA7-7EC1260E0921}" type="presOf" srcId="{84BE526F-D33A-4479-B332-A43FC9C1DB29}" destId="{EA991B0B-B722-4DA6-97E6-4B8294F6AB94}" srcOrd="0" destOrd="0" presId="urn:microsoft.com/office/officeart/2005/8/layout/radial1"/>
    <dgm:cxn modelId="{1959CABB-43D1-4398-8D02-C80B9350CBC1}" type="presOf" srcId="{0FBC56F7-277B-4478-B985-24548B557602}" destId="{39C9213D-8094-4EC4-8949-489BB4EADF0B}" srcOrd="0" destOrd="0" presId="urn:microsoft.com/office/officeart/2005/8/layout/radial1"/>
    <dgm:cxn modelId="{D0E4152E-E75C-4DA0-902E-94FA8A0976AF}" type="presOf" srcId="{E467F61E-1500-41C4-B055-F31715D3313E}" destId="{4906F0C6-D50C-4C4C-849A-CD01230E5FEA}" srcOrd="1" destOrd="0" presId="urn:microsoft.com/office/officeart/2005/8/layout/radial1"/>
    <dgm:cxn modelId="{661423E9-D021-47C1-B3CC-435F0A8D0807}" type="presOf" srcId="{D84A36FC-6AA9-493F-BC83-29B93BA99063}" destId="{3A0D3C9A-6BB3-4417-BF6A-2BB4834E0592}" srcOrd="0" destOrd="0" presId="urn:microsoft.com/office/officeart/2005/8/layout/radial1"/>
    <dgm:cxn modelId="{B671234B-AA72-4657-8140-1944494F8192}" type="presOf" srcId="{0CFFCB7C-47DE-490E-9272-B6E9C1699926}" destId="{118EC958-F097-4801-88FA-FC08E4F7480A}" srcOrd="0" destOrd="0" presId="urn:microsoft.com/office/officeart/2005/8/layout/radial1"/>
    <dgm:cxn modelId="{820AC968-4E1E-432A-AC2E-F22E5389EE2B}" type="presOf" srcId="{F26F23E4-7A7C-45B7-8383-9C465612403D}" destId="{9426F33B-4E62-4348-A68D-AE3E76C42070}" srcOrd="1" destOrd="0" presId="urn:microsoft.com/office/officeart/2005/8/layout/radial1"/>
    <dgm:cxn modelId="{12931146-5A63-4113-9A53-C578068E06D7}" type="presParOf" srcId="{31948FD4-A611-4B3D-A118-B64073D743BF}" destId="{A0A2A46D-8C2F-40B2-82FA-6420C5E28D95}" srcOrd="0" destOrd="0" presId="urn:microsoft.com/office/officeart/2005/8/layout/radial1"/>
    <dgm:cxn modelId="{DB42A527-5E19-4220-B0A9-1EBB6079BB92}" type="presParOf" srcId="{31948FD4-A611-4B3D-A118-B64073D743BF}" destId="{45B87EED-4F73-46CB-83C9-35B80F85F72D}" srcOrd="1" destOrd="0" presId="urn:microsoft.com/office/officeart/2005/8/layout/radial1"/>
    <dgm:cxn modelId="{86262570-CC46-4C7F-A4A9-9D8CEB9BB1CE}" type="presParOf" srcId="{45B87EED-4F73-46CB-83C9-35B80F85F72D}" destId="{4906F0C6-D50C-4C4C-849A-CD01230E5FEA}" srcOrd="0" destOrd="0" presId="urn:microsoft.com/office/officeart/2005/8/layout/radial1"/>
    <dgm:cxn modelId="{E621C4E8-95E6-4344-9704-65100B869E24}" type="presParOf" srcId="{31948FD4-A611-4B3D-A118-B64073D743BF}" destId="{39C9213D-8094-4EC4-8949-489BB4EADF0B}" srcOrd="2" destOrd="0" presId="urn:microsoft.com/office/officeart/2005/8/layout/radial1"/>
    <dgm:cxn modelId="{A09C1A6A-11E9-4D38-AB40-569C086A8E87}" type="presParOf" srcId="{31948FD4-A611-4B3D-A118-B64073D743BF}" destId="{1743891F-9C09-469D-B58F-D54120D67B80}" srcOrd="3" destOrd="0" presId="urn:microsoft.com/office/officeart/2005/8/layout/radial1"/>
    <dgm:cxn modelId="{7FF93C89-BF72-4B3A-851A-2251CE1B0691}" type="presParOf" srcId="{1743891F-9C09-469D-B58F-D54120D67B80}" destId="{35F33A0F-79E1-4755-BF90-6C5E0D39274F}" srcOrd="0" destOrd="0" presId="urn:microsoft.com/office/officeart/2005/8/layout/radial1"/>
    <dgm:cxn modelId="{D66DBFFE-A9E3-48BE-A87E-5A16392B14DC}" type="presParOf" srcId="{31948FD4-A611-4B3D-A118-B64073D743BF}" destId="{3A0D3C9A-6BB3-4417-BF6A-2BB4834E0592}" srcOrd="4" destOrd="0" presId="urn:microsoft.com/office/officeart/2005/8/layout/radial1"/>
    <dgm:cxn modelId="{AEF3F567-C468-4888-A0F5-6E96E6567AC6}" type="presParOf" srcId="{31948FD4-A611-4B3D-A118-B64073D743BF}" destId="{118EC958-F097-4801-88FA-FC08E4F7480A}" srcOrd="5" destOrd="0" presId="urn:microsoft.com/office/officeart/2005/8/layout/radial1"/>
    <dgm:cxn modelId="{64885746-0AA6-48EC-8697-41DC33A4B264}" type="presParOf" srcId="{118EC958-F097-4801-88FA-FC08E4F7480A}" destId="{7571D5F2-6F0B-44F5-9CD7-CAB605D58E26}" srcOrd="0" destOrd="0" presId="urn:microsoft.com/office/officeart/2005/8/layout/radial1"/>
    <dgm:cxn modelId="{1A84C9B4-BA67-427A-A3CB-1CA15F9CEF0B}" type="presParOf" srcId="{31948FD4-A611-4B3D-A118-B64073D743BF}" destId="{A298308C-C7DB-4101-9108-FE02F154960E}" srcOrd="6" destOrd="0" presId="urn:microsoft.com/office/officeart/2005/8/layout/radial1"/>
    <dgm:cxn modelId="{337B0523-111A-42DC-8596-EBA8BB8AAA62}" type="presParOf" srcId="{31948FD4-A611-4B3D-A118-B64073D743BF}" destId="{E5923A20-D59A-46A5-A0DC-885B1E8D3B85}" srcOrd="7" destOrd="0" presId="urn:microsoft.com/office/officeart/2005/8/layout/radial1"/>
    <dgm:cxn modelId="{34CE205D-7B08-4E87-A4CF-CE4C7195AC77}" type="presParOf" srcId="{E5923A20-D59A-46A5-A0DC-885B1E8D3B85}" destId="{9426F33B-4E62-4348-A68D-AE3E76C42070}" srcOrd="0" destOrd="0" presId="urn:microsoft.com/office/officeart/2005/8/layout/radial1"/>
    <dgm:cxn modelId="{662B8866-0007-482B-868E-2F3B7D063B88}" type="presParOf" srcId="{31948FD4-A611-4B3D-A118-B64073D743BF}" destId="{EA991B0B-B722-4DA6-97E6-4B8294F6AB94}" srcOrd="8" destOrd="0" presId="urn:microsoft.com/office/officeart/2005/8/layout/radial1"/>
    <dgm:cxn modelId="{01A49736-FBC2-4CEF-B161-5AD6174B7D77}" type="presParOf" srcId="{31948FD4-A611-4B3D-A118-B64073D743BF}" destId="{90C4DD5D-D9EB-4047-A2B4-417CD05A2ECE}" srcOrd="9" destOrd="0" presId="urn:microsoft.com/office/officeart/2005/8/layout/radial1"/>
    <dgm:cxn modelId="{D55A061A-A7CC-460D-81A3-D1D165545609}" type="presParOf" srcId="{90C4DD5D-D9EB-4047-A2B4-417CD05A2ECE}" destId="{3437793E-E707-4D6A-9BE7-C0FFE1252016}" srcOrd="0" destOrd="0" presId="urn:microsoft.com/office/officeart/2005/8/layout/radial1"/>
    <dgm:cxn modelId="{67A2B122-1CCB-4DF0-BB7E-8255DBAE05EB}" type="presParOf" srcId="{31948FD4-A611-4B3D-A118-B64073D743BF}" destId="{0A681357-8A81-47A7-B401-D2AB82C4BA85}"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CA7A1830-C592-451A-B33A-E79A7F01B6D2}" type="doc">
      <dgm:prSet loTypeId="urn:microsoft.com/office/officeart/2005/8/layout/radial1" loCatId="cycle" qsTypeId="urn:microsoft.com/office/officeart/2005/8/quickstyle/simple1" qsCatId="simple" csTypeId="urn:microsoft.com/office/officeart/2005/8/colors/colorful2" csCatId="colorful" phldr="1"/>
      <dgm:spPr/>
      <dgm:t>
        <a:bodyPr/>
        <a:lstStyle/>
        <a:p>
          <a:endParaRPr lang="ru-RU"/>
        </a:p>
      </dgm:t>
    </dgm:pt>
    <dgm:pt modelId="{1415D082-5DB0-4541-A9FE-DC06D393A588}">
      <dgm:prSet phldrT="[Текст]" custT="1"/>
      <dgm:spPr/>
      <dgm:t>
        <a:bodyPr/>
        <a:lstStyle/>
        <a:p>
          <a:r>
            <a:rPr lang="ru-RU" sz="2000" dirty="0" smtClean="0"/>
            <a:t>Параметры, характеризующие шум</a:t>
          </a:r>
          <a:endParaRPr lang="ru-RU" sz="2000" dirty="0"/>
        </a:p>
      </dgm:t>
    </dgm:pt>
    <dgm:pt modelId="{31EC5E39-5254-4CA2-BCE9-9CE901AB9D4C}" type="parTrans" cxnId="{B53E7B85-61CF-49E3-BDAC-7CD2CF9541E1}">
      <dgm:prSet/>
      <dgm:spPr/>
      <dgm:t>
        <a:bodyPr/>
        <a:lstStyle/>
        <a:p>
          <a:endParaRPr lang="ru-RU"/>
        </a:p>
      </dgm:t>
    </dgm:pt>
    <dgm:pt modelId="{21B7BB4C-83D5-49AC-BB11-B847CF197780}" type="sibTrans" cxnId="{B53E7B85-61CF-49E3-BDAC-7CD2CF9541E1}">
      <dgm:prSet/>
      <dgm:spPr/>
      <dgm:t>
        <a:bodyPr/>
        <a:lstStyle/>
        <a:p>
          <a:endParaRPr lang="ru-RU"/>
        </a:p>
      </dgm:t>
    </dgm:pt>
    <dgm:pt modelId="{0FBC56F7-277B-4478-B985-24548B557602}">
      <dgm:prSet phldrT="[Текст]" custT="1"/>
      <dgm:spPr/>
      <dgm:t>
        <a:bodyPr/>
        <a:lstStyle/>
        <a:p>
          <a:r>
            <a:rPr lang="ru-RU" sz="2000" dirty="0" smtClean="0"/>
            <a:t>колебательная скорость</a:t>
          </a:r>
          <a:endParaRPr lang="ru-RU" sz="2000" dirty="0"/>
        </a:p>
      </dgm:t>
    </dgm:pt>
    <dgm:pt modelId="{E467F61E-1500-41C4-B055-F31715D3313E}" type="parTrans" cxnId="{A6BE8DD1-112D-4B06-84D1-F77887005AA3}">
      <dgm:prSet/>
      <dgm:spPr/>
      <dgm:t>
        <a:bodyPr/>
        <a:lstStyle/>
        <a:p>
          <a:endParaRPr lang="ru-RU"/>
        </a:p>
      </dgm:t>
    </dgm:pt>
    <dgm:pt modelId="{C06DA527-0CC4-4240-ABA9-271A89CF7F92}" type="sibTrans" cxnId="{A6BE8DD1-112D-4B06-84D1-F77887005AA3}">
      <dgm:prSet/>
      <dgm:spPr/>
      <dgm:t>
        <a:bodyPr/>
        <a:lstStyle/>
        <a:p>
          <a:endParaRPr lang="ru-RU"/>
        </a:p>
      </dgm:t>
    </dgm:pt>
    <dgm:pt modelId="{C9D8598A-04D0-4DF5-A98A-7E91BD6DD498}">
      <dgm:prSet custT="1"/>
      <dgm:spPr/>
      <dgm:t>
        <a:bodyPr/>
        <a:lstStyle/>
        <a:p>
          <a:pPr algn="ctr"/>
          <a:r>
            <a:rPr lang="ru-RU" sz="2000" dirty="0" smtClean="0"/>
            <a:t>скорость распространения звука</a:t>
          </a:r>
          <a:endParaRPr lang="ru-RU" sz="2000" dirty="0"/>
        </a:p>
      </dgm:t>
    </dgm:pt>
    <dgm:pt modelId="{796D2D80-A959-415A-B94C-24407D4F9BAD}" type="parTrans" cxnId="{3FB2C599-12BC-4174-A4CD-7355A2CFAB93}">
      <dgm:prSet/>
      <dgm:spPr/>
      <dgm:t>
        <a:bodyPr/>
        <a:lstStyle/>
        <a:p>
          <a:endParaRPr lang="ru-RU"/>
        </a:p>
      </dgm:t>
    </dgm:pt>
    <dgm:pt modelId="{450D0788-17CE-4D8E-AA51-EABC745ECB73}" type="sibTrans" cxnId="{3FB2C599-12BC-4174-A4CD-7355A2CFAB93}">
      <dgm:prSet/>
      <dgm:spPr/>
      <dgm:t>
        <a:bodyPr/>
        <a:lstStyle/>
        <a:p>
          <a:endParaRPr lang="ru-RU"/>
        </a:p>
      </dgm:t>
    </dgm:pt>
    <dgm:pt modelId="{8E7FEF75-C268-4ED7-8FD0-6462E33B4AE7}">
      <dgm:prSet custT="1"/>
      <dgm:spPr/>
      <dgm:t>
        <a:bodyPr/>
        <a:lstStyle/>
        <a:p>
          <a:r>
            <a:rPr lang="ru-RU" sz="2000" dirty="0" smtClean="0"/>
            <a:t>звуковое давление</a:t>
          </a:r>
          <a:endParaRPr lang="ru-RU" sz="2000" dirty="0"/>
        </a:p>
      </dgm:t>
    </dgm:pt>
    <dgm:pt modelId="{6999D440-9142-4E14-A92A-9A54C752DB39}" type="parTrans" cxnId="{D8C07CFD-6072-452A-A580-D5745BF54F9A}">
      <dgm:prSet/>
      <dgm:spPr/>
      <dgm:t>
        <a:bodyPr/>
        <a:lstStyle/>
        <a:p>
          <a:endParaRPr lang="ru-RU"/>
        </a:p>
      </dgm:t>
    </dgm:pt>
    <dgm:pt modelId="{45C762B0-0850-418F-AC13-D3821B5F6282}" type="sibTrans" cxnId="{D8C07CFD-6072-452A-A580-D5745BF54F9A}">
      <dgm:prSet/>
      <dgm:spPr/>
      <dgm:t>
        <a:bodyPr/>
        <a:lstStyle/>
        <a:p>
          <a:endParaRPr lang="ru-RU"/>
        </a:p>
      </dgm:t>
    </dgm:pt>
    <dgm:pt modelId="{530A4879-4BBB-442C-910B-4BB7DEFCD7FA}">
      <dgm:prSet custT="1"/>
      <dgm:spPr/>
      <dgm:t>
        <a:bodyPr/>
        <a:lstStyle/>
        <a:p>
          <a:r>
            <a:rPr lang="ru-RU" sz="2000" dirty="0" smtClean="0"/>
            <a:t>интенсивность звука</a:t>
          </a:r>
          <a:endParaRPr lang="ru-RU" sz="2000" dirty="0"/>
        </a:p>
      </dgm:t>
    </dgm:pt>
    <dgm:pt modelId="{2F912DD3-729E-4BCB-9B48-270AA275B718}" type="parTrans" cxnId="{0FCC1630-35F8-468B-B83D-5322CF4A6F69}">
      <dgm:prSet/>
      <dgm:spPr/>
      <dgm:t>
        <a:bodyPr/>
        <a:lstStyle/>
        <a:p>
          <a:endParaRPr lang="ru-RU"/>
        </a:p>
      </dgm:t>
    </dgm:pt>
    <dgm:pt modelId="{A193E67C-A037-4C80-BDB2-285773E78C8C}" type="sibTrans" cxnId="{0FCC1630-35F8-468B-B83D-5322CF4A6F69}">
      <dgm:prSet/>
      <dgm:spPr/>
      <dgm:t>
        <a:bodyPr/>
        <a:lstStyle/>
        <a:p>
          <a:endParaRPr lang="ru-RU"/>
        </a:p>
      </dgm:t>
    </dgm:pt>
    <dgm:pt modelId="{31948FD4-A611-4B3D-A118-B64073D743BF}" type="pres">
      <dgm:prSet presAssocID="{CA7A1830-C592-451A-B33A-E79A7F01B6D2}" presName="cycle" presStyleCnt="0">
        <dgm:presLayoutVars>
          <dgm:chMax val="1"/>
          <dgm:dir/>
          <dgm:animLvl val="ctr"/>
          <dgm:resizeHandles val="exact"/>
        </dgm:presLayoutVars>
      </dgm:prSet>
      <dgm:spPr/>
      <dgm:t>
        <a:bodyPr/>
        <a:lstStyle/>
        <a:p>
          <a:endParaRPr lang="ru-RU"/>
        </a:p>
      </dgm:t>
    </dgm:pt>
    <dgm:pt modelId="{A0A2A46D-8C2F-40B2-82FA-6420C5E28D95}" type="pres">
      <dgm:prSet presAssocID="{1415D082-5DB0-4541-A9FE-DC06D393A588}" presName="centerShape" presStyleLbl="node0" presStyleIdx="0" presStyleCnt="1" custScaleX="131867"/>
      <dgm:spPr/>
      <dgm:t>
        <a:bodyPr/>
        <a:lstStyle/>
        <a:p>
          <a:endParaRPr lang="ru-RU"/>
        </a:p>
      </dgm:t>
    </dgm:pt>
    <dgm:pt modelId="{45B87EED-4F73-46CB-83C9-35B80F85F72D}" type="pres">
      <dgm:prSet presAssocID="{E467F61E-1500-41C4-B055-F31715D3313E}" presName="Name9" presStyleLbl="parChTrans1D2" presStyleIdx="0" presStyleCnt="4"/>
      <dgm:spPr/>
      <dgm:t>
        <a:bodyPr/>
        <a:lstStyle/>
        <a:p>
          <a:endParaRPr lang="ru-RU"/>
        </a:p>
      </dgm:t>
    </dgm:pt>
    <dgm:pt modelId="{4906F0C6-D50C-4C4C-849A-CD01230E5FEA}" type="pres">
      <dgm:prSet presAssocID="{E467F61E-1500-41C4-B055-F31715D3313E}" presName="connTx" presStyleLbl="parChTrans1D2" presStyleIdx="0" presStyleCnt="4"/>
      <dgm:spPr/>
      <dgm:t>
        <a:bodyPr/>
        <a:lstStyle/>
        <a:p>
          <a:endParaRPr lang="ru-RU"/>
        </a:p>
      </dgm:t>
    </dgm:pt>
    <dgm:pt modelId="{39C9213D-8094-4EC4-8949-489BB4EADF0B}" type="pres">
      <dgm:prSet presAssocID="{0FBC56F7-277B-4478-B985-24548B557602}" presName="node" presStyleLbl="node1" presStyleIdx="0" presStyleCnt="4" custScaleX="148260" custScaleY="76672">
        <dgm:presLayoutVars>
          <dgm:bulletEnabled val="1"/>
        </dgm:presLayoutVars>
      </dgm:prSet>
      <dgm:spPr/>
      <dgm:t>
        <a:bodyPr/>
        <a:lstStyle/>
        <a:p>
          <a:endParaRPr lang="ru-RU"/>
        </a:p>
      </dgm:t>
    </dgm:pt>
    <dgm:pt modelId="{728130FF-AD0C-4D02-88A4-3EF946F253D3}" type="pres">
      <dgm:prSet presAssocID="{796D2D80-A959-415A-B94C-24407D4F9BAD}" presName="Name9" presStyleLbl="parChTrans1D2" presStyleIdx="1" presStyleCnt="4"/>
      <dgm:spPr/>
      <dgm:t>
        <a:bodyPr/>
        <a:lstStyle/>
        <a:p>
          <a:endParaRPr lang="ru-RU"/>
        </a:p>
      </dgm:t>
    </dgm:pt>
    <dgm:pt modelId="{21E942A6-079E-4900-B657-ED3EA722BED8}" type="pres">
      <dgm:prSet presAssocID="{796D2D80-A959-415A-B94C-24407D4F9BAD}" presName="connTx" presStyleLbl="parChTrans1D2" presStyleIdx="1" presStyleCnt="4"/>
      <dgm:spPr/>
      <dgm:t>
        <a:bodyPr/>
        <a:lstStyle/>
        <a:p>
          <a:endParaRPr lang="ru-RU"/>
        </a:p>
      </dgm:t>
    </dgm:pt>
    <dgm:pt modelId="{E6C65DAF-F1E5-4F74-B604-38B07AF20801}" type="pres">
      <dgm:prSet presAssocID="{C9D8598A-04D0-4DF5-A98A-7E91BD6DD498}" presName="node" presStyleLbl="node1" presStyleIdx="1" presStyleCnt="4" custScaleX="174395" custScaleY="75968" custRadScaleRad="140286" custRadScaleInc="-30479">
        <dgm:presLayoutVars>
          <dgm:bulletEnabled val="1"/>
        </dgm:presLayoutVars>
      </dgm:prSet>
      <dgm:spPr/>
      <dgm:t>
        <a:bodyPr/>
        <a:lstStyle/>
        <a:p>
          <a:endParaRPr lang="ru-RU"/>
        </a:p>
      </dgm:t>
    </dgm:pt>
    <dgm:pt modelId="{802B631D-45E7-400F-891E-FEBDE14511A9}" type="pres">
      <dgm:prSet presAssocID="{6999D440-9142-4E14-A92A-9A54C752DB39}" presName="Name9" presStyleLbl="parChTrans1D2" presStyleIdx="2" presStyleCnt="4"/>
      <dgm:spPr/>
      <dgm:t>
        <a:bodyPr/>
        <a:lstStyle/>
        <a:p>
          <a:endParaRPr lang="ru-RU"/>
        </a:p>
      </dgm:t>
    </dgm:pt>
    <dgm:pt modelId="{11BB0929-C152-450F-87BD-ECCD5EDAE733}" type="pres">
      <dgm:prSet presAssocID="{6999D440-9142-4E14-A92A-9A54C752DB39}" presName="connTx" presStyleLbl="parChTrans1D2" presStyleIdx="2" presStyleCnt="4"/>
      <dgm:spPr/>
      <dgm:t>
        <a:bodyPr/>
        <a:lstStyle/>
        <a:p>
          <a:endParaRPr lang="ru-RU"/>
        </a:p>
      </dgm:t>
    </dgm:pt>
    <dgm:pt modelId="{57103B82-80D3-4255-B443-FA3FDBACF870}" type="pres">
      <dgm:prSet presAssocID="{8E7FEF75-C268-4ED7-8FD0-6462E33B4AE7}" presName="node" presStyleLbl="node1" presStyleIdx="2" presStyleCnt="4" custScaleX="109700" custScaleY="74096">
        <dgm:presLayoutVars>
          <dgm:bulletEnabled val="1"/>
        </dgm:presLayoutVars>
      </dgm:prSet>
      <dgm:spPr/>
      <dgm:t>
        <a:bodyPr/>
        <a:lstStyle/>
        <a:p>
          <a:endParaRPr lang="ru-RU"/>
        </a:p>
      </dgm:t>
    </dgm:pt>
    <dgm:pt modelId="{02DEAE98-8CB0-4FE4-97FC-CFD377BDB150}" type="pres">
      <dgm:prSet presAssocID="{2F912DD3-729E-4BCB-9B48-270AA275B718}" presName="Name9" presStyleLbl="parChTrans1D2" presStyleIdx="3" presStyleCnt="4"/>
      <dgm:spPr/>
      <dgm:t>
        <a:bodyPr/>
        <a:lstStyle/>
        <a:p>
          <a:endParaRPr lang="ru-RU"/>
        </a:p>
      </dgm:t>
    </dgm:pt>
    <dgm:pt modelId="{817F07F5-52B1-44FA-B61C-8FF25C9F2027}" type="pres">
      <dgm:prSet presAssocID="{2F912DD3-729E-4BCB-9B48-270AA275B718}" presName="connTx" presStyleLbl="parChTrans1D2" presStyleIdx="3" presStyleCnt="4"/>
      <dgm:spPr/>
      <dgm:t>
        <a:bodyPr/>
        <a:lstStyle/>
        <a:p>
          <a:endParaRPr lang="ru-RU"/>
        </a:p>
      </dgm:t>
    </dgm:pt>
    <dgm:pt modelId="{AD112EBE-E31A-4B0F-BB1B-FE055113FEBC}" type="pres">
      <dgm:prSet presAssocID="{530A4879-4BBB-442C-910B-4BB7DEFCD7FA}" presName="node" presStyleLbl="node1" presStyleIdx="3" presStyleCnt="4" custScaleX="154430" custScaleY="72032" custRadScaleRad="128304" custRadScaleInc="20088">
        <dgm:presLayoutVars>
          <dgm:bulletEnabled val="1"/>
        </dgm:presLayoutVars>
      </dgm:prSet>
      <dgm:spPr/>
      <dgm:t>
        <a:bodyPr/>
        <a:lstStyle/>
        <a:p>
          <a:endParaRPr lang="ru-RU"/>
        </a:p>
      </dgm:t>
    </dgm:pt>
  </dgm:ptLst>
  <dgm:cxnLst>
    <dgm:cxn modelId="{76D1CD84-0F63-40EF-9F3E-559AD0689579}" type="presOf" srcId="{2F912DD3-729E-4BCB-9B48-270AA275B718}" destId="{817F07F5-52B1-44FA-B61C-8FF25C9F2027}" srcOrd="1" destOrd="0" presId="urn:microsoft.com/office/officeart/2005/8/layout/radial1"/>
    <dgm:cxn modelId="{771A6596-C6D7-450C-ABD5-4EFA22E81CE8}" type="presOf" srcId="{2F912DD3-729E-4BCB-9B48-270AA275B718}" destId="{02DEAE98-8CB0-4FE4-97FC-CFD377BDB150}" srcOrd="0" destOrd="0" presId="urn:microsoft.com/office/officeart/2005/8/layout/radial1"/>
    <dgm:cxn modelId="{A6BE8DD1-112D-4B06-84D1-F77887005AA3}" srcId="{1415D082-5DB0-4541-A9FE-DC06D393A588}" destId="{0FBC56F7-277B-4478-B985-24548B557602}" srcOrd="0" destOrd="0" parTransId="{E467F61E-1500-41C4-B055-F31715D3313E}" sibTransId="{C06DA527-0CC4-4240-ABA9-271A89CF7F92}"/>
    <dgm:cxn modelId="{B66924D5-A432-4EB3-8C75-57D34D6482C9}" type="presOf" srcId="{CA7A1830-C592-451A-B33A-E79A7F01B6D2}" destId="{31948FD4-A611-4B3D-A118-B64073D743BF}" srcOrd="0" destOrd="0" presId="urn:microsoft.com/office/officeart/2005/8/layout/radial1"/>
    <dgm:cxn modelId="{3FB2C599-12BC-4174-A4CD-7355A2CFAB93}" srcId="{1415D082-5DB0-4541-A9FE-DC06D393A588}" destId="{C9D8598A-04D0-4DF5-A98A-7E91BD6DD498}" srcOrd="1" destOrd="0" parTransId="{796D2D80-A959-415A-B94C-24407D4F9BAD}" sibTransId="{450D0788-17CE-4D8E-AA51-EABC745ECB73}"/>
    <dgm:cxn modelId="{0FCC1630-35F8-468B-B83D-5322CF4A6F69}" srcId="{1415D082-5DB0-4541-A9FE-DC06D393A588}" destId="{530A4879-4BBB-442C-910B-4BB7DEFCD7FA}" srcOrd="3" destOrd="0" parTransId="{2F912DD3-729E-4BCB-9B48-270AA275B718}" sibTransId="{A193E67C-A037-4C80-BDB2-285773E78C8C}"/>
    <dgm:cxn modelId="{CF2DADA2-BBA8-4619-B769-00F969E56EB0}" type="presOf" srcId="{0FBC56F7-277B-4478-B985-24548B557602}" destId="{39C9213D-8094-4EC4-8949-489BB4EADF0B}" srcOrd="0" destOrd="0" presId="urn:microsoft.com/office/officeart/2005/8/layout/radial1"/>
    <dgm:cxn modelId="{B53E7B85-61CF-49E3-BDAC-7CD2CF9541E1}" srcId="{CA7A1830-C592-451A-B33A-E79A7F01B6D2}" destId="{1415D082-5DB0-4541-A9FE-DC06D393A588}" srcOrd="0" destOrd="0" parTransId="{31EC5E39-5254-4CA2-BCE9-9CE901AB9D4C}" sibTransId="{21B7BB4C-83D5-49AC-BB11-B847CF197780}"/>
    <dgm:cxn modelId="{A406F54F-4A6E-4F8B-A8D5-10AFA253DE86}" type="presOf" srcId="{1415D082-5DB0-4541-A9FE-DC06D393A588}" destId="{A0A2A46D-8C2F-40B2-82FA-6420C5E28D95}" srcOrd="0" destOrd="0" presId="urn:microsoft.com/office/officeart/2005/8/layout/radial1"/>
    <dgm:cxn modelId="{09BAC9B9-1395-4B84-AC62-888895F7A096}" type="presOf" srcId="{E467F61E-1500-41C4-B055-F31715D3313E}" destId="{4906F0C6-D50C-4C4C-849A-CD01230E5FEA}" srcOrd="1" destOrd="0" presId="urn:microsoft.com/office/officeart/2005/8/layout/radial1"/>
    <dgm:cxn modelId="{BA954191-69F8-4992-902A-D9312DF90821}" type="presOf" srcId="{6999D440-9142-4E14-A92A-9A54C752DB39}" destId="{802B631D-45E7-400F-891E-FEBDE14511A9}" srcOrd="0" destOrd="0" presId="urn:microsoft.com/office/officeart/2005/8/layout/radial1"/>
    <dgm:cxn modelId="{B561D993-4D04-4054-AB6C-C63B54619DA2}" type="presOf" srcId="{530A4879-4BBB-442C-910B-4BB7DEFCD7FA}" destId="{AD112EBE-E31A-4B0F-BB1B-FE055113FEBC}" srcOrd="0" destOrd="0" presId="urn:microsoft.com/office/officeart/2005/8/layout/radial1"/>
    <dgm:cxn modelId="{A016FE8B-CEF1-4BED-991E-D3B21DF866B7}" type="presOf" srcId="{C9D8598A-04D0-4DF5-A98A-7E91BD6DD498}" destId="{E6C65DAF-F1E5-4F74-B604-38B07AF20801}" srcOrd="0" destOrd="0" presId="urn:microsoft.com/office/officeart/2005/8/layout/radial1"/>
    <dgm:cxn modelId="{DDB5A2C4-58C4-4C67-8974-E6D2847246D1}" type="presOf" srcId="{E467F61E-1500-41C4-B055-F31715D3313E}" destId="{45B87EED-4F73-46CB-83C9-35B80F85F72D}" srcOrd="0" destOrd="0" presId="urn:microsoft.com/office/officeart/2005/8/layout/radial1"/>
    <dgm:cxn modelId="{73936EC5-6C33-42B8-93EA-CE47D34A7ED9}" type="presOf" srcId="{6999D440-9142-4E14-A92A-9A54C752DB39}" destId="{11BB0929-C152-450F-87BD-ECCD5EDAE733}" srcOrd="1" destOrd="0" presId="urn:microsoft.com/office/officeart/2005/8/layout/radial1"/>
    <dgm:cxn modelId="{8E038FC4-585A-40FD-B633-4DDD4186D1E6}" type="presOf" srcId="{8E7FEF75-C268-4ED7-8FD0-6462E33B4AE7}" destId="{57103B82-80D3-4255-B443-FA3FDBACF870}" srcOrd="0" destOrd="0" presId="urn:microsoft.com/office/officeart/2005/8/layout/radial1"/>
    <dgm:cxn modelId="{D8C07CFD-6072-452A-A580-D5745BF54F9A}" srcId="{1415D082-5DB0-4541-A9FE-DC06D393A588}" destId="{8E7FEF75-C268-4ED7-8FD0-6462E33B4AE7}" srcOrd="2" destOrd="0" parTransId="{6999D440-9142-4E14-A92A-9A54C752DB39}" sibTransId="{45C762B0-0850-418F-AC13-D3821B5F6282}"/>
    <dgm:cxn modelId="{B2CC572C-F940-470A-A59A-7892393F390E}" type="presOf" srcId="{796D2D80-A959-415A-B94C-24407D4F9BAD}" destId="{21E942A6-079E-4900-B657-ED3EA722BED8}" srcOrd="1" destOrd="0" presId="urn:microsoft.com/office/officeart/2005/8/layout/radial1"/>
    <dgm:cxn modelId="{6025813B-7FFC-49B6-B114-BE3BB2198747}" type="presOf" srcId="{796D2D80-A959-415A-B94C-24407D4F9BAD}" destId="{728130FF-AD0C-4D02-88A4-3EF946F253D3}" srcOrd="0" destOrd="0" presId="urn:microsoft.com/office/officeart/2005/8/layout/radial1"/>
    <dgm:cxn modelId="{A1E4CE38-6F0F-4930-8A82-95CAA7FB335D}" type="presParOf" srcId="{31948FD4-A611-4B3D-A118-B64073D743BF}" destId="{A0A2A46D-8C2F-40B2-82FA-6420C5E28D95}" srcOrd="0" destOrd="0" presId="urn:microsoft.com/office/officeart/2005/8/layout/radial1"/>
    <dgm:cxn modelId="{912DCA3F-E321-4402-A459-87E9A4303579}" type="presParOf" srcId="{31948FD4-A611-4B3D-A118-B64073D743BF}" destId="{45B87EED-4F73-46CB-83C9-35B80F85F72D}" srcOrd="1" destOrd="0" presId="urn:microsoft.com/office/officeart/2005/8/layout/radial1"/>
    <dgm:cxn modelId="{056641CD-6482-45F4-8C7D-AE76F17669E3}" type="presParOf" srcId="{45B87EED-4F73-46CB-83C9-35B80F85F72D}" destId="{4906F0C6-D50C-4C4C-849A-CD01230E5FEA}" srcOrd="0" destOrd="0" presId="urn:microsoft.com/office/officeart/2005/8/layout/radial1"/>
    <dgm:cxn modelId="{7D910830-EF2B-4026-A6F9-4070B36E01DF}" type="presParOf" srcId="{31948FD4-A611-4B3D-A118-B64073D743BF}" destId="{39C9213D-8094-4EC4-8949-489BB4EADF0B}" srcOrd="2" destOrd="0" presId="urn:microsoft.com/office/officeart/2005/8/layout/radial1"/>
    <dgm:cxn modelId="{D3C35451-2B21-4BB3-AF04-756971D1B406}" type="presParOf" srcId="{31948FD4-A611-4B3D-A118-B64073D743BF}" destId="{728130FF-AD0C-4D02-88A4-3EF946F253D3}" srcOrd="3" destOrd="0" presId="urn:microsoft.com/office/officeart/2005/8/layout/radial1"/>
    <dgm:cxn modelId="{1DE9CCBF-13B2-47DF-BDFC-795EB5D45FC3}" type="presParOf" srcId="{728130FF-AD0C-4D02-88A4-3EF946F253D3}" destId="{21E942A6-079E-4900-B657-ED3EA722BED8}" srcOrd="0" destOrd="0" presId="urn:microsoft.com/office/officeart/2005/8/layout/radial1"/>
    <dgm:cxn modelId="{FA24ACC2-623D-4572-9A7A-C2534E5FA122}" type="presParOf" srcId="{31948FD4-A611-4B3D-A118-B64073D743BF}" destId="{E6C65DAF-F1E5-4F74-B604-38B07AF20801}" srcOrd="4" destOrd="0" presId="urn:microsoft.com/office/officeart/2005/8/layout/radial1"/>
    <dgm:cxn modelId="{882328A2-C0BA-4364-B6AA-36B4474D15C9}" type="presParOf" srcId="{31948FD4-A611-4B3D-A118-B64073D743BF}" destId="{802B631D-45E7-400F-891E-FEBDE14511A9}" srcOrd="5" destOrd="0" presId="urn:microsoft.com/office/officeart/2005/8/layout/radial1"/>
    <dgm:cxn modelId="{8CCAE304-5D8F-4ABA-A329-AEEDF29CA926}" type="presParOf" srcId="{802B631D-45E7-400F-891E-FEBDE14511A9}" destId="{11BB0929-C152-450F-87BD-ECCD5EDAE733}" srcOrd="0" destOrd="0" presId="urn:microsoft.com/office/officeart/2005/8/layout/radial1"/>
    <dgm:cxn modelId="{0AA12E0C-1DD6-477F-BCD4-0D0B0FE9E863}" type="presParOf" srcId="{31948FD4-A611-4B3D-A118-B64073D743BF}" destId="{57103B82-80D3-4255-B443-FA3FDBACF870}" srcOrd="6" destOrd="0" presId="urn:microsoft.com/office/officeart/2005/8/layout/radial1"/>
    <dgm:cxn modelId="{B0B9C0F1-1E71-4244-BFF0-42A15A610339}" type="presParOf" srcId="{31948FD4-A611-4B3D-A118-B64073D743BF}" destId="{02DEAE98-8CB0-4FE4-97FC-CFD377BDB150}" srcOrd="7" destOrd="0" presId="urn:microsoft.com/office/officeart/2005/8/layout/radial1"/>
    <dgm:cxn modelId="{085BE0E8-D11C-4448-A836-3F9D70D8B856}" type="presParOf" srcId="{02DEAE98-8CB0-4FE4-97FC-CFD377BDB150}" destId="{817F07F5-52B1-44FA-B61C-8FF25C9F2027}" srcOrd="0" destOrd="0" presId="urn:microsoft.com/office/officeart/2005/8/layout/radial1"/>
    <dgm:cxn modelId="{9B865E50-F9EE-41F2-A545-F6197D65261E}" type="presParOf" srcId="{31948FD4-A611-4B3D-A118-B64073D743BF}" destId="{AD112EBE-E31A-4B0F-BB1B-FE055113FEBC}"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D9F0AC34-1606-4B20-A642-C154DE86AF27}"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8174BBC9-5893-439B-9F27-52C577C585EA}">
      <dgm:prSet phldrT="[Текст]" custT="1"/>
      <dgm:spPr/>
      <dgm:t>
        <a:bodyPr/>
        <a:lstStyle/>
        <a:p>
          <a:r>
            <a:rPr lang="ru-RU" sz="1400" dirty="0" smtClean="0"/>
            <a:t>Классификация производственного шума</a:t>
          </a:r>
          <a:endParaRPr lang="ru-RU" sz="1400" dirty="0"/>
        </a:p>
      </dgm:t>
    </dgm:pt>
    <dgm:pt modelId="{3DECC9FA-2B06-4B7E-BC92-0004F8FA6205}" type="parTrans" cxnId="{C761D82A-9D2B-409C-9DCD-214D2B120C6F}">
      <dgm:prSet/>
      <dgm:spPr/>
      <dgm:t>
        <a:bodyPr/>
        <a:lstStyle/>
        <a:p>
          <a:endParaRPr lang="ru-RU"/>
        </a:p>
      </dgm:t>
    </dgm:pt>
    <dgm:pt modelId="{2BD25997-586F-4776-92B0-FE5C7165500A}" type="sibTrans" cxnId="{C761D82A-9D2B-409C-9DCD-214D2B120C6F}">
      <dgm:prSet/>
      <dgm:spPr/>
      <dgm:t>
        <a:bodyPr/>
        <a:lstStyle/>
        <a:p>
          <a:endParaRPr lang="ru-RU"/>
        </a:p>
      </dgm:t>
    </dgm:pt>
    <dgm:pt modelId="{B4AC1E66-F8E9-4176-BA03-74B0E241F988}">
      <dgm:prSet phldrT="[Текст]" custT="1"/>
      <dgm:spPr/>
      <dgm:t>
        <a:bodyPr/>
        <a:lstStyle/>
        <a:p>
          <a:r>
            <a:rPr lang="ru-RU" sz="1400" dirty="0" smtClean="0"/>
            <a:t>По частоте </a:t>
          </a:r>
          <a:endParaRPr lang="ru-RU" sz="1400" dirty="0"/>
        </a:p>
      </dgm:t>
    </dgm:pt>
    <dgm:pt modelId="{B5E548D2-6AAB-48EB-B3D6-6B60FF293A57}" type="parTrans" cxnId="{CBEF3007-4ABC-40E5-8D5E-46FB9E1259D9}">
      <dgm:prSet/>
      <dgm:spPr/>
      <dgm:t>
        <a:bodyPr/>
        <a:lstStyle/>
        <a:p>
          <a:endParaRPr lang="ru-RU"/>
        </a:p>
      </dgm:t>
    </dgm:pt>
    <dgm:pt modelId="{F45EAB3D-68EA-4253-8F90-01CFC42ED096}" type="sibTrans" cxnId="{CBEF3007-4ABC-40E5-8D5E-46FB9E1259D9}">
      <dgm:prSet/>
      <dgm:spPr/>
      <dgm:t>
        <a:bodyPr/>
        <a:lstStyle/>
        <a:p>
          <a:endParaRPr lang="ru-RU"/>
        </a:p>
      </dgm:t>
    </dgm:pt>
    <dgm:pt modelId="{2FA878A9-AD30-41D1-A837-91ED983DD637}">
      <dgm:prSet phldrT="[Текст]" custT="1"/>
      <dgm:spPr/>
      <dgm:t>
        <a:bodyPr/>
        <a:lstStyle/>
        <a:p>
          <a:r>
            <a:rPr lang="ru-RU" sz="1400" dirty="0" smtClean="0"/>
            <a:t>инфразвук</a:t>
          </a:r>
          <a:endParaRPr lang="ru-RU" sz="1400" dirty="0"/>
        </a:p>
      </dgm:t>
    </dgm:pt>
    <dgm:pt modelId="{B4141271-289F-4531-AA27-0AB12E345A6C}" type="parTrans" cxnId="{4EE67DC0-5223-414D-8F91-C39926168A54}">
      <dgm:prSet/>
      <dgm:spPr/>
      <dgm:t>
        <a:bodyPr/>
        <a:lstStyle/>
        <a:p>
          <a:endParaRPr lang="ru-RU"/>
        </a:p>
      </dgm:t>
    </dgm:pt>
    <dgm:pt modelId="{15C71585-6FB1-434F-994A-6A5696415B66}" type="sibTrans" cxnId="{4EE67DC0-5223-414D-8F91-C39926168A54}">
      <dgm:prSet/>
      <dgm:spPr/>
      <dgm:t>
        <a:bodyPr/>
        <a:lstStyle/>
        <a:p>
          <a:endParaRPr lang="ru-RU"/>
        </a:p>
      </dgm:t>
    </dgm:pt>
    <dgm:pt modelId="{898226CE-20BC-49E2-A884-727253982D25}">
      <dgm:prSet phldrT="[Текст]" custT="1"/>
      <dgm:spPr/>
      <dgm:t>
        <a:bodyPr/>
        <a:lstStyle/>
        <a:p>
          <a:r>
            <a:rPr lang="ru-RU" sz="1400" dirty="0" smtClean="0"/>
            <a:t>Звук</a:t>
          </a:r>
          <a:endParaRPr lang="ru-RU" sz="1400" dirty="0"/>
        </a:p>
      </dgm:t>
    </dgm:pt>
    <dgm:pt modelId="{3729CF7D-E453-4545-8680-E3068270E95A}" type="parTrans" cxnId="{5F73C342-D3EC-41D7-A0B9-2287E5E59F65}">
      <dgm:prSet/>
      <dgm:spPr/>
      <dgm:t>
        <a:bodyPr/>
        <a:lstStyle/>
        <a:p>
          <a:endParaRPr lang="ru-RU"/>
        </a:p>
      </dgm:t>
    </dgm:pt>
    <dgm:pt modelId="{064078AA-CDB7-4328-99BB-C7DF3E5E5B57}" type="sibTrans" cxnId="{5F73C342-D3EC-41D7-A0B9-2287E5E59F65}">
      <dgm:prSet/>
      <dgm:spPr/>
      <dgm:t>
        <a:bodyPr/>
        <a:lstStyle/>
        <a:p>
          <a:endParaRPr lang="ru-RU"/>
        </a:p>
      </dgm:t>
    </dgm:pt>
    <dgm:pt modelId="{2EC0E64A-0F0C-4444-887E-1519DD99B858}">
      <dgm:prSet phldrT="[Текст]" custT="1"/>
      <dgm:spPr/>
      <dgm:t>
        <a:bodyPr/>
        <a:lstStyle/>
        <a:p>
          <a:r>
            <a:rPr lang="ru-RU" sz="1400" dirty="0" smtClean="0"/>
            <a:t>По временным характеристикам </a:t>
          </a:r>
          <a:endParaRPr lang="ru-RU" sz="1400" dirty="0"/>
        </a:p>
      </dgm:t>
    </dgm:pt>
    <dgm:pt modelId="{05E0E567-7CDB-4D18-9ACA-D0BAB2B9335F}" type="parTrans" cxnId="{BB2D428C-2034-4141-92A8-6E0F7C1A01F7}">
      <dgm:prSet/>
      <dgm:spPr/>
      <dgm:t>
        <a:bodyPr/>
        <a:lstStyle/>
        <a:p>
          <a:endParaRPr lang="ru-RU"/>
        </a:p>
      </dgm:t>
    </dgm:pt>
    <dgm:pt modelId="{668280B9-B0E8-40DA-8EF2-C4FA7AAB8E6F}" type="sibTrans" cxnId="{BB2D428C-2034-4141-92A8-6E0F7C1A01F7}">
      <dgm:prSet/>
      <dgm:spPr/>
      <dgm:t>
        <a:bodyPr/>
        <a:lstStyle/>
        <a:p>
          <a:endParaRPr lang="ru-RU"/>
        </a:p>
      </dgm:t>
    </dgm:pt>
    <dgm:pt modelId="{2852C21E-1C44-4832-B455-0A7F66847871}">
      <dgm:prSet phldrT="[Текст]" custT="1"/>
      <dgm:spPr/>
      <dgm:t>
        <a:bodyPr/>
        <a:lstStyle/>
        <a:p>
          <a:r>
            <a:rPr lang="ru-RU" sz="1400" dirty="0" smtClean="0"/>
            <a:t>постоянный</a:t>
          </a:r>
          <a:endParaRPr lang="ru-RU" sz="1400" dirty="0"/>
        </a:p>
      </dgm:t>
    </dgm:pt>
    <dgm:pt modelId="{F89450C7-E104-4937-8FFA-ECFB03A0DFDF}" type="parTrans" cxnId="{5FC489E7-AB0D-4C49-946B-CA4088170882}">
      <dgm:prSet/>
      <dgm:spPr/>
      <dgm:t>
        <a:bodyPr/>
        <a:lstStyle/>
        <a:p>
          <a:endParaRPr lang="ru-RU"/>
        </a:p>
      </dgm:t>
    </dgm:pt>
    <dgm:pt modelId="{14F8A2BA-824E-4194-92BD-DA13E53681CE}" type="sibTrans" cxnId="{5FC489E7-AB0D-4C49-946B-CA4088170882}">
      <dgm:prSet/>
      <dgm:spPr/>
      <dgm:t>
        <a:bodyPr/>
        <a:lstStyle/>
        <a:p>
          <a:endParaRPr lang="ru-RU"/>
        </a:p>
      </dgm:t>
    </dgm:pt>
    <dgm:pt modelId="{D43AD09B-90A5-4D26-A1FF-D76B439F6672}">
      <dgm:prSet phldrT="[Текст]" custT="1"/>
      <dgm:spPr/>
      <dgm:t>
        <a:bodyPr/>
        <a:lstStyle/>
        <a:p>
          <a:r>
            <a:rPr lang="ru-RU" sz="1400" dirty="0" smtClean="0"/>
            <a:t>непостоянный</a:t>
          </a:r>
          <a:endParaRPr lang="ru-RU" sz="1400" dirty="0"/>
        </a:p>
      </dgm:t>
    </dgm:pt>
    <dgm:pt modelId="{12160F46-B35A-4C3D-9EB6-BF21FCA759FD}" type="parTrans" cxnId="{DC509975-304D-4AE0-8E48-080324A62AB8}">
      <dgm:prSet/>
      <dgm:spPr/>
      <dgm:t>
        <a:bodyPr/>
        <a:lstStyle/>
        <a:p>
          <a:endParaRPr lang="ru-RU"/>
        </a:p>
      </dgm:t>
    </dgm:pt>
    <dgm:pt modelId="{0130012B-5084-40AE-A771-649D42DF5565}" type="sibTrans" cxnId="{DC509975-304D-4AE0-8E48-080324A62AB8}">
      <dgm:prSet/>
      <dgm:spPr/>
    </dgm:pt>
    <dgm:pt modelId="{F9DBCE63-14E7-43D0-8A21-DABE4B8439B4}">
      <dgm:prSet phldrT="[Текст]" custT="1"/>
      <dgm:spPr/>
      <dgm:t>
        <a:bodyPr/>
        <a:lstStyle/>
        <a:p>
          <a:r>
            <a:rPr lang="ru-RU" sz="1400" dirty="0" smtClean="0"/>
            <a:t>По природе возникновения</a:t>
          </a:r>
          <a:endParaRPr lang="ru-RU" sz="1400" dirty="0"/>
        </a:p>
      </dgm:t>
    </dgm:pt>
    <dgm:pt modelId="{516B6030-CDC7-471B-8FD1-3EA19942B545}" type="parTrans" cxnId="{FF614BD5-BE5F-41F2-8C99-74557519B749}">
      <dgm:prSet/>
      <dgm:spPr/>
      <dgm:t>
        <a:bodyPr/>
        <a:lstStyle/>
        <a:p>
          <a:endParaRPr lang="ru-RU"/>
        </a:p>
      </dgm:t>
    </dgm:pt>
    <dgm:pt modelId="{C3358CFB-E182-4A3C-8311-9C2D4FE75B84}" type="sibTrans" cxnId="{FF614BD5-BE5F-41F2-8C99-74557519B749}">
      <dgm:prSet/>
      <dgm:spPr/>
    </dgm:pt>
    <dgm:pt modelId="{B8C16E6C-C8D3-444C-8EC6-E13695EA6974}">
      <dgm:prSet phldrT="[Текст]" custT="1"/>
      <dgm:spPr/>
      <dgm:t>
        <a:bodyPr/>
        <a:lstStyle/>
        <a:p>
          <a:r>
            <a:rPr lang="ru-RU" sz="1400" dirty="0" smtClean="0"/>
            <a:t> механические</a:t>
          </a:r>
          <a:endParaRPr lang="ru-RU" sz="1400" dirty="0"/>
        </a:p>
      </dgm:t>
    </dgm:pt>
    <dgm:pt modelId="{5EF793FD-A54C-4949-8C00-60FF2C05E246}" type="parTrans" cxnId="{B827C3D9-16AE-40EC-8F71-47374F94CB2D}">
      <dgm:prSet/>
      <dgm:spPr/>
      <dgm:t>
        <a:bodyPr/>
        <a:lstStyle/>
        <a:p>
          <a:endParaRPr lang="ru-RU"/>
        </a:p>
      </dgm:t>
    </dgm:pt>
    <dgm:pt modelId="{9AA2C1C0-5DE3-4B4A-B232-01721580E1BD}" type="sibTrans" cxnId="{B827C3D9-16AE-40EC-8F71-47374F94CB2D}">
      <dgm:prSet/>
      <dgm:spPr/>
    </dgm:pt>
    <dgm:pt modelId="{C065B207-612F-4782-B707-3CD9E8B2C0CB}">
      <dgm:prSet phldrT="[Текст]" custT="1"/>
      <dgm:spPr/>
      <dgm:t>
        <a:bodyPr/>
        <a:lstStyle/>
        <a:p>
          <a:r>
            <a:rPr lang="ru-RU" sz="1400" dirty="0" smtClean="0"/>
            <a:t>ультразвук</a:t>
          </a:r>
          <a:endParaRPr lang="ru-RU" sz="1400" dirty="0"/>
        </a:p>
      </dgm:t>
    </dgm:pt>
    <dgm:pt modelId="{DD6667A9-E1D8-4D81-8B6C-E8F39A374EE1}" type="parTrans" cxnId="{7BEABD13-FEE8-4772-91AA-724947F91D90}">
      <dgm:prSet/>
      <dgm:spPr/>
      <dgm:t>
        <a:bodyPr/>
        <a:lstStyle/>
        <a:p>
          <a:endParaRPr lang="ru-RU"/>
        </a:p>
      </dgm:t>
    </dgm:pt>
    <dgm:pt modelId="{BC46ABB4-9F4C-4E02-8619-A43342C3D37E}" type="sibTrans" cxnId="{7BEABD13-FEE8-4772-91AA-724947F91D90}">
      <dgm:prSet/>
      <dgm:spPr/>
    </dgm:pt>
    <dgm:pt modelId="{CF3220F7-71DA-413A-87CB-2114389AA8BE}">
      <dgm:prSet phldrT="[Текст]" custT="1"/>
      <dgm:spPr/>
      <dgm:t>
        <a:bodyPr/>
        <a:lstStyle/>
        <a:p>
          <a:r>
            <a:rPr lang="ru-RU" sz="1400" dirty="0" smtClean="0"/>
            <a:t>низкочастотные</a:t>
          </a:r>
          <a:endParaRPr lang="ru-RU" sz="1400" dirty="0"/>
        </a:p>
      </dgm:t>
    </dgm:pt>
    <dgm:pt modelId="{95F55817-3840-4703-BA9E-1AC9FA4FC52C}" type="parTrans" cxnId="{F88F4457-7D40-476B-810B-6CD6FA657135}">
      <dgm:prSet/>
      <dgm:spPr/>
      <dgm:t>
        <a:bodyPr/>
        <a:lstStyle/>
        <a:p>
          <a:endParaRPr lang="ru-RU"/>
        </a:p>
      </dgm:t>
    </dgm:pt>
    <dgm:pt modelId="{2B07384E-7AB2-4F23-93E0-15A491936F51}" type="sibTrans" cxnId="{F88F4457-7D40-476B-810B-6CD6FA657135}">
      <dgm:prSet/>
      <dgm:spPr/>
    </dgm:pt>
    <dgm:pt modelId="{25B9AF23-4EB5-4E9E-9517-7B81B3E29CAE}">
      <dgm:prSet phldrT="[Текст]" custT="1"/>
      <dgm:spPr/>
      <dgm:t>
        <a:bodyPr/>
        <a:lstStyle/>
        <a:p>
          <a:r>
            <a:rPr lang="ru-RU" sz="1400" dirty="0" smtClean="0"/>
            <a:t>среднечастотные</a:t>
          </a:r>
          <a:endParaRPr lang="ru-RU" sz="1400" dirty="0"/>
        </a:p>
      </dgm:t>
    </dgm:pt>
    <dgm:pt modelId="{1851E1DD-8787-45CA-8C94-D26970F1DDC5}" type="parTrans" cxnId="{6615AD81-6CDA-4F31-94DB-432F8F77FB7B}">
      <dgm:prSet/>
      <dgm:spPr/>
      <dgm:t>
        <a:bodyPr/>
        <a:lstStyle/>
        <a:p>
          <a:endParaRPr lang="ru-RU"/>
        </a:p>
      </dgm:t>
    </dgm:pt>
    <dgm:pt modelId="{1E823934-06FB-480F-A628-1B43EE93542C}" type="sibTrans" cxnId="{6615AD81-6CDA-4F31-94DB-432F8F77FB7B}">
      <dgm:prSet/>
      <dgm:spPr/>
    </dgm:pt>
    <dgm:pt modelId="{F5DACDF1-3AC6-4295-BE82-1C0ECA9762F7}">
      <dgm:prSet phldrT="[Текст]" custT="1"/>
      <dgm:spPr/>
      <dgm:t>
        <a:bodyPr/>
        <a:lstStyle/>
        <a:p>
          <a:r>
            <a:rPr lang="ru-RU" sz="1400" dirty="0" smtClean="0"/>
            <a:t>высокочастотные</a:t>
          </a:r>
          <a:endParaRPr lang="ru-RU" sz="1400" dirty="0"/>
        </a:p>
      </dgm:t>
    </dgm:pt>
    <dgm:pt modelId="{D3F25F47-2730-4FCD-B975-C9BC3CFF5B81}" type="parTrans" cxnId="{9565A520-E1AC-4963-94B1-7585ED3139EF}">
      <dgm:prSet/>
      <dgm:spPr/>
      <dgm:t>
        <a:bodyPr/>
        <a:lstStyle/>
        <a:p>
          <a:endParaRPr lang="ru-RU"/>
        </a:p>
      </dgm:t>
    </dgm:pt>
    <dgm:pt modelId="{42B7744B-73CD-4835-A05D-76D4A1D510C2}" type="sibTrans" cxnId="{9565A520-E1AC-4963-94B1-7585ED3139EF}">
      <dgm:prSet/>
      <dgm:spPr/>
    </dgm:pt>
    <dgm:pt modelId="{E15F4288-C6C8-47E1-BDB5-C3A6C582D778}">
      <dgm:prSet phldrT="[Текст]" custT="1"/>
      <dgm:spPr/>
      <dgm:t>
        <a:bodyPr/>
        <a:lstStyle/>
        <a:p>
          <a:r>
            <a:rPr lang="ru-RU" sz="1400" dirty="0" smtClean="0"/>
            <a:t> аэродинамические</a:t>
          </a:r>
          <a:endParaRPr lang="ru-RU" sz="1400" dirty="0"/>
        </a:p>
      </dgm:t>
    </dgm:pt>
    <dgm:pt modelId="{2DE50BCB-D5AB-439B-B31F-1CFE15698063}" type="parTrans" cxnId="{EA9B541B-662E-48CB-B4A2-DB7D4E47CFC6}">
      <dgm:prSet/>
      <dgm:spPr/>
      <dgm:t>
        <a:bodyPr/>
        <a:lstStyle/>
        <a:p>
          <a:endParaRPr lang="ru-RU"/>
        </a:p>
      </dgm:t>
    </dgm:pt>
    <dgm:pt modelId="{92423618-3979-4472-B5AD-7EDCBD5E5A1E}" type="sibTrans" cxnId="{EA9B541B-662E-48CB-B4A2-DB7D4E47CFC6}">
      <dgm:prSet/>
      <dgm:spPr/>
    </dgm:pt>
    <dgm:pt modelId="{C73D5157-A74D-4E75-B4BD-B0000FDA8464}">
      <dgm:prSet phldrT="[Текст]" custT="1"/>
      <dgm:spPr/>
      <dgm:t>
        <a:bodyPr/>
        <a:lstStyle/>
        <a:p>
          <a:r>
            <a:rPr lang="ru-RU" sz="1400" dirty="0" smtClean="0"/>
            <a:t>гидравлические</a:t>
          </a:r>
          <a:endParaRPr lang="ru-RU" sz="1400" dirty="0"/>
        </a:p>
      </dgm:t>
    </dgm:pt>
    <dgm:pt modelId="{0733174A-B68E-4328-8B8E-144676CA1BF0}" type="parTrans" cxnId="{97AE3AE8-C250-4BDF-8A44-D9539D3B4D59}">
      <dgm:prSet/>
      <dgm:spPr/>
      <dgm:t>
        <a:bodyPr/>
        <a:lstStyle/>
        <a:p>
          <a:endParaRPr lang="ru-RU"/>
        </a:p>
      </dgm:t>
    </dgm:pt>
    <dgm:pt modelId="{9C56A73F-EEE5-4950-92DF-E5A2D8B4BB28}" type="sibTrans" cxnId="{97AE3AE8-C250-4BDF-8A44-D9539D3B4D59}">
      <dgm:prSet/>
      <dgm:spPr/>
    </dgm:pt>
    <dgm:pt modelId="{2095BB07-D89F-4AA8-A512-18810768CAD5}">
      <dgm:prSet phldrT="[Текст]" custT="1"/>
      <dgm:spPr/>
      <dgm:t>
        <a:bodyPr/>
        <a:lstStyle/>
        <a:p>
          <a:r>
            <a:rPr lang="ru-RU" sz="1400" dirty="0" smtClean="0"/>
            <a:t>электромагнитные</a:t>
          </a:r>
          <a:endParaRPr lang="ru-RU" sz="1400" dirty="0"/>
        </a:p>
      </dgm:t>
    </dgm:pt>
    <dgm:pt modelId="{42852DE9-240D-4C07-8DC2-130CB4E8988F}" type="parTrans" cxnId="{95EE4E65-26FE-4602-82D3-B500F457386D}">
      <dgm:prSet/>
      <dgm:spPr/>
      <dgm:t>
        <a:bodyPr/>
        <a:lstStyle/>
        <a:p>
          <a:endParaRPr lang="ru-RU"/>
        </a:p>
      </dgm:t>
    </dgm:pt>
    <dgm:pt modelId="{42453857-C7EF-41CC-B591-811F76D1A73A}" type="sibTrans" cxnId="{95EE4E65-26FE-4602-82D3-B500F457386D}">
      <dgm:prSet/>
      <dgm:spPr/>
    </dgm:pt>
    <dgm:pt modelId="{B4754B33-BFCA-412B-BD47-25AF2814A06D}" type="pres">
      <dgm:prSet presAssocID="{D9F0AC34-1606-4B20-A642-C154DE86AF27}" presName="diagram" presStyleCnt="0">
        <dgm:presLayoutVars>
          <dgm:chPref val="1"/>
          <dgm:dir/>
          <dgm:animOne val="branch"/>
          <dgm:animLvl val="lvl"/>
          <dgm:resizeHandles val="exact"/>
        </dgm:presLayoutVars>
      </dgm:prSet>
      <dgm:spPr/>
      <dgm:t>
        <a:bodyPr/>
        <a:lstStyle/>
        <a:p>
          <a:endParaRPr lang="ru-RU"/>
        </a:p>
      </dgm:t>
    </dgm:pt>
    <dgm:pt modelId="{50D3AB23-3F87-467E-BC3F-F257C8D6C264}" type="pres">
      <dgm:prSet presAssocID="{8174BBC9-5893-439B-9F27-52C577C585EA}" presName="root1" presStyleCnt="0"/>
      <dgm:spPr/>
    </dgm:pt>
    <dgm:pt modelId="{82729C52-1A9E-48E3-AE25-E2809E1A7844}" type="pres">
      <dgm:prSet presAssocID="{8174BBC9-5893-439B-9F27-52C577C585EA}" presName="LevelOneTextNode" presStyleLbl="node0" presStyleIdx="0" presStyleCnt="1" custScaleX="134292" custScaleY="178399" custLinFactX="-10602" custLinFactNeighborX="-100000" custLinFactNeighborY="-22120">
        <dgm:presLayoutVars>
          <dgm:chPref val="3"/>
        </dgm:presLayoutVars>
      </dgm:prSet>
      <dgm:spPr/>
      <dgm:t>
        <a:bodyPr/>
        <a:lstStyle/>
        <a:p>
          <a:endParaRPr lang="ru-RU"/>
        </a:p>
      </dgm:t>
    </dgm:pt>
    <dgm:pt modelId="{3F2FE311-B5FA-4315-A72A-212BBE74B990}" type="pres">
      <dgm:prSet presAssocID="{8174BBC9-5893-439B-9F27-52C577C585EA}" presName="level2hierChild" presStyleCnt="0"/>
      <dgm:spPr/>
    </dgm:pt>
    <dgm:pt modelId="{4501AD2C-B811-4FFB-A28E-603C5E46C037}" type="pres">
      <dgm:prSet presAssocID="{B5E548D2-6AAB-48EB-B3D6-6B60FF293A57}" presName="conn2-1" presStyleLbl="parChTrans1D2" presStyleIdx="0" presStyleCnt="3"/>
      <dgm:spPr/>
      <dgm:t>
        <a:bodyPr/>
        <a:lstStyle/>
        <a:p>
          <a:endParaRPr lang="ru-RU"/>
        </a:p>
      </dgm:t>
    </dgm:pt>
    <dgm:pt modelId="{8E48ABDE-2665-44F2-8DDE-C21C373263D6}" type="pres">
      <dgm:prSet presAssocID="{B5E548D2-6AAB-48EB-B3D6-6B60FF293A57}" presName="connTx" presStyleLbl="parChTrans1D2" presStyleIdx="0" presStyleCnt="3"/>
      <dgm:spPr/>
      <dgm:t>
        <a:bodyPr/>
        <a:lstStyle/>
        <a:p>
          <a:endParaRPr lang="ru-RU"/>
        </a:p>
      </dgm:t>
    </dgm:pt>
    <dgm:pt modelId="{ED2A38ED-F5E7-4A13-9B88-3B0753F51F6C}" type="pres">
      <dgm:prSet presAssocID="{B4AC1E66-F8E9-4176-BA03-74B0E241F988}" presName="root2" presStyleCnt="0"/>
      <dgm:spPr/>
    </dgm:pt>
    <dgm:pt modelId="{DAD3E464-9671-400E-BD12-AED8E24141FF}" type="pres">
      <dgm:prSet presAssocID="{B4AC1E66-F8E9-4176-BA03-74B0E241F988}" presName="LevelTwoTextNode" presStyleLbl="node2" presStyleIdx="0" presStyleCnt="3" custLinFactNeighborX="-74656" custLinFactNeighborY="-3687">
        <dgm:presLayoutVars>
          <dgm:chPref val="3"/>
        </dgm:presLayoutVars>
      </dgm:prSet>
      <dgm:spPr/>
      <dgm:t>
        <a:bodyPr/>
        <a:lstStyle/>
        <a:p>
          <a:endParaRPr lang="ru-RU"/>
        </a:p>
      </dgm:t>
    </dgm:pt>
    <dgm:pt modelId="{D0D7C171-9C20-4032-B8E1-8DDB65C3F19F}" type="pres">
      <dgm:prSet presAssocID="{B4AC1E66-F8E9-4176-BA03-74B0E241F988}" presName="level3hierChild" presStyleCnt="0"/>
      <dgm:spPr/>
    </dgm:pt>
    <dgm:pt modelId="{34D0FEDD-7BE5-4187-A766-E0ECE3E3F1D8}" type="pres">
      <dgm:prSet presAssocID="{B4141271-289F-4531-AA27-0AB12E345A6C}" presName="conn2-1" presStyleLbl="parChTrans1D3" presStyleIdx="0" presStyleCnt="9"/>
      <dgm:spPr/>
      <dgm:t>
        <a:bodyPr/>
        <a:lstStyle/>
        <a:p>
          <a:endParaRPr lang="ru-RU"/>
        </a:p>
      </dgm:t>
    </dgm:pt>
    <dgm:pt modelId="{E8C7500D-4E33-4D77-9109-D52CD3758043}" type="pres">
      <dgm:prSet presAssocID="{B4141271-289F-4531-AA27-0AB12E345A6C}" presName="connTx" presStyleLbl="parChTrans1D3" presStyleIdx="0" presStyleCnt="9"/>
      <dgm:spPr/>
      <dgm:t>
        <a:bodyPr/>
        <a:lstStyle/>
        <a:p>
          <a:endParaRPr lang="ru-RU"/>
        </a:p>
      </dgm:t>
    </dgm:pt>
    <dgm:pt modelId="{F32F4164-129D-4AFA-9192-A0D2A566DF2C}" type="pres">
      <dgm:prSet presAssocID="{2FA878A9-AD30-41D1-A837-91ED983DD637}" presName="root2" presStyleCnt="0"/>
      <dgm:spPr/>
    </dgm:pt>
    <dgm:pt modelId="{01EABBE2-D264-4EA5-B3E8-45C969454048}" type="pres">
      <dgm:prSet presAssocID="{2FA878A9-AD30-41D1-A837-91ED983DD637}" presName="LevelTwoTextNode" presStyleLbl="node3" presStyleIdx="0" presStyleCnt="9">
        <dgm:presLayoutVars>
          <dgm:chPref val="3"/>
        </dgm:presLayoutVars>
      </dgm:prSet>
      <dgm:spPr/>
      <dgm:t>
        <a:bodyPr/>
        <a:lstStyle/>
        <a:p>
          <a:endParaRPr lang="ru-RU"/>
        </a:p>
      </dgm:t>
    </dgm:pt>
    <dgm:pt modelId="{491753CD-4D14-4E2B-92A8-6991E6FD39FD}" type="pres">
      <dgm:prSet presAssocID="{2FA878A9-AD30-41D1-A837-91ED983DD637}" presName="level3hierChild" presStyleCnt="0"/>
      <dgm:spPr/>
    </dgm:pt>
    <dgm:pt modelId="{64C8F576-EA75-4693-A09B-A67B131F9C47}" type="pres">
      <dgm:prSet presAssocID="{3729CF7D-E453-4545-8680-E3068270E95A}" presName="conn2-1" presStyleLbl="parChTrans1D3" presStyleIdx="1" presStyleCnt="9"/>
      <dgm:spPr/>
      <dgm:t>
        <a:bodyPr/>
        <a:lstStyle/>
        <a:p>
          <a:endParaRPr lang="ru-RU"/>
        </a:p>
      </dgm:t>
    </dgm:pt>
    <dgm:pt modelId="{A7B8E1FE-A7BF-44CD-8FAC-298A599780E8}" type="pres">
      <dgm:prSet presAssocID="{3729CF7D-E453-4545-8680-E3068270E95A}" presName="connTx" presStyleLbl="parChTrans1D3" presStyleIdx="1" presStyleCnt="9"/>
      <dgm:spPr/>
      <dgm:t>
        <a:bodyPr/>
        <a:lstStyle/>
        <a:p>
          <a:endParaRPr lang="ru-RU"/>
        </a:p>
      </dgm:t>
    </dgm:pt>
    <dgm:pt modelId="{B8E56769-0C04-4D16-B264-747990AF433F}" type="pres">
      <dgm:prSet presAssocID="{898226CE-20BC-49E2-A884-727253982D25}" presName="root2" presStyleCnt="0"/>
      <dgm:spPr/>
    </dgm:pt>
    <dgm:pt modelId="{DDA2DF15-5A65-45ED-A96F-BF9C5261B56D}" type="pres">
      <dgm:prSet presAssocID="{898226CE-20BC-49E2-A884-727253982D25}" presName="LevelTwoTextNode" presStyleLbl="node3" presStyleIdx="1" presStyleCnt="9">
        <dgm:presLayoutVars>
          <dgm:chPref val="3"/>
        </dgm:presLayoutVars>
      </dgm:prSet>
      <dgm:spPr/>
      <dgm:t>
        <a:bodyPr/>
        <a:lstStyle/>
        <a:p>
          <a:endParaRPr lang="ru-RU"/>
        </a:p>
      </dgm:t>
    </dgm:pt>
    <dgm:pt modelId="{7192A452-9A68-4AE5-BF8C-8F391BAFED1B}" type="pres">
      <dgm:prSet presAssocID="{898226CE-20BC-49E2-A884-727253982D25}" presName="level3hierChild" presStyleCnt="0"/>
      <dgm:spPr/>
    </dgm:pt>
    <dgm:pt modelId="{D00D4A8A-AC75-4394-9014-1B8F462C963A}" type="pres">
      <dgm:prSet presAssocID="{95F55817-3840-4703-BA9E-1AC9FA4FC52C}" presName="conn2-1" presStyleLbl="parChTrans1D4" presStyleIdx="0" presStyleCnt="3"/>
      <dgm:spPr/>
      <dgm:t>
        <a:bodyPr/>
        <a:lstStyle/>
        <a:p>
          <a:endParaRPr lang="ru-RU"/>
        </a:p>
      </dgm:t>
    </dgm:pt>
    <dgm:pt modelId="{1D528E4B-0A38-4423-A51D-826EA457AF65}" type="pres">
      <dgm:prSet presAssocID="{95F55817-3840-4703-BA9E-1AC9FA4FC52C}" presName="connTx" presStyleLbl="parChTrans1D4" presStyleIdx="0" presStyleCnt="3"/>
      <dgm:spPr/>
      <dgm:t>
        <a:bodyPr/>
        <a:lstStyle/>
        <a:p>
          <a:endParaRPr lang="ru-RU"/>
        </a:p>
      </dgm:t>
    </dgm:pt>
    <dgm:pt modelId="{29FB3BAE-A447-409E-AEDA-E288E9EA75D2}" type="pres">
      <dgm:prSet presAssocID="{CF3220F7-71DA-413A-87CB-2114389AA8BE}" presName="root2" presStyleCnt="0"/>
      <dgm:spPr/>
    </dgm:pt>
    <dgm:pt modelId="{A43AD611-7709-422D-8876-1C20F9DC4F94}" type="pres">
      <dgm:prSet presAssocID="{CF3220F7-71DA-413A-87CB-2114389AA8BE}" presName="LevelTwoTextNode" presStyleLbl="node4" presStyleIdx="0" presStyleCnt="3">
        <dgm:presLayoutVars>
          <dgm:chPref val="3"/>
        </dgm:presLayoutVars>
      </dgm:prSet>
      <dgm:spPr/>
      <dgm:t>
        <a:bodyPr/>
        <a:lstStyle/>
        <a:p>
          <a:endParaRPr lang="ru-RU"/>
        </a:p>
      </dgm:t>
    </dgm:pt>
    <dgm:pt modelId="{134C05A3-0F7F-41F6-AAF9-0747592736CC}" type="pres">
      <dgm:prSet presAssocID="{CF3220F7-71DA-413A-87CB-2114389AA8BE}" presName="level3hierChild" presStyleCnt="0"/>
      <dgm:spPr/>
    </dgm:pt>
    <dgm:pt modelId="{35379F2F-39F9-4B98-9189-0AD706D30C55}" type="pres">
      <dgm:prSet presAssocID="{1851E1DD-8787-45CA-8C94-D26970F1DDC5}" presName="conn2-1" presStyleLbl="parChTrans1D4" presStyleIdx="1" presStyleCnt="3"/>
      <dgm:spPr/>
      <dgm:t>
        <a:bodyPr/>
        <a:lstStyle/>
        <a:p>
          <a:endParaRPr lang="ru-RU"/>
        </a:p>
      </dgm:t>
    </dgm:pt>
    <dgm:pt modelId="{74ABF230-F80F-45B8-AC41-99A008DDA63D}" type="pres">
      <dgm:prSet presAssocID="{1851E1DD-8787-45CA-8C94-D26970F1DDC5}" presName="connTx" presStyleLbl="parChTrans1D4" presStyleIdx="1" presStyleCnt="3"/>
      <dgm:spPr/>
      <dgm:t>
        <a:bodyPr/>
        <a:lstStyle/>
        <a:p>
          <a:endParaRPr lang="ru-RU"/>
        </a:p>
      </dgm:t>
    </dgm:pt>
    <dgm:pt modelId="{3D13C22D-5B87-4BA3-8A2F-D988FE6E21BC}" type="pres">
      <dgm:prSet presAssocID="{25B9AF23-4EB5-4E9E-9517-7B81B3E29CAE}" presName="root2" presStyleCnt="0"/>
      <dgm:spPr/>
    </dgm:pt>
    <dgm:pt modelId="{4C41DF49-6D36-45C0-8B5E-14C02155A6D1}" type="pres">
      <dgm:prSet presAssocID="{25B9AF23-4EB5-4E9E-9517-7B81B3E29CAE}" presName="LevelTwoTextNode" presStyleLbl="node4" presStyleIdx="1" presStyleCnt="3">
        <dgm:presLayoutVars>
          <dgm:chPref val="3"/>
        </dgm:presLayoutVars>
      </dgm:prSet>
      <dgm:spPr/>
      <dgm:t>
        <a:bodyPr/>
        <a:lstStyle/>
        <a:p>
          <a:endParaRPr lang="ru-RU"/>
        </a:p>
      </dgm:t>
    </dgm:pt>
    <dgm:pt modelId="{F68A92EC-27A4-4A36-8F4D-A0F76D2362CF}" type="pres">
      <dgm:prSet presAssocID="{25B9AF23-4EB5-4E9E-9517-7B81B3E29CAE}" presName="level3hierChild" presStyleCnt="0"/>
      <dgm:spPr/>
    </dgm:pt>
    <dgm:pt modelId="{77D91649-7D64-4F3B-808B-99DE66C7F529}" type="pres">
      <dgm:prSet presAssocID="{D3F25F47-2730-4FCD-B975-C9BC3CFF5B81}" presName="conn2-1" presStyleLbl="parChTrans1D4" presStyleIdx="2" presStyleCnt="3"/>
      <dgm:spPr/>
      <dgm:t>
        <a:bodyPr/>
        <a:lstStyle/>
        <a:p>
          <a:endParaRPr lang="ru-RU"/>
        </a:p>
      </dgm:t>
    </dgm:pt>
    <dgm:pt modelId="{C6594CAD-F53F-485C-9CB7-18C4A464AC7B}" type="pres">
      <dgm:prSet presAssocID="{D3F25F47-2730-4FCD-B975-C9BC3CFF5B81}" presName="connTx" presStyleLbl="parChTrans1D4" presStyleIdx="2" presStyleCnt="3"/>
      <dgm:spPr/>
      <dgm:t>
        <a:bodyPr/>
        <a:lstStyle/>
        <a:p>
          <a:endParaRPr lang="ru-RU"/>
        </a:p>
      </dgm:t>
    </dgm:pt>
    <dgm:pt modelId="{09759064-56BE-4AB0-9DF3-E99D5589874A}" type="pres">
      <dgm:prSet presAssocID="{F5DACDF1-3AC6-4295-BE82-1C0ECA9762F7}" presName="root2" presStyleCnt="0"/>
      <dgm:spPr/>
    </dgm:pt>
    <dgm:pt modelId="{133DE7EC-2379-40DC-B153-7CD02DAEB2C5}" type="pres">
      <dgm:prSet presAssocID="{F5DACDF1-3AC6-4295-BE82-1C0ECA9762F7}" presName="LevelTwoTextNode" presStyleLbl="node4" presStyleIdx="2" presStyleCnt="3">
        <dgm:presLayoutVars>
          <dgm:chPref val="3"/>
        </dgm:presLayoutVars>
      </dgm:prSet>
      <dgm:spPr/>
      <dgm:t>
        <a:bodyPr/>
        <a:lstStyle/>
        <a:p>
          <a:endParaRPr lang="ru-RU"/>
        </a:p>
      </dgm:t>
    </dgm:pt>
    <dgm:pt modelId="{5DFA169E-B76C-4C57-AC6B-AD0FEE1E1D41}" type="pres">
      <dgm:prSet presAssocID="{F5DACDF1-3AC6-4295-BE82-1C0ECA9762F7}" presName="level3hierChild" presStyleCnt="0"/>
      <dgm:spPr/>
    </dgm:pt>
    <dgm:pt modelId="{E6F42803-A22A-446C-AFBD-69EA10E46317}" type="pres">
      <dgm:prSet presAssocID="{DD6667A9-E1D8-4D81-8B6C-E8F39A374EE1}" presName="conn2-1" presStyleLbl="parChTrans1D3" presStyleIdx="2" presStyleCnt="9"/>
      <dgm:spPr/>
      <dgm:t>
        <a:bodyPr/>
        <a:lstStyle/>
        <a:p>
          <a:endParaRPr lang="ru-RU"/>
        </a:p>
      </dgm:t>
    </dgm:pt>
    <dgm:pt modelId="{30405FF9-5A21-4871-9988-3D9E29C5DDF8}" type="pres">
      <dgm:prSet presAssocID="{DD6667A9-E1D8-4D81-8B6C-E8F39A374EE1}" presName="connTx" presStyleLbl="parChTrans1D3" presStyleIdx="2" presStyleCnt="9"/>
      <dgm:spPr/>
      <dgm:t>
        <a:bodyPr/>
        <a:lstStyle/>
        <a:p>
          <a:endParaRPr lang="ru-RU"/>
        </a:p>
      </dgm:t>
    </dgm:pt>
    <dgm:pt modelId="{4BA30FF3-8692-4791-BD8F-6DA68C235D08}" type="pres">
      <dgm:prSet presAssocID="{C065B207-612F-4782-B707-3CD9E8B2C0CB}" presName="root2" presStyleCnt="0"/>
      <dgm:spPr/>
    </dgm:pt>
    <dgm:pt modelId="{953ABF53-6B67-4780-BD5A-EB444AB05BC0}" type="pres">
      <dgm:prSet presAssocID="{C065B207-612F-4782-B707-3CD9E8B2C0CB}" presName="LevelTwoTextNode" presStyleLbl="node3" presStyleIdx="2" presStyleCnt="9">
        <dgm:presLayoutVars>
          <dgm:chPref val="3"/>
        </dgm:presLayoutVars>
      </dgm:prSet>
      <dgm:spPr/>
      <dgm:t>
        <a:bodyPr/>
        <a:lstStyle/>
        <a:p>
          <a:endParaRPr lang="ru-RU"/>
        </a:p>
      </dgm:t>
    </dgm:pt>
    <dgm:pt modelId="{8C88D984-DD72-446B-A636-03CF6E772EC7}" type="pres">
      <dgm:prSet presAssocID="{C065B207-612F-4782-B707-3CD9E8B2C0CB}" presName="level3hierChild" presStyleCnt="0"/>
      <dgm:spPr/>
    </dgm:pt>
    <dgm:pt modelId="{53F1ECD5-E356-4731-B8E7-94BA2080CBF5}" type="pres">
      <dgm:prSet presAssocID="{05E0E567-7CDB-4D18-9ACA-D0BAB2B9335F}" presName="conn2-1" presStyleLbl="parChTrans1D2" presStyleIdx="1" presStyleCnt="3"/>
      <dgm:spPr/>
      <dgm:t>
        <a:bodyPr/>
        <a:lstStyle/>
        <a:p>
          <a:endParaRPr lang="ru-RU"/>
        </a:p>
      </dgm:t>
    </dgm:pt>
    <dgm:pt modelId="{177E9B62-6E6C-46D3-89D9-401A0A517E39}" type="pres">
      <dgm:prSet presAssocID="{05E0E567-7CDB-4D18-9ACA-D0BAB2B9335F}" presName="connTx" presStyleLbl="parChTrans1D2" presStyleIdx="1" presStyleCnt="3"/>
      <dgm:spPr/>
      <dgm:t>
        <a:bodyPr/>
        <a:lstStyle/>
        <a:p>
          <a:endParaRPr lang="ru-RU"/>
        </a:p>
      </dgm:t>
    </dgm:pt>
    <dgm:pt modelId="{76B41DD7-D4DA-436C-BDE9-B211C1D25E7D}" type="pres">
      <dgm:prSet presAssocID="{2EC0E64A-0F0C-4444-887E-1519DD99B858}" presName="root2" presStyleCnt="0"/>
      <dgm:spPr/>
    </dgm:pt>
    <dgm:pt modelId="{49EED72C-0E62-461D-8DC6-783C78F07E35}" type="pres">
      <dgm:prSet presAssocID="{2EC0E64A-0F0C-4444-887E-1519DD99B858}" presName="LevelTwoTextNode" presStyleLbl="node2" presStyleIdx="1" presStyleCnt="3" custScaleX="129685" custScaleY="139333" custLinFactNeighborX="-71891" custLinFactNeighborY="-5530">
        <dgm:presLayoutVars>
          <dgm:chPref val="3"/>
        </dgm:presLayoutVars>
      </dgm:prSet>
      <dgm:spPr/>
      <dgm:t>
        <a:bodyPr/>
        <a:lstStyle/>
        <a:p>
          <a:endParaRPr lang="ru-RU"/>
        </a:p>
      </dgm:t>
    </dgm:pt>
    <dgm:pt modelId="{BD76ECB4-CE59-49A9-8E4F-95AE051A35AE}" type="pres">
      <dgm:prSet presAssocID="{2EC0E64A-0F0C-4444-887E-1519DD99B858}" presName="level3hierChild" presStyleCnt="0"/>
      <dgm:spPr/>
    </dgm:pt>
    <dgm:pt modelId="{FA7FD56F-D568-4F26-A294-6BB75D8DF2D1}" type="pres">
      <dgm:prSet presAssocID="{F89450C7-E104-4937-8FFA-ECFB03A0DFDF}" presName="conn2-1" presStyleLbl="parChTrans1D3" presStyleIdx="3" presStyleCnt="9"/>
      <dgm:spPr/>
      <dgm:t>
        <a:bodyPr/>
        <a:lstStyle/>
        <a:p>
          <a:endParaRPr lang="ru-RU"/>
        </a:p>
      </dgm:t>
    </dgm:pt>
    <dgm:pt modelId="{49357039-DB3F-471C-9C26-26461E4973CA}" type="pres">
      <dgm:prSet presAssocID="{F89450C7-E104-4937-8FFA-ECFB03A0DFDF}" presName="connTx" presStyleLbl="parChTrans1D3" presStyleIdx="3" presStyleCnt="9"/>
      <dgm:spPr/>
      <dgm:t>
        <a:bodyPr/>
        <a:lstStyle/>
        <a:p>
          <a:endParaRPr lang="ru-RU"/>
        </a:p>
      </dgm:t>
    </dgm:pt>
    <dgm:pt modelId="{1537EEE4-0275-48D0-A745-09AE0C8FE793}" type="pres">
      <dgm:prSet presAssocID="{2852C21E-1C44-4832-B455-0A7F66847871}" presName="root2" presStyleCnt="0"/>
      <dgm:spPr/>
    </dgm:pt>
    <dgm:pt modelId="{8A380623-43B1-44CB-9F2D-1E4D97D1E1F0}" type="pres">
      <dgm:prSet presAssocID="{2852C21E-1C44-4832-B455-0A7F66847871}" presName="LevelTwoTextNode" presStyleLbl="node3" presStyleIdx="3" presStyleCnt="9">
        <dgm:presLayoutVars>
          <dgm:chPref val="3"/>
        </dgm:presLayoutVars>
      </dgm:prSet>
      <dgm:spPr/>
      <dgm:t>
        <a:bodyPr/>
        <a:lstStyle/>
        <a:p>
          <a:endParaRPr lang="ru-RU"/>
        </a:p>
      </dgm:t>
    </dgm:pt>
    <dgm:pt modelId="{BC7F28C2-2BC2-418B-AE0E-212EB4DDE727}" type="pres">
      <dgm:prSet presAssocID="{2852C21E-1C44-4832-B455-0A7F66847871}" presName="level3hierChild" presStyleCnt="0"/>
      <dgm:spPr/>
    </dgm:pt>
    <dgm:pt modelId="{13AD6009-EE7C-4485-BC88-31BE48D77ABC}" type="pres">
      <dgm:prSet presAssocID="{12160F46-B35A-4C3D-9EB6-BF21FCA759FD}" presName="conn2-1" presStyleLbl="parChTrans1D3" presStyleIdx="4" presStyleCnt="9"/>
      <dgm:spPr/>
      <dgm:t>
        <a:bodyPr/>
        <a:lstStyle/>
        <a:p>
          <a:endParaRPr lang="ru-RU"/>
        </a:p>
      </dgm:t>
    </dgm:pt>
    <dgm:pt modelId="{27FD352A-84AF-42AF-B3CA-4A1A1053D834}" type="pres">
      <dgm:prSet presAssocID="{12160F46-B35A-4C3D-9EB6-BF21FCA759FD}" presName="connTx" presStyleLbl="parChTrans1D3" presStyleIdx="4" presStyleCnt="9"/>
      <dgm:spPr/>
      <dgm:t>
        <a:bodyPr/>
        <a:lstStyle/>
        <a:p>
          <a:endParaRPr lang="ru-RU"/>
        </a:p>
      </dgm:t>
    </dgm:pt>
    <dgm:pt modelId="{8811CC31-60A3-4B10-945E-1ECB6241B757}" type="pres">
      <dgm:prSet presAssocID="{D43AD09B-90A5-4D26-A1FF-D76B439F6672}" presName="root2" presStyleCnt="0"/>
      <dgm:spPr/>
    </dgm:pt>
    <dgm:pt modelId="{CC864D77-31BD-4907-BE2E-DAA0D5E3998B}" type="pres">
      <dgm:prSet presAssocID="{D43AD09B-90A5-4D26-A1FF-D76B439F6672}" presName="LevelTwoTextNode" presStyleLbl="node3" presStyleIdx="4" presStyleCnt="9" custScaleX="109216">
        <dgm:presLayoutVars>
          <dgm:chPref val="3"/>
        </dgm:presLayoutVars>
      </dgm:prSet>
      <dgm:spPr/>
      <dgm:t>
        <a:bodyPr/>
        <a:lstStyle/>
        <a:p>
          <a:endParaRPr lang="ru-RU"/>
        </a:p>
      </dgm:t>
    </dgm:pt>
    <dgm:pt modelId="{574B105C-16E2-47A5-B946-1BDFE88C58B1}" type="pres">
      <dgm:prSet presAssocID="{D43AD09B-90A5-4D26-A1FF-D76B439F6672}" presName="level3hierChild" presStyleCnt="0"/>
      <dgm:spPr/>
    </dgm:pt>
    <dgm:pt modelId="{40671AD6-3C78-46D8-8CE0-EA0D6ED906D9}" type="pres">
      <dgm:prSet presAssocID="{516B6030-CDC7-471B-8FD1-3EA19942B545}" presName="conn2-1" presStyleLbl="parChTrans1D2" presStyleIdx="2" presStyleCnt="3"/>
      <dgm:spPr/>
      <dgm:t>
        <a:bodyPr/>
        <a:lstStyle/>
        <a:p>
          <a:endParaRPr lang="ru-RU"/>
        </a:p>
      </dgm:t>
    </dgm:pt>
    <dgm:pt modelId="{CDCA0A04-06E6-4C02-8DE2-D3B91DFE3CA8}" type="pres">
      <dgm:prSet presAssocID="{516B6030-CDC7-471B-8FD1-3EA19942B545}" presName="connTx" presStyleLbl="parChTrans1D2" presStyleIdx="2" presStyleCnt="3"/>
      <dgm:spPr/>
      <dgm:t>
        <a:bodyPr/>
        <a:lstStyle/>
        <a:p>
          <a:endParaRPr lang="ru-RU"/>
        </a:p>
      </dgm:t>
    </dgm:pt>
    <dgm:pt modelId="{7B64B070-5AE6-40C2-A1A9-04E840A3AAAD}" type="pres">
      <dgm:prSet presAssocID="{F9DBCE63-14E7-43D0-8A21-DABE4B8439B4}" presName="root2" presStyleCnt="0"/>
      <dgm:spPr/>
    </dgm:pt>
    <dgm:pt modelId="{6B803060-8D17-420D-8F03-BFFE02504B37}" type="pres">
      <dgm:prSet presAssocID="{F9DBCE63-14E7-43D0-8A21-DABE4B8439B4}" presName="LevelTwoTextNode" presStyleLbl="node2" presStyleIdx="2" presStyleCnt="3" custScaleX="144432" custScaleY="150975" custLinFactNeighborX="-74656" custLinFactNeighborY="-49771">
        <dgm:presLayoutVars>
          <dgm:chPref val="3"/>
        </dgm:presLayoutVars>
      </dgm:prSet>
      <dgm:spPr/>
      <dgm:t>
        <a:bodyPr/>
        <a:lstStyle/>
        <a:p>
          <a:endParaRPr lang="ru-RU"/>
        </a:p>
      </dgm:t>
    </dgm:pt>
    <dgm:pt modelId="{48D13CA6-E002-44A8-BDF0-3B7E42534B63}" type="pres">
      <dgm:prSet presAssocID="{F9DBCE63-14E7-43D0-8A21-DABE4B8439B4}" presName="level3hierChild" presStyleCnt="0"/>
      <dgm:spPr/>
    </dgm:pt>
    <dgm:pt modelId="{0987FBA8-B099-4253-8367-9753863EC603}" type="pres">
      <dgm:prSet presAssocID="{5EF793FD-A54C-4949-8C00-60FF2C05E246}" presName="conn2-1" presStyleLbl="parChTrans1D3" presStyleIdx="5" presStyleCnt="9"/>
      <dgm:spPr/>
      <dgm:t>
        <a:bodyPr/>
        <a:lstStyle/>
        <a:p>
          <a:endParaRPr lang="ru-RU"/>
        </a:p>
      </dgm:t>
    </dgm:pt>
    <dgm:pt modelId="{1FC410C6-8756-43C3-AB44-87EB8741858A}" type="pres">
      <dgm:prSet presAssocID="{5EF793FD-A54C-4949-8C00-60FF2C05E246}" presName="connTx" presStyleLbl="parChTrans1D3" presStyleIdx="5" presStyleCnt="9"/>
      <dgm:spPr/>
      <dgm:t>
        <a:bodyPr/>
        <a:lstStyle/>
        <a:p>
          <a:endParaRPr lang="ru-RU"/>
        </a:p>
      </dgm:t>
    </dgm:pt>
    <dgm:pt modelId="{C3A108A3-605B-402A-A82A-272F63AD3328}" type="pres">
      <dgm:prSet presAssocID="{B8C16E6C-C8D3-444C-8EC6-E13695EA6974}" presName="root2" presStyleCnt="0"/>
      <dgm:spPr/>
    </dgm:pt>
    <dgm:pt modelId="{8DBE072A-CB74-413E-AC28-22DF3EF5AE15}" type="pres">
      <dgm:prSet presAssocID="{B8C16E6C-C8D3-444C-8EC6-E13695EA6974}" presName="LevelTwoTextNode" presStyleLbl="node3" presStyleIdx="5" presStyleCnt="9">
        <dgm:presLayoutVars>
          <dgm:chPref val="3"/>
        </dgm:presLayoutVars>
      </dgm:prSet>
      <dgm:spPr/>
      <dgm:t>
        <a:bodyPr/>
        <a:lstStyle/>
        <a:p>
          <a:endParaRPr lang="ru-RU"/>
        </a:p>
      </dgm:t>
    </dgm:pt>
    <dgm:pt modelId="{4388B5DF-79B0-464B-9D07-AA1DB78CD44C}" type="pres">
      <dgm:prSet presAssocID="{B8C16E6C-C8D3-444C-8EC6-E13695EA6974}" presName="level3hierChild" presStyleCnt="0"/>
      <dgm:spPr/>
    </dgm:pt>
    <dgm:pt modelId="{74B862DC-CC39-40DC-9675-1D20A556B0F1}" type="pres">
      <dgm:prSet presAssocID="{2DE50BCB-D5AB-439B-B31F-1CFE15698063}" presName="conn2-1" presStyleLbl="parChTrans1D3" presStyleIdx="6" presStyleCnt="9"/>
      <dgm:spPr/>
      <dgm:t>
        <a:bodyPr/>
        <a:lstStyle/>
        <a:p>
          <a:endParaRPr lang="ru-RU"/>
        </a:p>
      </dgm:t>
    </dgm:pt>
    <dgm:pt modelId="{2E250FAE-D160-4404-80E7-C378F1598B32}" type="pres">
      <dgm:prSet presAssocID="{2DE50BCB-D5AB-439B-B31F-1CFE15698063}" presName="connTx" presStyleLbl="parChTrans1D3" presStyleIdx="6" presStyleCnt="9"/>
      <dgm:spPr/>
      <dgm:t>
        <a:bodyPr/>
        <a:lstStyle/>
        <a:p>
          <a:endParaRPr lang="ru-RU"/>
        </a:p>
      </dgm:t>
    </dgm:pt>
    <dgm:pt modelId="{8FC3CDEF-6133-4296-BBC2-8128BFA85D14}" type="pres">
      <dgm:prSet presAssocID="{E15F4288-C6C8-47E1-BDB5-C3A6C582D778}" presName="root2" presStyleCnt="0"/>
      <dgm:spPr/>
    </dgm:pt>
    <dgm:pt modelId="{EEA36FFA-B24C-45C3-87A4-035E06B7D845}" type="pres">
      <dgm:prSet presAssocID="{E15F4288-C6C8-47E1-BDB5-C3A6C582D778}" presName="LevelTwoTextNode" presStyleLbl="node3" presStyleIdx="6" presStyleCnt="9" custScaleX="147927">
        <dgm:presLayoutVars>
          <dgm:chPref val="3"/>
        </dgm:presLayoutVars>
      </dgm:prSet>
      <dgm:spPr/>
      <dgm:t>
        <a:bodyPr/>
        <a:lstStyle/>
        <a:p>
          <a:endParaRPr lang="ru-RU"/>
        </a:p>
      </dgm:t>
    </dgm:pt>
    <dgm:pt modelId="{51EE6F7B-083A-4167-B092-7C4C6DCE02FD}" type="pres">
      <dgm:prSet presAssocID="{E15F4288-C6C8-47E1-BDB5-C3A6C582D778}" presName="level3hierChild" presStyleCnt="0"/>
      <dgm:spPr/>
    </dgm:pt>
    <dgm:pt modelId="{EF1EA0BF-0901-4FD2-99EC-9093406893C8}" type="pres">
      <dgm:prSet presAssocID="{0733174A-B68E-4328-8B8E-144676CA1BF0}" presName="conn2-1" presStyleLbl="parChTrans1D3" presStyleIdx="7" presStyleCnt="9"/>
      <dgm:spPr/>
      <dgm:t>
        <a:bodyPr/>
        <a:lstStyle/>
        <a:p>
          <a:endParaRPr lang="ru-RU"/>
        </a:p>
      </dgm:t>
    </dgm:pt>
    <dgm:pt modelId="{4FEDC0D4-241C-4C92-B749-CF9682BD279E}" type="pres">
      <dgm:prSet presAssocID="{0733174A-B68E-4328-8B8E-144676CA1BF0}" presName="connTx" presStyleLbl="parChTrans1D3" presStyleIdx="7" presStyleCnt="9"/>
      <dgm:spPr/>
      <dgm:t>
        <a:bodyPr/>
        <a:lstStyle/>
        <a:p>
          <a:endParaRPr lang="ru-RU"/>
        </a:p>
      </dgm:t>
    </dgm:pt>
    <dgm:pt modelId="{BEBAB998-1603-48A7-ADD6-DA9487B06813}" type="pres">
      <dgm:prSet presAssocID="{C73D5157-A74D-4E75-B4BD-B0000FDA8464}" presName="root2" presStyleCnt="0"/>
      <dgm:spPr/>
    </dgm:pt>
    <dgm:pt modelId="{4DEF00E0-4136-4779-B0AF-3D04820C03FE}" type="pres">
      <dgm:prSet presAssocID="{C73D5157-A74D-4E75-B4BD-B0000FDA8464}" presName="LevelTwoTextNode" presStyleLbl="node3" presStyleIdx="7" presStyleCnt="9" custScaleX="136866">
        <dgm:presLayoutVars>
          <dgm:chPref val="3"/>
        </dgm:presLayoutVars>
      </dgm:prSet>
      <dgm:spPr/>
      <dgm:t>
        <a:bodyPr/>
        <a:lstStyle/>
        <a:p>
          <a:endParaRPr lang="ru-RU"/>
        </a:p>
      </dgm:t>
    </dgm:pt>
    <dgm:pt modelId="{F6434908-7609-430A-B12E-47449C3C2DD0}" type="pres">
      <dgm:prSet presAssocID="{C73D5157-A74D-4E75-B4BD-B0000FDA8464}" presName="level3hierChild" presStyleCnt="0"/>
      <dgm:spPr/>
    </dgm:pt>
    <dgm:pt modelId="{AC5508E1-512F-4FD1-BDA7-C985F6B9F580}" type="pres">
      <dgm:prSet presAssocID="{42852DE9-240D-4C07-8DC2-130CB4E8988F}" presName="conn2-1" presStyleLbl="parChTrans1D3" presStyleIdx="8" presStyleCnt="9"/>
      <dgm:spPr/>
      <dgm:t>
        <a:bodyPr/>
        <a:lstStyle/>
        <a:p>
          <a:endParaRPr lang="ru-RU"/>
        </a:p>
      </dgm:t>
    </dgm:pt>
    <dgm:pt modelId="{9291A484-04D4-461C-9C60-42C39BBDF8E7}" type="pres">
      <dgm:prSet presAssocID="{42852DE9-240D-4C07-8DC2-130CB4E8988F}" presName="connTx" presStyleLbl="parChTrans1D3" presStyleIdx="8" presStyleCnt="9"/>
      <dgm:spPr/>
      <dgm:t>
        <a:bodyPr/>
        <a:lstStyle/>
        <a:p>
          <a:endParaRPr lang="ru-RU"/>
        </a:p>
      </dgm:t>
    </dgm:pt>
    <dgm:pt modelId="{E69A858D-70DE-4CB1-86E2-70E6801E00E6}" type="pres">
      <dgm:prSet presAssocID="{2095BB07-D89F-4AA8-A512-18810768CAD5}" presName="root2" presStyleCnt="0"/>
      <dgm:spPr/>
    </dgm:pt>
    <dgm:pt modelId="{10DC4595-4FEF-4D63-93DE-7418EF302FB4}" type="pres">
      <dgm:prSet presAssocID="{2095BB07-D89F-4AA8-A512-18810768CAD5}" presName="LevelTwoTextNode" presStyleLbl="node3" presStyleIdx="8" presStyleCnt="9" custScaleX="133180">
        <dgm:presLayoutVars>
          <dgm:chPref val="3"/>
        </dgm:presLayoutVars>
      </dgm:prSet>
      <dgm:spPr/>
      <dgm:t>
        <a:bodyPr/>
        <a:lstStyle/>
        <a:p>
          <a:endParaRPr lang="ru-RU"/>
        </a:p>
      </dgm:t>
    </dgm:pt>
    <dgm:pt modelId="{FF285025-87D2-47C7-9B3F-AB4EDD073810}" type="pres">
      <dgm:prSet presAssocID="{2095BB07-D89F-4AA8-A512-18810768CAD5}" presName="level3hierChild" presStyleCnt="0"/>
      <dgm:spPr/>
    </dgm:pt>
  </dgm:ptLst>
  <dgm:cxnLst>
    <dgm:cxn modelId="{2A95F226-8A19-4D94-8BAF-83A1751374AA}" type="presOf" srcId="{C73D5157-A74D-4E75-B4BD-B0000FDA8464}" destId="{4DEF00E0-4136-4779-B0AF-3D04820C03FE}" srcOrd="0" destOrd="0" presId="urn:microsoft.com/office/officeart/2005/8/layout/hierarchy2"/>
    <dgm:cxn modelId="{81E984DC-9F8E-4CB7-9305-7A3DF4B6DCA0}" type="presOf" srcId="{8174BBC9-5893-439B-9F27-52C577C585EA}" destId="{82729C52-1A9E-48E3-AE25-E2809E1A7844}" srcOrd="0" destOrd="0" presId="urn:microsoft.com/office/officeart/2005/8/layout/hierarchy2"/>
    <dgm:cxn modelId="{37343247-0660-4821-8CCC-09E185C946A6}" type="presOf" srcId="{D3F25F47-2730-4FCD-B975-C9BC3CFF5B81}" destId="{C6594CAD-F53F-485C-9CB7-18C4A464AC7B}" srcOrd="1" destOrd="0" presId="urn:microsoft.com/office/officeart/2005/8/layout/hierarchy2"/>
    <dgm:cxn modelId="{0E9833F4-5BC6-4B9A-B366-F1B8474FAC94}" type="presOf" srcId="{12160F46-B35A-4C3D-9EB6-BF21FCA759FD}" destId="{27FD352A-84AF-42AF-B3CA-4A1A1053D834}" srcOrd="1" destOrd="0" presId="urn:microsoft.com/office/officeart/2005/8/layout/hierarchy2"/>
    <dgm:cxn modelId="{219EAC01-497D-4095-A0F8-2BC104C9E143}" type="presOf" srcId="{516B6030-CDC7-471B-8FD1-3EA19942B545}" destId="{CDCA0A04-06E6-4C02-8DE2-D3B91DFE3CA8}" srcOrd="1" destOrd="0" presId="urn:microsoft.com/office/officeart/2005/8/layout/hierarchy2"/>
    <dgm:cxn modelId="{8A01A3EA-F07E-4E11-9946-F6B40A1957C0}" type="presOf" srcId="{5EF793FD-A54C-4949-8C00-60FF2C05E246}" destId="{1FC410C6-8756-43C3-AB44-87EB8741858A}" srcOrd="1" destOrd="0" presId="urn:microsoft.com/office/officeart/2005/8/layout/hierarchy2"/>
    <dgm:cxn modelId="{A1DB60C8-2527-4538-9539-D7803CD1BAB1}" type="presOf" srcId="{05E0E567-7CDB-4D18-9ACA-D0BAB2B9335F}" destId="{53F1ECD5-E356-4731-B8E7-94BA2080CBF5}" srcOrd="0" destOrd="0" presId="urn:microsoft.com/office/officeart/2005/8/layout/hierarchy2"/>
    <dgm:cxn modelId="{43F337FB-9DF0-4C30-BA8C-5F815CF10326}" type="presOf" srcId="{B4141271-289F-4531-AA27-0AB12E345A6C}" destId="{E8C7500D-4E33-4D77-9109-D52CD3758043}" srcOrd="1" destOrd="0" presId="urn:microsoft.com/office/officeart/2005/8/layout/hierarchy2"/>
    <dgm:cxn modelId="{EA9B541B-662E-48CB-B4A2-DB7D4E47CFC6}" srcId="{F9DBCE63-14E7-43D0-8A21-DABE4B8439B4}" destId="{E15F4288-C6C8-47E1-BDB5-C3A6C582D778}" srcOrd="1" destOrd="0" parTransId="{2DE50BCB-D5AB-439B-B31F-1CFE15698063}" sibTransId="{92423618-3979-4472-B5AD-7EDCBD5E5A1E}"/>
    <dgm:cxn modelId="{D1012DA8-9903-4452-BAED-C6499655C6E6}" type="presOf" srcId="{2852C21E-1C44-4832-B455-0A7F66847871}" destId="{8A380623-43B1-44CB-9F2D-1E4D97D1E1F0}" srcOrd="0" destOrd="0" presId="urn:microsoft.com/office/officeart/2005/8/layout/hierarchy2"/>
    <dgm:cxn modelId="{C761D82A-9D2B-409C-9DCD-214D2B120C6F}" srcId="{D9F0AC34-1606-4B20-A642-C154DE86AF27}" destId="{8174BBC9-5893-439B-9F27-52C577C585EA}" srcOrd="0" destOrd="0" parTransId="{3DECC9FA-2B06-4B7E-BC92-0004F8FA6205}" sibTransId="{2BD25997-586F-4776-92B0-FE5C7165500A}"/>
    <dgm:cxn modelId="{E3C93A64-61B9-46D8-8CEF-82EDFC17D680}" type="presOf" srcId="{2DE50BCB-D5AB-439B-B31F-1CFE15698063}" destId="{74B862DC-CC39-40DC-9675-1D20A556B0F1}" srcOrd="0" destOrd="0" presId="urn:microsoft.com/office/officeart/2005/8/layout/hierarchy2"/>
    <dgm:cxn modelId="{C1A89FBC-8D01-4B4E-A7AF-7BDBE83F010E}" type="presOf" srcId="{C065B207-612F-4782-B707-3CD9E8B2C0CB}" destId="{953ABF53-6B67-4780-BD5A-EB444AB05BC0}" srcOrd="0" destOrd="0" presId="urn:microsoft.com/office/officeart/2005/8/layout/hierarchy2"/>
    <dgm:cxn modelId="{CBEF3007-4ABC-40E5-8D5E-46FB9E1259D9}" srcId="{8174BBC9-5893-439B-9F27-52C577C585EA}" destId="{B4AC1E66-F8E9-4176-BA03-74B0E241F988}" srcOrd="0" destOrd="0" parTransId="{B5E548D2-6AAB-48EB-B3D6-6B60FF293A57}" sibTransId="{F45EAB3D-68EA-4253-8F90-01CFC42ED096}"/>
    <dgm:cxn modelId="{08A8251A-F24E-40E0-B736-8ABC7C20C5B8}" type="presOf" srcId="{2FA878A9-AD30-41D1-A837-91ED983DD637}" destId="{01EABBE2-D264-4EA5-B3E8-45C969454048}" srcOrd="0" destOrd="0" presId="urn:microsoft.com/office/officeart/2005/8/layout/hierarchy2"/>
    <dgm:cxn modelId="{5F73C342-D3EC-41D7-A0B9-2287E5E59F65}" srcId="{B4AC1E66-F8E9-4176-BA03-74B0E241F988}" destId="{898226CE-20BC-49E2-A884-727253982D25}" srcOrd="1" destOrd="0" parTransId="{3729CF7D-E453-4545-8680-E3068270E95A}" sibTransId="{064078AA-CDB7-4328-99BB-C7DF3E5E5B57}"/>
    <dgm:cxn modelId="{B9165965-D34F-4AEF-BA82-9EF118D01D98}" type="presOf" srcId="{DD6667A9-E1D8-4D81-8B6C-E8F39A374EE1}" destId="{30405FF9-5A21-4871-9988-3D9E29C5DDF8}" srcOrd="1" destOrd="0" presId="urn:microsoft.com/office/officeart/2005/8/layout/hierarchy2"/>
    <dgm:cxn modelId="{323203E6-3FB1-4D33-8AEC-854968F44E68}" type="presOf" srcId="{2EC0E64A-0F0C-4444-887E-1519DD99B858}" destId="{49EED72C-0E62-461D-8DC6-783C78F07E35}" srcOrd="0" destOrd="0" presId="urn:microsoft.com/office/officeart/2005/8/layout/hierarchy2"/>
    <dgm:cxn modelId="{6615AD81-6CDA-4F31-94DB-432F8F77FB7B}" srcId="{898226CE-20BC-49E2-A884-727253982D25}" destId="{25B9AF23-4EB5-4E9E-9517-7B81B3E29CAE}" srcOrd="1" destOrd="0" parTransId="{1851E1DD-8787-45CA-8C94-D26970F1DDC5}" sibTransId="{1E823934-06FB-480F-A628-1B43EE93542C}"/>
    <dgm:cxn modelId="{8B7F81B5-A1FC-4D6B-96CD-A957A18682FD}" type="presOf" srcId="{D43AD09B-90A5-4D26-A1FF-D76B439F6672}" destId="{CC864D77-31BD-4907-BE2E-DAA0D5E3998B}" srcOrd="0" destOrd="0" presId="urn:microsoft.com/office/officeart/2005/8/layout/hierarchy2"/>
    <dgm:cxn modelId="{C6E38BDE-7073-454A-97D6-B385E51D3284}" type="presOf" srcId="{3729CF7D-E453-4545-8680-E3068270E95A}" destId="{64C8F576-EA75-4693-A09B-A67B131F9C47}" srcOrd="0" destOrd="0" presId="urn:microsoft.com/office/officeart/2005/8/layout/hierarchy2"/>
    <dgm:cxn modelId="{4A9F5184-D6AB-4611-8DBF-3A60CB21F5D5}" type="presOf" srcId="{D9F0AC34-1606-4B20-A642-C154DE86AF27}" destId="{B4754B33-BFCA-412B-BD47-25AF2814A06D}" srcOrd="0" destOrd="0" presId="urn:microsoft.com/office/officeart/2005/8/layout/hierarchy2"/>
    <dgm:cxn modelId="{B827C3D9-16AE-40EC-8F71-47374F94CB2D}" srcId="{F9DBCE63-14E7-43D0-8A21-DABE4B8439B4}" destId="{B8C16E6C-C8D3-444C-8EC6-E13695EA6974}" srcOrd="0" destOrd="0" parTransId="{5EF793FD-A54C-4949-8C00-60FF2C05E246}" sibTransId="{9AA2C1C0-5DE3-4B4A-B232-01721580E1BD}"/>
    <dgm:cxn modelId="{1E821A13-0C5C-446E-86C8-B8E6D9A1E926}" type="presOf" srcId="{DD6667A9-E1D8-4D81-8B6C-E8F39A374EE1}" destId="{E6F42803-A22A-446C-AFBD-69EA10E46317}" srcOrd="0" destOrd="0" presId="urn:microsoft.com/office/officeart/2005/8/layout/hierarchy2"/>
    <dgm:cxn modelId="{97AE3AE8-C250-4BDF-8A44-D9539D3B4D59}" srcId="{F9DBCE63-14E7-43D0-8A21-DABE4B8439B4}" destId="{C73D5157-A74D-4E75-B4BD-B0000FDA8464}" srcOrd="2" destOrd="0" parTransId="{0733174A-B68E-4328-8B8E-144676CA1BF0}" sibTransId="{9C56A73F-EEE5-4950-92DF-E5A2D8B4BB28}"/>
    <dgm:cxn modelId="{DC509975-304D-4AE0-8E48-080324A62AB8}" srcId="{2EC0E64A-0F0C-4444-887E-1519DD99B858}" destId="{D43AD09B-90A5-4D26-A1FF-D76B439F6672}" srcOrd="1" destOrd="0" parTransId="{12160F46-B35A-4C3D-9EB6-BF21FCA759FD}" sibTransId="{0130012B-5084-40AE-A771-649D42DF5565}"/>
    <dgm:cxn modelId="{7F1B32B1-60FF-42EE-AAFA-B6AD89D78EA3}" type="presOf" srcId="{12160F46-B35A-4C3D-9EB6-BF21FCA759FD}" destId="{13AD6009-EE7C-4485-BC88-31BE48D77ABC}" srcOrd="0" destOrd="0" presId="urn:microsoft.com/office/officeart/2005/8/layout/hierarchy2"/>
    <dgm:cxn modelId="{4EE67DC0-5223-414D-8F91-C39926168A54}" srcId="{B4AC1E66-F8E9-4176-BA03-74B0E241F988}" destId="{2FA878A9-AD30-41D1-A837-91ED983DD637}" srcOrd="0" destOrd="0" parTransId="{B4141271-289F-4531-AA27-0AB12E345A6C}" sibTransId="{15C71585-6FB1-434F-994A-6A5696415B66}"/>
    <dgm:cxn modelId="{4CEEC1EA-625D-484F-BAFD-E69D11EF6207}" type="presOf" srcId="{95F55817-3840-4703-BA9E-1AC9FA4FC52C}" destId="{1D528E4B-0A38-4423-A51D-826EA457AF65}" srcOrd="1" destOrd="0" presId="urn:microsoft.com/office/officeart/2005/8/layout/hierarchy2"/>
    <dgm:cxn modelId="{22337866-9F4A-4179-991E-8DE696760FF9}" type="presOf" srcId="{3729CF7D-E453-4545-8680-E3068270E95A}" destId="{A7B8E1FE-A7BF-44CD-8FAC-298A599780E8}" srcOrd="1" destOrd="0" presId="urn:microsoft.com/office/officeart/2005/8/layout/hierarchy2"/>
    <dgm:cxn modelId="{9565A520-E1AC-4963-94B1-7585ED3139EF}" srcId="{898226CE-20BC-49E2-A884-727253982D25}" destId="{F5DACDF1-3AC6-4295-BE82-1C0ECA9762F7}" srcOrd="2" destOrd="0" parTransId="{D3F25F47-2730-4FCD-B975-C9BC3CFF5B81}" sibTransId="{42B7744B-73CD-4835-A05D-76D4A1D510C2}"/>
    <dgm:cxn modelId="{4CE8B28C-0077-4A5E-8FF0-8E9F98E992A1}" type="presOf" srcId="{F89450C7-E104-4937-8FFA-ECFB03A0DFDF}" destId="{FA7FD56F-D568-4F26-A294-6BB75D8DF2D1}" srcOrd="0" destOrd="0" presId="urn:microsoft.com/office/officeart/2005/8/layout/hierarchy2"/>
    <dgm:cxn modelId="{31BC08AD-5766-45E6-995E-3145F8BFED6A}" type="presOf" srcId="{42852DE9-240D-4C07-8DC2-130CB4E8988F}" destId="{9291A484-04D4-461C-9C60-42C39BBDF8E7}" srcOrd="1" destOrd="0" presId="urn:microsoft.com/office/officeart/2005/8/layout/hierarchy2"/>
    <dgm:cxn modelId="{7BEABD13-FEE8-4772-91AA-724947F91D90}" srcId="{B4AC1E66-F8E9-4176-BA03-74B0E241F988}" destId="{C065B207-612F-4782-B707-3CD9E8B2C0CB}" srcOrd="2" destOrd="0" parTransId="{DD6667A9-E1D8-4D81-8B6C-E8F39A374EE1}" sibTransId="{BC46ABB4-9F4C-4E02-8619-A43342C3D37E}"/>
    <dgm:cxn modelId="{D383C48D-4436-417B-9C75-1F23FA698B73}" type="presOf" srcId="{95F55817-3840-4703-BA9E-1AC9FA4FC52C}" destId="{D00D4A8A-AC75-4394-9014-1B8F462C963A}" srcOrd="0" destOrd="0" presId="urn:microsoft.com/office/officeart/2005/8/layout/hierarchy2"/>
    <dgm:cxn modelId="{62165127-BB0D-4673-9FD4-885BFE754905}" type="presOf" srcId="{F9DBCE63-14E7-43D0-8A21-DABE4B8439B4}" destId="{6B803060-8D17-420D-8F03-BFFE02504B37}" srcOrd="0" destOrd="0" presId="urn:microsoft.com/office/officeart/2005/8/layout/hierarchy2"/>
    <dgm:cxn modelId="{797D551B-B669-4AA1-9D5E-A4947CCBAF0A}" type="presOf" srcId="{D3F25F47-2730-4FCD-B975-C9BC3CFF5B81}" destId="{77D91649-7D64-4F3B-808B-99DE66C7F529}" srcOrd="0" destOrd="0" presId="urn:microsoft.com/office/officeart/2005/8/layout/hierarchy2"/>
    <dgm:cxn modelId="{ED7F1442-7DD6-45D9-867A-FFC696A64BA1}" type="presOf" srcId="{B4AC1E66-F8E9-4176-BA03-74B0E241F988}" destId="{DAD3E464-9671-400E-BD12-AED8E24141FF}" srcOrd="0" destOrd="0" presId="urn:microsoft.com/office/officeart/2005/8/layout/hierarchy2"/>
    <dgm:cxn modelId="{DF04F92F-5A2D-4CC3-A55E-52292D466641}" type="presOf" srcId="{25B9AF23-4EB5-4E9E-9517-7B81B3E29CAE}" destId="{4C41DF49-6D36-45C0-8B5E-14C02155A6D1}" srcOrd="0" destOrd="0" presId="urn:microsoft.com/office/officeart/2005/8/layout/hierarchy2"/>
    <dgm:cxn modelId="{F88F4457-7D40-476B-810B-6CD6FA657135}" srcId="{898226CE-20BC-49E2-A884-727253982D25}" destId="{CF3220F7-71DA-413A-87CB-2114389AA8BE}" srcOrd="0" destOrd="0" parTransId="{95F55817-3840-4703-BA9E-1AC9FA4FC52C}" sibTransId="{2B07384E-7AB2-4F23-93E0-15A491936F51}"/>
    <dgm:cxn modelId="{5552C26F-259A-4F17-9187-9E7B2AF06496}" type="presOf" srcId="{1851E1DD-8787-45CA-8C94-D26970F1DDC5}" destId="{35379F2F-39F9-4B98-9189-0AD706D30C55}" srcOrd="0" destOrd="0" presId="urn:microsoft.com/office/officeart/2005/8/layout/hierarchy2"/>
    <dgm:cxn modelId="{6D260140-0F23-4253-982C-7063D270E118}" type="presOf" srcId="{516B6030-CDC7-471B-8FD1-3EA19942B545}" destId="{40671AD6-3C78-46D8-8CE0-EA0D6ED906D9}" srcOrd="0" destOrd="0" presId="urn:microsoft.com/office/officeart/2005/8/layout/hierarchy2"/>
    <dgm:cxn modelId="{FF614BD5-BE5F-41F2-8C99-74557519B749}" srcId="{8174BBC9-5893-439B-9F27-52C577C585EA}" destId="{F9DBCE63-14E7-43D0-8A21-DABE4B8439B4}" srcOrd="2" destOrd="0" parTransId="{516B6030-CDC7-471B-8FD1-3EA19942B545}" sibTransId="{C3358CFB-E182-4A3C-8311-9C2D4FE75B84}"/>
    <dgm:cxn modelId="{BB2D428C-2034-4141-92A8-6E0F7C1A01F7}" srcId="{8174BBC9-5893-439B-9F27-52C577C585EA}" destId="{2EC0E64A-0F0C-4444-887E-1519DD99B858}" srcOrd="1" destOrd="0" parTransId="{05E0E567-7CDB-4D18-9ACA-D0BAB2B9335F}" sibTransId="{668280B9-B0E8-40DA-8EF2-C4FA7AAB8E6F}"/>
    <dgm:cxn modelId="{F560C0F6-34A7-4EB6-8D88-BFF4DE9330D8}" type="presOf" srcId="{CF3220F7-71DA-413A-87CB-2114389AA8BE}" destId="{A43AD611-7709-422D-8876-1C20F9DC4F94}" srcOrd="0" destOrd="0" presId="urn:microsoft.com/office/officeart/2005/8/layout/hierarchy2"/>
    <dgm:cxn modelId="{0C489B46-A4CE-4C17-82A2-DB56A2B2D8FC}" type="presOf" srcId="{F5DACDF1-3AC6-4295-BE82-1C0ECA9762F7}" destId="{133DE7EC-2379-40DC-B153-7CD02DAEB2C5}" srcOrd="0" destOrd="0" presId="urn:microsoft.com/office/officeart/2005/8/layout/hierarchy2"/>
    <dgm:cxn modelId="{19B35369-364A-4539-B2F3-47724FF1EA7F}" type="presOf" srcId="{2DE50BCB-D5AB-439B-B31F-1CFE15698063}" destId="{2E250FAE-D160-4404-80E7-C378F1598B32}" srcOrd="1" destOrd="0" presId="urn:microsoft.com/office/officeart/2005/8/layout/hierarchy2"/>
    <dgm:cxn modelId="{FB086564-7BBC-40BF-8BED-A71400D6D80D}" type="presOf" srcId="{05E0E567-7CDB-4D18-9ACA-D0BAB2B9335F}" destId="{177E9B62-6E6C-46D3-89D9-401A0A517E39}" srcOrd="1" destOrd="0" presId="urn:microsoft.com/office/officeart/2005/8/layout/hierarchy2"/>
    <dgm:cxn modelId="{B996D9CA-E959-4B7D-AB22-AA49B7251D18}" type="presOf" srcId="{5EF793FD-A54C-4949-8C00-60FF2C05E246}" destId="{0987FBA8-B099-4253-8367-9753863EC603}" srcOrd="0" destOrd="0" presId="urn:microsoft.com/office/officeart/2005/8/layout/hierarchy2"/>
    <dgm:cxn modelId="{02F3B182-50CD-4A5F-B3CD-22379B4697EC}" type="presOf" srcId="{42852DE9-240D-4C07-8DC2-130CB4E8988F}" destId="{AC5508E1-512F-4FD1-BDA7-C985F6B9F580}" srcOrd="0" destOrd="0" presId="urn:microsoft.com/office/officeart/2005/8/layout/hierarchy2"/>
    <dgm:cxn modelId="{49085E94-F7E0-47B1-8F42-87769A033D91}" type="presOf" srcId="{E15F4288-C6C8-47E1-BDB5-C3A6C582D778}" destId="{EEA36FFA-B24C-45C3-87A4-035E06B7D845}" srcOrd="0" destOrd="0" presId="urn:microsoft.com/office/officeart/2005/8/layout/hierarchy2"/>
    <dgm:cxn modelId="{708DABC2-D6D4-4422-ADC9-3CCA7E0F1513}" type="presOf" srcId="{0733174A-B68E-4328-8B8E-144676CA1BF0}" destId="{4FEDC0D4-241C-4C92-B749-CF9682BD279E}" srcOrd="1" destOrd="0" presId="urn:microsoft.com/office/officeart/2005/8/layout/hierarchy2"/>
    <dgm:cxn modelId="{054CB51E-5113-42B7-8087-7D5DFBE1C129}" type="presOf" srcId="{F89450C7-E104-4937-8FFA-ECFB03A0DFDF}" destId="{49357039-DB3F-471C-9C26-26461E4973CA}" srcOrd="1" destOrd="0" presId="urn:microsoft.com/office/officeart/2005/8/layout/hierarchy2"/>
    <dgm:cxn modelId="{26D3C731-43F5-4600-BB23-D4DB39AAB47E}" type="presOf" srcId="{B5E548D2-6AAB-48EB-B3D6-6B60FF293A57}" destId="{8E48ABDE-2665-44F2-8DDE-C21C373263D6}" srcOrd="1" destOrd="0" presId="urn:microsoft.com/office/officeart/2005/8/layout/hierarchy2"/>
    <dgm:cxn modelId="{090A157B-810F-46BE-8561-BB300B242367}" type="presOf" srcId="{B8C16E6C-C8D3-444C-8EC6-E13695EA6974}" destId="{8DBE072A-CB74-413E-AC28-22DF3EF5AE15}" srcOrd="0" destOrd="0" presId="urn:microsoft.com/office/officeart/2005/8/layout/hierarchy2"/>
    <dgm:cxn modelId="{5FC489E7-AB0D-4C49-946B-CA4088170882}" srcId="{2EC0E64A-0F0C-4444-887E-1519DD99B858}" destId="{2852C21E-1C44-4832-B455-0A7F66847871}" srcOrd="0" destOrd="0" parTransId="{F89450C7-E104-4937-8FFA-ECFB03A0DFDF}" sibTransId="{14F8A2BA-824E-4194-92BD-DA13E53681CE}"/>
    <dgm:cxn modelId="{9EE4A506-2EB9-42AB-9E6A-0A541EB66A9C}" type="presOf" srcId="{2095BB07-D89F-4AA8-A512-18810768CAD5}" destId="{10DC4595-4FEF-4D63-93DE-7418EF302FB4}" srcOrd="0" destOrd="0" presId="urn:microsoft.com/office/officeart/2005/8/layout/hierarchy2"/>
    <dgm:cxn modelId="{6CE4CB07-C6E0-45EC-B27E-F92EA287E3A4}" type="presOf" srcId="{B4141271-289F-4531-AA27-0AB12E345A6C}" destId="{34D0FEDD-7BE5-4187-A766-E0ECE3E3F1D8}" srcOrd="0" destOrd="0" presId="urn:microsoft.com/office/officeart/2005/8/layout/hierarchy2"/>
    <dgm:cxn modelId="{580BD622-D60F-4D56-BB3E-372E5AA334D0}" type="presOf" srcId="{1851E1DD-8787-45CA-8C94-D26970F1DDC5}" destId="{74ABF230-F80F-45B8-AC41-99A008DDA63D}" srcOrd="1" destOrd="0" presId="urn:microsoft.com/office/officeart/2005/8/layout/hierarchy2"/>
    <dgm:cxn modelId="{06B2B7A1-BCE5-4DC3-9EFE-301E047A915D}" type="presOf" srcId="{0733174A-B68E-4328-8B8E-144676CA1BF0}" destId="{EF1EA0BF-0901-4FD2-99EC-9093406893C8}" srcOrd="0" destOrd="0" presId="urn:microsoft.com/office/officeart/2005/8/layout/hierarchy2"/>
    <dgm:cxn modelId="{9C92DC90-0BD3-412E-AA30-DC9BEF78F622}" type="presOf" srcId="{898226CE-20BC-49E2-A884-727253982D25}" destId="{DDA2DF15-5A65-45ED-A96F-BF9C5261B56D}" srcOrd="0" destOrd="0" presId="urn:microsoft.com/office/officeart/2005/8/layout/hierarchy2"/>
    <dgm:cxn modelId="{95EE4E65-26FE-4602-82D3-B500F457386D}" srcId="{F9DBCE63-14E7-43D0-8A21-DABE4B8439B4}" destId="{2095BB07-D89F-4AA8-A512-18810768CAD5}" srcOrd="3" destOrd="0" parTransId="{42852DE9-240D-4C07-8DC2-130CB4E8988F}" sibTransId="{42453857-C7EF-41CC-B591-811F76D1A73A}"/>
    <dgm:cxn modelId="{10433B8E-B627-44A0-841B-B86912359EEA}" type="presOf" srcId="{B5E548D2-6AAB-48EB-B3D6-6B60FF293A57}" destId="{4501AD2C-B811-4FFB-A28E-603C5E46C037}" srcOrd="0" destOrd="0" presId="urn:microsoft.com/office/officeart/2005/8/layout/hierarchy2"/>
    <dgm:cxn modelId="{AEB0D365-C09A-4410-8FFC-1BA0A3D693F7}" type="presParOf" srcId="{B4754B33-BFCA-412B-BD47-25AF2814A06D}" destId="{50D3AB23-3F87-467E-BC3F-F257C8D6C264}" srcOrd="0" destOrd="0" presId="urn:microsoft.com/office/officeart/2005/8/layout/hierarchy2"/>
    <dgm:cxn modelId="{98D2022B-9DC8-4F81-8C4C-8B983C8FEE4C}" type="presParOf" srcId="{50D3AB23-3F87-467E-BC3F-F257C8D6C264}" destId="{82729C52-1A9E-48E3-AE25-E2809E1A7844}" srcOrd="0" destOrd="0" presId="urn:microsoft.com/office/officeart/2005/8/layout/hierarchy2"/>
    <dgm:cxn modelId="{24A25F94-F6EA-41A9-8E84-56D643133B58}" type="presParOf" srcId="{50D3AB23-3F87-467E-BC3F-F257C8D6C264}" destId="{3F2FE311-B5FA-4315-A72A-212BBE74B990}" srcOrd="1" destOrd="0" presId="urn:microsoft.com/office/officeart/2005/8/layout/hierarchy2"/>
    <dgm:cxn modelId="{9FFF39C0-0F6F-45D7-B07D-48A616BA95D4}" type="presParOf" srcId="{3F2FE311-B5FA-4315-A72A-212BBE74B990}" destId="{4501AD2C-B811-4FFB-A28E-603C5E46C037}" srcOrd="0" destOrd="0" presId="urn:microsoft.com/office/officeart/2005/8/layout/hierarchy2"/>
    <dgm:cxn modelId="{52CCF5E9-821C-4678-9EE5-3148E20DE949}" type="presParOf" srcId="{4501AD2C-B811-4FFB-A28E-603C5E46C037}" destId="{8E48ABDE-2665-44F2-8DDE-C21C373263D6}" srcOrd="0" destOrd="0" presId="urn:microsoft.com/office/officeart/2005/8/layout/hierarchy2"/>
    <dgm:cxn modelId="{902E3BA1-2F2C-4333-A8F3-B301D39FF134}" type="presParOf" srcId="{3F2FE311-B5FA-4315-A72A-212BBE74B990}" destId="{ED2A38ED-F5E7-4A13-9B88-3B0753F51F6C}" srcOrd="1" destOrd="0" presId="urn:microsoft.com/office/officeart/2005/8/layout/hierarchy2"/>
    <dgm:cxn modelId="{BDA067A1-71B8-49B5-B9A9-5909D7E25635}" type="presParOf" srcId="{ED2A38ED-F5E7-4A13-9B88-3B0753F51F6C}" destId="{DAD3E464-9671-400E-BD12-AED8E24141FF}" srcOrd="0" destOrd="0" presId="urn:microsoft.com/office/officeart/2005/8/layout/hierarchy2"/>
    <dgm:cxn modelId="{BC1496F8-7152-4667-9060-1AA41B53B4A7}" type="presParOf" srcId="{ED2A38ED-F5E7-4A13-9B88-3B0753F51F6C}" destId="{D0D7C171-9C20-4032-B8E1-8DDB65C3F19F}" srcOrd="1" destOrd="0" presId="urn:microsoft.com/office/officeart/2005/8/layout/hierarchy2"/>
    <dgm:cxn modelId="{2BEB8920-F4D3-4C14-BAE5-05ECEC84FAE3}" type="presParOf" srcId="{D0D7C171-9C20-4032-B8E1-8DDB65C3F19F}" destId="{34D0FEDD-7BE5-4187-A766-E0ECE3E3F1D8}" srcOrd="0" destOrd="0" presId="urn:microsoft.com/office/officeart/2005/8/layout/hierarchy2"/>
    <dgm:cxn modelId="{21A3C188-80CB-4D31-837C-920E74D3FC53}" type="presParOf" srcId="{34D0FEDD-7BE5-4187-A766-E0ECE3E3F1D8}" destId="{E8C7500D-4E33-4D77-9109-D52CD3758043}" srcOrd="0" destOrd="0" presId="urn:microsoft.com/office/officeart/2005/8/layout/hierarchy2"/>
    <dgm:cxn modelId="{3E404A31-2DA0-4AFE-8343-B49FC1FD6033}" type="presParOf" srcId="{D0D7C171-9C20-4032-B8E1-8DDB65C3F19F}" destId="{F32F4164-129D-4AFA-9192-A0D2A566DF2C}" srcOrd="1" destOrd="0" presId="urn:microsoft.com/office/officeart/2005/8/layout/hierarchy2"/>
    <dgm:cxn modelId="{6D3E0FE9-9B9F-4ADE-8520-26EC3BF160C6}" type="presParOf" srcId="{F32F4164-129D-4AFA-9192-A0D2A566DF2C}" destId="{01EABBE2-D264-4EA5-B3E8-45C969454048}" srcOrd="0" destOrd="0" presId="urn:microsoft.com/office/officeart/2005/8/layout/hierarchy2"/>
    <dgm:cxn modelId="{92BD4E70-D0D0-4A56-8B9B-53D58C836EEC}" type="presParOf" srcId="{F32F4164-129D-4AFA-9192-A0D2A566DF2C}" destId="{491753CD-4D14-4E2B-92A8-6991E6FD39FD}" srcOrd="1" destOrd="0" presId="urn:microsoft.com/office/officeart/2005/8/layout/hierarchy2"/>
    <dgm:cxn modelId="{A15396FE-455C-4E6B-ABE9-22FC36CBAC6F}" type="presParOf" srcId="{D0D7C171-9C20-4032-B8E1-8DDB65C3F19F}" destId="{64C8F576-EA75-4693-A09B-A67B131F9C47}" srcOrd="2" destOrd="0" presId="urn:microsoft.com/office/officeart/2005/8/layout/hierarchy2"/>
    <dgm:cxn modelId="{150127D7-EE8C-4429-9362-7F7BDFECF977}" type="presParOf" srcId="{64C8F576-EA75-4693-A09B-A67B131F9C47}" destId="{A7B8E1FE-A7BF-44CD-8FAC-298A599780E8}" srcOrd="0" destOrd="0" presId="urn:microsoft.com/office/officeart/2005/8/layout/hierarchy2"/>
    <dgm:cxn modelId="{3849077D-F42A-4A4D-9A6B-B967DDD47554}" type="presParOf" srcId="{D0D7C171-9C20-4032-B8E1-8DDB65C3F19F}" destId="{B8E56769-0C04-4D16-B264-747990AF433F}" srcOrd="3" destOrd="0" presId="urn:microsoft.com/office/officeart/2005/8/layout/hierarchy2"/>
    <dgm:cxn modelId="{CB018FD2-EBB5-44E6-BB12-CF88339CFA75}" type="presParOf" srcId="{B8E56769-0C04-4D16-B264-747990AF433F}" destId="{DDA2DF15-5A65-45ED-A96F-BF9C5261B56D}" srcOrd="0" destOrd="0" presId="urn:microsoft.com/office/officeart/2005/8/layout/hierarchy2"/>
    <dgm:cxn modelId="{333C04F8-C5CC-422C-8356-825311587A17}" type="presParOf" srcId="{B8E56769-0C04-4D16-B264-747990AF433F}" destId="{7192A452-9A68-4AE5-BF8C-8F391BAFED1B}" srcOrd="1" destOrd="0" presId="urn:microsoft.com/office/officeart/2005/8/layout/hierarchy2"/>
    <dgm:cxn modelId="{778EE7BB-4B31-4A37-A09F-7A12FD13F37E}" type="presParOf" srcId="{7192A452-9A68-4AE5-BF8C-8F391BAFED1B}" destId="{D00D4A8A-AC75-4394-9014-1B8F462C963A}" srcOrd="0" destOrd="0" presId="urn:microsoft.com/office/officeart/2005/8/layout/hierarchy2"/>
    <dgm:cxn modelId="{0CD8DA36-0856-43AB-B2B0-426858A5D197}" type="presParOf" srcId="{D00D4A8A-AC75-4394-9014-1B8F462C963A}" destId="{1D528E4B-0A38-4423-A51D-826EA457AF65}" srcOrd="0" destOrd="0" presId="urn:microsoft.com/office/officeart/2005/8/layout/hierarchy2"/>
    <dgm:cxn modelId="{C7533915-8046-4348-83AF-A084D8EAAD1F}" type="presParOf" srcId="{7192A452-9A68-4AE5-BF8C-8F391BAFED1B}" destId="{29FB3BAE-A447-409E-AEDA-E288E9EA75D2}" srcOrd="1" destOrd="0" presId="urn:microsoft.com/office/officeart/2005/8/layout/hierarchy2"/>
    <dgm:cxn modelId="{B69CAAA5-53CE-407B-A417-9EF198F2B6CB}" type="presParOf" srcId="{29FB3BAE-A447-409E-AEDA-E288E9EA75D2}" destId="{A43AD611-7709-422D-8876-1C20F9DC4F94}" srcOrd="0" destOrd="0" presId="urn:microsoft.com/office/officeart/2005/8/layout/hierarchy2"/>
    <dgm:cxn modelId="{5247D9B6-363F-4573-96F0-BA6A765E4E76}" type="presParOf" srcId="{29FB3BAE-A447-409E-AEDA-E288E9EA75D2}" destId="{134C05A3-0F7F-41F6-AAF9-0747592736CC}" srcOrd="1" destOrd="0" presId="urn:microsoft.com/office/officeart/2005/8/layout/hierarchy2"/>
    <dgm:cxn modelId="{21A7DF64-DDD7-4F3B-93C1-19B331116FE8}" type="presParOf" srcId="{7192A452-9A68-4AE5-BF8C-8F391BAFED1B}" destId="{35379F2F-39F9-4B98-9189-0AD706D30C55}" srcOrd="2" destOrd="0" presId="urn:microsoft.com/office/officeart/2005/8/layout/hierarchy2"/>
    <dgm:cxn modelId="{7098BB9B-A13B-4C44-BF92-254993DD739F}" type="presParOf" srcId="{35379F2F-39F9-4B98-9189-0AD706D30C55}" destId="{74ABF230-F80F-45B8-AC41-99A008DDA63D}" srcOrd="0" destOrd="0" presId="urn:microsoft.com/office/officeart/2005/8/layout/hierarchy2"/>
    <dgm:cxn modelId="{4821BDF0-AFAF-4411-95AC-892DD7FDC4E1}" type="presParOf" srcId="{7192A452-9A68-4AE5-BF8C-8F391BAFED1B}" destId="{3D13C22D-5B87-4BA3-8A2F-D988FE6E21BC}" srcOrd="3" destOrd="0" presId="urn:microsoft.com/office/officeart/2005/8/layout/hierarchy2"/>
    <dgm:cxn modelId="{7223FDD6-47AD-47D1-B8E7-4890D7DB069D}" type="presParOf" srcId="{3D13C22D-5B87-4BA3-8A2F-D988FE6E21BC}" destId="{4C41DF49-6D36-45C0-8B5E-14C02155A6D1}" srcOrd="0" destOrd="0" presId="urn:microsoft.com/office/officeart/2005/8/layout/hierarchy2"/>
    <dgm:cxn modelId="{9E7F843C-EF7D-4FD3-AB24-2C4CE4BD3B33}" type="presParOf" srcId="{3D13C22D-5B87-4BA3-8A2F-D988FE6E21BC}" destId="{F68A92EC-27A4-4A36-8F4D-A0F76D2362CF}" srcOrd="1" destOrd="0" presId="urn:microsoft.com/office/officeart/2005/8/layout/hierarchy2"/>
    <dgm:cxn modelId="{FEDD07BC-B812-4859-98F5-D9377518D5DA}" type="presParOf" srcId="{7192A452-9A68-4AE5-BF8C-8F391BAFED1B}" destId="{77D91649-7D64-4F3B-808B-99DE66C7F529}" srcOrd="4" destOrd="0" presId="urn:microsoft.com/office/officeart/2005/8/layout/hierarchy2"/>
    <dgm:cxn modelId="{21412EB6-971C-41F6-92A7-DD5654F4E22F}" type="presParOf" srcId="{77D91649-7D64-4F3B-808B-99DE66C7F529}" destId="{C6594CAD-F53F-485C-9CB7-18C4A464AC7B}" srcOrd="0" destOrd="0" presId="urn:microsoft.com/office/officeart/2005/8/layout/hierarchy2"/>
    <dgm:cxn modelId="{8A8131F0-D9E0-45AD-917C-CD8038C268BB}" type="presParOf" srcId="{7192A452-9A68-4AE5-BF8C-8F391BAFED1B}" destId="{09759064-56BE-4AB0-9DF3-E99D5589874A}" srcOrd="5" destOrd="0" presId="urn:microsoft.com/office/officeart/2005/8/layout/hierarchy2"/>
    <dgm:cxn modelId="{F14D33D7-1CE7-45A0-B2A9-01364FD38287}" type="presParOf" srcId="{09759064-56BE-4AB0-9DF3-E99D5589874A}" destId="{133DE7EC-2379-40DC-B153-7CD02DAEB2C5}" srcOrd="0" destOrd="0" presId="urn:microsoft.com/office/officeart/2005/8/layout/hierarchy2"/>
    <dgm:cxn modelId="{BC758C4A-4D9E-47F9-A8E8-1E5F7841D43A}" type="presParOf" srcId="{09759064-56BE-4AB0-9DF3-E99D5589874A}" destId="{5DFA169E-B76C-4C57-AC6B-AD0FEE1E1D41}" srcOrd="1" destOrd="0" presId="urn:microsoft.com/office/officeart/2005/8/layout/hierarchy2"/>
    <dgm:cxn modelId="{89CB1048-A9D4-4D72-8B1E-55F5B603A8A1}" type="presParOf" srcId="{D0D7C171-9C20-4032-B8E1-8DDB65C3F19F}" destId="{E6F42803-A22A-446C-AFBD-69EA10E46317}" srcOrd="4" destOrd="0" presId="urn:microsoft.com/office/officeart/2005/8/layout/hierarchy2"/>
    <dgm:cxn modelId="{EE0E5510-D760-4A9B-B5DB-B1936C443729}" type="presParOf" srcId="{E6F42803-A22A-446C-AFBD-69EA10E46317}" destId="{30405FF9-5A21-4871-9988-3D9E29C5DDF8}" srcOrd="0" destOrd="0" presId="urn:microsoft.com/office/officeart/2005/8/layout/hierarchy2"/>
    <dgm:cxn modelId="{E25693F6-D270-4D92-A725-12AFC28B03C0}" type="presParOf" srcId="{D0D7C171-9C20-4032-B8E1-8DDB65C3F19F}" destId="{4BA30FF3-8692-4791-BD8F-6DA68C235D08}" srcOrd="5" destOrd="0" presId="urn:microsoft.com/office/officeart/2005/8/layout/hierarchy2"/>
    <dgm:cxn modelId="{33064062-FF98-4863-86FD-ECBA52A76679}" type="presParOf" srcId="{4BA30FF3-8692-4791-BD8F-6DA68C235D08}" destId="{953ABF53-6B67-4780-BD5A-EB444AB05BC0}" srcOrd="0" destOrd="0" presId="urn:microsoft.com/office/officeart/2005/8/layout/hierarchy2"/>
    <dgm:cxn modelId="{FC637589-3DE4-4CD6-9C41-73A214CE9A57}" type="presParOf" srcId="{4BA30FF3-8692-4791-BD8F-6DA68C235D08}" destId="{8C88D984-DD72-446B-A636-03CF6E772EC7}" srcOrd="1" destOrd="0" presId="urn:microsoft.com/office/officeart/2005/8/layout/hierarchy2"/>
    <dgm:cxn modelId="{525DC264-4FA0-4103-8A35-8AC5BFC287A0}" type="presParOf" srcId="{3F2FE311-B5FA-4315-A72A-212BBE74B990}" destId="{53F1ECD5-E356-4731-B8E7-94BA2080CBF5}" srcOrd="2" destOrd="0" presId="urn:microsoft.com/office/officeart/2005/8/layout/hierarchy2"/>
    <dgm:cxn modelId="{BAB9B73E-8547-41E6-92C0-D487CF2348D9}" type="presParOf" srcId="{53F1ECD5-E356-4731-B8E7-94BA2080CBF5}" destId="{177E9B62-6E6C-46D3-89D9-401A0A517E39}" srcOrd="0" destOrd="0" presId="urn:microsoft.com/office/officeart/2005/8/layout/hierarchy2"/>
    <dgm:cxn modelId="{6D39CA88-B905-4424-9344-DD2A81DD998C}" type="presParOf" srcId="{3F2FE311-B5FA-4315-A72A-212BBE74B990}" destId="{76B41DD7-D4DA-436C-BDE9-B211C1D25E7D}" srcOrd="3" destOrd="0" presId="urn:microsoft.com/office/officeart/2005/8/layout/hierarchy2"/>
    <dgm:cxn modelId="{4AA5C369-428C-45F7-A759-7497A3B7B75F}" type="presParOf" srcId="{76B41DD7-D4DA-436C-BDE9-B211C1D25E7D}" destId="{49EED72C-0E62-461D-8DC6-783C78F07E35}" srcOrd="0" destOrd="0" presId="urn:microsoft.com/office/officeart/2005/8/layout/hierarchy2"/>
    <dgm:cxn modelId="{DECE3F7B-9B4B-43FB-86FA-2F371E60CF21}" type="presParOf" srcId="{76B41DD7-D4DA-436C-BDE9-B211C1D25E7D}" destId="{BD76ECB4-CE59-49A9-8E4F-95AE051A35AE}" srcOrd="1" destOrd="0" presId="urn:microsoft.com/office/officeart/2005/8/layout/hierarchy2"/>
    <dgm:cxn modelId="{3FF47C74-2CE7-44BF-A78D-247F391A2C83}" type="presParOf" srcId="{BD76ECB4-CE59-49A9-8E4F-95AE051A35AE}" destId="{FA7FD56F-D568-4F26-A294-6BB75D8DF2D1}" srcOrd="0" destOrd="0" presId="urn:microsoft.com/office/officeart/2005/8/layout/hierarchy2"/>
    <dgm:cxn modelId="{027957DC-FF44-480B-8EDD-F6F137942000}" type="presParOf" srcId="{FA7FD56F-D568-4F26-A294-6BB75D8DF2D1}" destId="{49357039-DB3F-471C-9C26-26461E4973CA}" srcOrd="0" destOrd="0" presId="urn:microsoft.com/office/officeart/2005/8/layout/hierarchy2"/>
    <dgm:cxn modelId="{29E7D95D-04B4-4059-8979-60FA8A11232E}" type="presParOf" srcId="{BD76ECB4-CE59-49A9-8E4F-95AE051A35AE}" destId="{1537EEE4-0275-48D0-A745-09AE0C8FE793}" srcOrd="1" destOrd="0" presId="urn:microsoft.com/office/officeart/2005/8/layout/hierarchy2"/>
    <dgm:cxn modelId="{A423D2C3-25E9-4686-89FF-193386AB8300}" type="presParOf" srcId="{1537EEE4-0275-48D0-A745-09AE0C8FE793}" destId="{8A380623-43B1-44CB-9F2D-1E4D97D1E1F0}" srcOrd="0" destOrd="0" presId="urn:microsoft.com/office/officeart/2005/8/layout/hierarchy2"/>
    <dgm:cxn modelId="{C79A5D9A-1662-41E3-9BB3-4164254552B9}" type="presParOf" srcId="{1537EEE4-0275-48D0-A745-09AE0C8FE793}" destId="{BC7F28C2-2BC2-418B-AE0E-212EB4DDE727}" srcOrd="1" destOrd="0" presId="urn:microsoft.com/office/officeart/2005/8/layout/hierarchy2"/>
    <dgm:cxn modelId="{27675110-7E5F-4BE2-9415-ECCE0E4F2403}" type="presParOf" srcId="{BD76ECB4-CE59-49A9-8E4F-95AE051A35AE}" destId="{13AD6009-EE7C-4485-BC88-31BE48D77ABC}" srcOrd="2" destOrd="0" presId="urn:microsoft.com/office/officeart/2005/8/layout/hierarchy2"/>
    <dgm:cxn modelId="{5962C395-104B-4AC8-9CD9-5E1EC57F0167}" type="presParOf" srcId="{13AD6009-EE7C-4485-BC88-31BE48D77ABC}" destId="{27FD352A-84AF-42AF-B3CA-4A1A1053D834}" srcOrd="0" destOrd="0" presId="urn:microsoft.com/office/officeart/2005/8/layout/hierarchy2"/>
    <dgm:cxn modelId="{EE7A4588-65FB-4330-8DC5-FA02A6074CF0}" type="presParOf" srcId="{BD76ECB4-CE59-49A9-8E4F-95AE051A35AE}" destId="{8811CC31-60A3-4B10-945E-1ECB6241B757}" srcOrd="3" destOrd="0" presId="urn:microsoft.com/office/officeart/2005/8/layout/hierarchy2"/>
    <dgm:cxn modelId="{0C8F51A0-BF85-4AE8-BE76-3AE2D6F0F202}" type="presParOf" srcId="{8811CC31-60A3-4B10-945E-1ECB6241B757}" destId="{CC864D77-31BD-4907-BE2E-DAA0D5E3998B}" srcOrd="0" destOrd="0" presId="urn:microsoft.com/office/officeart/2005/8/layout/hierarchy2"/>
    <dgm:cxn modelId="{41EADBE4-9FE4-44EC-AFFD-099E1CA7AA2A}" type="presParOf" srcId="{8811CC31-60A3-4B10-945E-1ECB6241B757}" destId="{574B105C-16E2-47A5-B946-1BDFE88C58B1}" srcOrd="1" destOrd="0" presId="urn:microsoft.com/office/officeart/2005/8/layout/hierarchy2"/>
    <dgm:cxn modelId="{BBAE9145-017F-490C-B025-7FC13B6299D5}" type="presParOf" srcId="{3F2FE311-B5FA-4315-A72A-212BBE74B990}" destId="{40671AD6-3C78-46D8-8CE0-EA0D6ED906D9}" srcOrd="4" destOrd="0" presId="urn:microsoft.com/office/officeart/2005/8/layout/hierarchy2"/>
    <dgm:cxn modelId="{E78A10CC-D10D-45C5-B81D-4EF89B1C2555}" type="presParOf" srcId="{40671AD6-3C78-46D8-8CE0-EA0D6ED906D9}" destId="{CDCA0A04-06E6-4C02-8DE2-D3B91DFE3CA8}" srcOrd="0" destOrd="0" presId="urn:microsoft.com/office/officeart/2005/8/layout/hierarchy2"/>
    <dgm:cxn modelId="{3ED74AED-F69C-44E8-8D54-7D977FD59A5D}" type="presParOf" srcId="{3F2FE311-B5FA-4315-A72A-212BBE74B990}" destId="{7B64B070-5AE6-40C2-A1A9-04E840A3AAAD}" srcOrd="5" destOrd="0" presId="urn:microsoft.com/office/officeart/2005/8/layout/hierarchy2"/>
    <dgm:cxn modelId="{D1002BCA-08C2-4694-8161-3A0392E59260}" type="presParOf" srcId="{7B64B070-5AE6-40C2-A1A9-04E840A3AAAD}" destId="{6B803060-8D17-420D-8F03-BFFE02504B37}" srcOrd="0" destOrd="0" presId="urn:microsoft.com/office/officeart/2005/8/layout/hierarchy2"/>
    <dgm:cxn modelId="{1431042F-5C36-4A21-9FD2-0420ED9FD282}" type="presParOf" srcId="{7B64B070-5AE6-40C2-A1A9-04E840A3AAAD}" destId="{48D13CA6-E002-44A8-BDF0-3B7E42534B63}" srcOrd="1" destOrd="0" presId="urn:microsoft.com/office/officeart/2005/8/layout/hierarchy2"/>
    <dgm:cxn modelId="{4372511C-11A3-44B1-8857-852BD066E857}" type="presParOf" srcId="{48D13CA6-E002-44A8-BDF0-3B7E42534B63}" destId="{0987FBA8-B099-4253-8367-9753863EC603}" srcOrd="0" destOrd="0" presId="urn:microsoft.com/office/officeart/2005/8/layout/hierarchy2"/>
    <dgm:cxn modelId="{445AF9EB-ADE0-4BFF-B4D2-D0461D081C4C}" type="presParOf" srcId="{0987FBA8-B099-4253-8367-9753863EC603}" destId="{1FC410C6-8756-43C3-AB44-87EB8741858A}" srcOrd="0" destOrd="0" presId="urn:microsoft.com/office/officeart/2005/8/layout/hierarchy2"/>
    <dgm:cxn modelId="{4AAA4E2E-9BEC-4D42-838A-1BB106ED3BE8}" type="presParOf" srcId="{48D13CA6-E002-44A8-BDF0-3B7E42534B63}" destId="{C3A108A3-605B-402A-A82A-272F63AD3328}" srcOrd="1" destOrd="0" presId="urn:microsoft.com/office/officeart/2005/8/layout/hierarchy2"/>
    <dgm:cxn modelId="{1C4AF9B3-71CF-41B9-991E-E1CC5038DD11}" type="presParOf" srcId="{C3A108A3-605B-402A-A82A-272F63AD3328}" destId="{8DBE072A-CB74-413E-AC28-22DF3EF5AE15}" srcOrd="0" destOrd="0" presId="urn:microsoft.com/office/officeart/2005/8/layout/hierarchy2"/>
    <dgm:cxn modelId="{A7C1B064-177E-4EFE-9A6C-F7B6698AB997}" type="presParOf" srcId="{C3A108A3-605B-402A-A82A-272F63AD3328}" destId="{4388B5DF-79B0-464B-9D07-AA1DB78CD44C}" srcOrd="1" destOrd="0" presId="urn:microsoft.com/office/officeart/2005/8/layout/hierarchy2"/>
    <dgm:cxn modelId="{D198015E-42CB-4A84-98DC-53798F7649C2}" type="presParOf" srcId="{48D13CA6-E002-44A8-BDF0-3B7E42534B63}" destId="{74B862DC-CC39-40DC-9675-1D20A556B0F1}" srcOrd="2" destOrd="0" presId="urn:microsoft.com/office/officeart/2005/8/layout/hierarchy2"/>
    <dgm:cxn modelId="{96B51F5D-0155-4DE0-98F4-0BC82EF72BC9}" type="presParOf" srcId="{74B862DC-CC39-40DC-9675-1D20A556B0F1}" destId="{2E250FAE-D160-4404-80E7-C378F1598B32}" srcOrd="0" destOrd="0" presId="urn:microsoft.com/office/officeart/2005/8/layout/hierarchy2"/>
    <dgm:cxn modelId="{557BC48C-B1E1-4659-A48E-7DD4ACAA5246}" type="presParOf" srcId="{48D13CA6-E002-44A8-BDF0-3B7E42534B63}" destId="{8FC3CDEF-6133-4296-BBC2-8128BFA85D14}" srcOrd="3" destOrd="0" presId="urn:microsoft.com/office/officeart/2005/8/layout/hierarchy2"/>
    <dgm:cxn modelId="{2D31C18A-918C-4F33-B8B1-16AE007FEE94}" type="presParOf" srcId="{8FC3CDEF-6133-4296-BBC2-8128BFA85D14}" destId="{EEA36FFA-B24C-45C3-87A4-035E06B7D845}" srcOrd="0" destOrd="0" presId="urn:microsoft.com/office/officeart/2005/8/layout/hierarchy2"/>
    <dgm:cxn modelId="{BE1966BF-153F-4082-94CD-E4296FC05429}" type="presParOf" srcId="{8FC3CDEF-6133-4296-BBC2-8128BFA85D14}" destId="{51EE6F7B-083A-4167-B092-7C4C6DCE02FD}" srcOrd="1" destOrd="0" presId="urn:microsoft.com/office/officeart/2005/8/layout/hierarchy2"/>
    <dgm:cxn modelId="{4773D500-E2EC-4E10-8CA3-0E40ABEC3D97}" type="presParOf" srcId="{48D13CA6-E002-44A8-BDF0-3B7E42534B63}" destId="{EF1EA0BF-0901-4FD2-99EC-9093406893C8}" srcOrd="4" destOrd="0" presId="urn:microsoft.com/office/officeart/2005/8/layout/hierarchy2"/>
    <dgm:cxn modelId="{7563FB56-35FC-4B9B-A50E-7D286CB3945B}" type="presParOf" srcId="{EF1EA0BF-0901-4FD2-99EC-9093406893C8}" destId="{4FEDC0D4-241C-4C92-B749-CF9682BD279E}" srcOrd="0" destOrd="0" presId="urn:microsoft.com/office/officeart/2005/8/layout/hierarchy2"/>
    <dgm:cxn modelId="{EF4EE5F7-2044-4EA7-A931-699049FCB4CB}" type="presParOf" srcId="{48D13CA6-E002-44A8-BDF0-3B7E42534B63}" destId="{BEBAB998-1603-48A7-ADD6-DA9487B06813}" srcOrd="5" destOrd="0" presId="urn:microsoft.com/office/officeart/2005/8/layout/hierarchy2"/>
    <dgm:cxn modelId="{4B458CEE-6134-44B9-9476-9A25739B6992}" type="presParOf" srcId="{BEBAB998-1603-48A7-ADD6-DA9487B06813}" destId="{4DEF00E0-4136-4779-B0AF-3D04820C03FE}" srcOrd="0" destOrd="0" presId="urn:microsoft.com/office/officeart/2005/8/layout/hierarchy2"/>
    <dgm:cxn modelId="{F605EA79-EA07-4C61-9F20-A756C78E6FEC}" type="presParOf" srcId="{BEBAB998-1603-48A7-ADD6-DA9487B06813}" destId="{F6434908-7609-430A-B12E-47449C3C2DD0}" srcOrd="1" destOrd="0" presId="urn:microsoft.com/office/officeart/2005/8/layout/hierarchy2"/>
    <dgm:cxn modelId="{9A6682A4-C158-4699-87A4-07637328FC3F}" type="presParOf" srcId="{48D13CA6-E002-44A8-BDF0-3B7E42534B63}" destId="{AC5508E1-512F-4FD1-BDA7-C985F6B9F580}" srcOrd="6" destOrd="0" presId="urn:microsoft.com/office/officeart/2005/8/layout/hierarchy2"/>
    <dgm:cxn modelId="{F40E57C2-BD57-403C-AD7B-AAA891549A62}" type="presParOf" srcId="{AC5508E1-512F-4FD1-BDA7-C985F6B9F580}" destId="{9291A484-04D4-461C-9C60-42C39BBDF8E7}" srcOrd="0" destOrd="0" presId="urn:microsoft.com/office/officeart/2005/8/layout/hierarchy2"/>
    <dgm:cxn modelId="{307799BD-B10A-4B25-9999-BFCC722528F0}" type="presParOf" srcId="{48D13CA6-E002-44A8-BDF0-3B7E42534B63}" destId="{E69A858D-70DE-4CB1-86E2-70E6801E00E6}" srcOrd="7" destOrd="0" presId="urn:microsoft.com/office/officeart/2005/8/layout/hierarchy2"/>
    <dgm:cxn modelId="{76040D68-1683-45D0-90BD-5D64152261FB}" type="presParOf" srcId="{E69A858D-70DE-4CB1-86E2-70E6801E00E6}" destId="{10DC4595-4FEF-4D63-93DE-7418EF302FB4}" srcOrd="0" destOrd="0" presId="urn:microsoft.com/office/officeart/2005/8/layout/hierarchy2"/>
    <dgm:cxn modelId="{7EA1A0D1-6916-462F-98EA-213AD8652D34}" type="presParOf" srcId="{E69A858D-70DE-4CB1-86E2-70E6801E00E6}" destId="{FF285025-87D2-47C7-9B3F-AB4EDD0738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A5214171-3299-4DD3-91D9-F820014E329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07110284-B9F3-4055-A863-E083DEF1C2E7}">
      <dgm:prSet phldrT="[Текст]" custT="1"/>
      <dgm:spPr/>
      <dgm:t>
        <a:bodyPr/>
        <a:lstStyle/>
        <a:p>
          <a:r>
            <a:rPr lang="ru-RU" sz="1800" dirty="0" smtClean="0"/>
            <a:t>Методы защиты от шума</a:t>
          </a:r>
          <a:endParaRPr lang="ru-RU" sz="1800" dirty="0"/>
        </a:p>
      </dgm:t>
    </dgm:pt>
    <dgm:pt modelId="{096E63CF-A839-4561-A47A-182A60BC6A5A}" type="parTrans" cxnId="{F138EEEB-262D-4CF6-A44A-57BBDDDE6491}">
      <dgm:prSet/>
      <dgm:spPr/>
      <dgm:t>
        <a:bodyPr/>
        <a:lstStyle/>
        <a:p>
          <a:endParaRPr lang="ru-RU"/>
        </a:p>
      </dgm:t>
    </dgm:pt>
    <dgm:pt modelId="{339AEB1C-78E3-4DE2-A327-20DBDA692DA3}" type="sibTrans" cxnId="{F138EEEB-262D-4CF6-A44A-57BBDDDE6491}">
      <dgm:prSet/>
      <dgm:spPr/>
      <dgm:t>
        <a:bodyPr/>
        <a:lstStyle/>
        <a:p>
          <a:endParaRPr lang="ru-RU"/>
        </a:p>
      </dgm:t>
    </dgm:pt>
    <dgm:pt modelId="{0165CA97-F1B1-4A9C-B768-6474E4FA47A1}">
      <dgm:prSet phldrT="[Текст]" custT="1"/>
      <dgm:spPr/>
      <dgm:t>
        <a:bodyPr/>
        <a:lstStyle/>
        <a:p>
          <a:r>
            <a:rPr lang="ru-RU" sz="1800" dirty="0" smtClean="0"/>
            <a:t>Снижение звуковой мощности источника звука</a:t>
          </a:r>
          <a:endParaRPr lang="ru-RU" sz="1800" dirty="0"/>
        </a:p>
      </dgm:t>
    </dgm:pt>
    <dgm:pt modelId="{4773CE0E-188B-43C0-B470-F4D209F2C7D0}" type="parTrans" cxnId="{0354794B-D533-42A4-B686-35C7793E561F}">
      <dgm:prSet/>
      <dgm:spPr/>
      <dgm:t>
        <a:bodyPr/>
        <a:lstStyle/>
        <a:p>
          <a:endParaRPr lang="ru-RU"/>
        </a:p>
      </dgm:t>
    </dgm:pt>
    <dgm:pt modelId="{AA87A6F6-1032-4633-B9D4-23C0290513B1}" type="sibTrans" cxnId="{0354794B-D533-42A4-B686-35C7793E561F}">
      <dgm:prSet/>
      <dgm:spPr/>
      <dgm:t>
        <a:bodyPr/>
        <a:lstStyle/>
        <a:p>
          <a:endParaRPr lang="ru-RU"/>
        </a:p>
      </dgm:t>
    </dgm:pt>
    <dgm:pt modelId="{7C85C42E-CCA9-4DFE-9033-FF94E2D08F71}">
      <dgm:prSet custT="1"/>
      <dgm:spPr/>
      <dgm:t>
        <a:bodyPr/>
        <a:lstStyle/>
        <a:p>
          <a:r>
            <a:rPr lang="ru-RU" sz="1800" dirty="0" smtClean="0"/>
            <a:t>Размещение рабочих мест с учетом направленности излучения звуковой энергии</a:t>
          </a:r>
          <a:endParaRPr lang="ru-RU" sz="1800" dirty="0"/>
        </a:p>
      </dgm:t>
    </dgm:pt>
    <dgm:pt modelId="{1BD98D71-1B52-4599-AA67-A0CE6E366C2B}" type="parTrans" cxnId="{8DC5551C-7BC6-4E15-9A04-C8393D6769D2}">
      <dgm:prSet/>
      <dgm:spPr/>
      <dgm:t>
        <a:bodyPr/>
        <a:lstStyle/>
        <a:p>
          <a:endParaRPr lang="ru-RU"/>
        </a:p>
      </dgm:t>
    </dgm:pt>
    <dgm:pt modelId="{90D18CBB-4103-4F27-9DC4-1058B903C03A}" type="sibTrans" cxnId="{8DC5551C-7BC6-4E15-9A04-C8393D6769D2}">
      <dgm:prSet/>
      <dgm:spPr/>
      <dgm:t>
        <a:bodyPr/>
        <a:lstStyle/>
        <a:p>
          <a:endParaRPr lang="ru-RU"/>
        </a:p>
      </dgm:t>
    </dgm:pt>
    <dgm:pt modelId="{DCC75071-A76D-4F24-8189-8898872E4088}">
      <dgm:prSet custT="1"/>
      <dgm:spPr/>
      <dgm:t>
        <a:bodyPr/>
        <a:lstStyle/>
        <a:p>
          <a:r>
            <a:rPr lang="ru-RU" sz="1800" dirty="0" smtClean="0"/>
            <a:t>Удаление рабочих мест от источника звука</a:t>
          </a:r>
          <a:endParaRPr lang="ru-RU" sz="1800" dirty="0"/>
        </a:p>
      </dgm:t>
    </dgm:pt>
    <dgm:pt modelId="{23EAC04F-EAFF-4F64-AD0A-517EEA054747}" type="parTrans" cxnId="{AD7EB7A1-46C6-469A-8A91-D5B1FD1046C9}">
      <dgm:prSet/>
      <dgm:spPr/>
      <dgm:t>
        <a:bodyPr/>
        <a:lstStyle/>
        <a:p>
          <a:endParaRPr lang="ru-RU"/>
        </a:p>
      </dgm:t>
    </dgm:pt>
    <dgm:pt modelId="{8E99464A-E465-4023-975B-6361D367B4C7}" type="sibTrans" cxnId="{AD7EB7A1-46C6-469A-8A91-D5B1FD1046C9}">
      <dgm:prSet/>
      <dgm:spPr/>
      <dgm:t>
        <a:bodyPr/>
        <a:lstStyle/>
        <a:p>
          <a:endParaRPr lang="ru-RU"/>
        </a:p>
      </dgm:t>
    </dgm:pt>
    <dgm:pt modelId="{72414ED7-F633-426B-9A5C-4CBA618DFA20}">
      <dgm:prSet custT="1"/>
      <dgm:spPr/>
      <dgm:t>
        <a:bodyPr/>
        <a:lstStyle/>
        <a:p>
          <a:r>
            <a:rPr lang="ru-RU" sz="1800" dirty="0" smtClean="0"/>
            <a:t>Акустическая обработка помещения</a:t>
          </a:r>
          <a:endParaRPr lang="ru-RU" sz="1800" dirty="0"/>
        </a:p>
      </dgm:t>
    </dgm:pt>
    <dgm:pt modelId="{3DFD0022-EEC2-427E-ADA1-75328FAD12B8}" type="parTrans" cxnId="{A5EB3BA4-62B2-482F-9DAD-A2E7FE20287B}">
      <dgm:prSet/>
      <dgm:spPr/>
      <dgm:t>
        <a:bodyPr/>
        <a:lstStyle/>
        <a:p>
          <a:endParaRPr lang="ru-RU"/>
        </a:p>
      </dgm:t>
    </dgm:pt>
    <dgm:pt modelId="{BEE2F457-23E4-4627-8DA9-012A2D73B234}" type="sibTrans" cxnId="{A5EB3BA4-62B2-482F-9DAD-A2E7FE20287B}">
      <dgm:prSet/>
      <dgm:spPr/>
      <dgm:t>
        <a:bodyPr/>
        <a:lstStyle/>
        <a:p>
          <a:endParaRPr lang="ru-RU"/>
        </a:p>
      </dgm:t>
    </dgm:pt>
    <dgm:pt modelId="{A9FDFA4A-A162-4184-A3AC-B1075326AD1A}">
      <dgm:prSet custT="1"/>
      <dgm:spPr/>
      <dgm:t>
        <a:bodyPr/>
        <a:lstStyle/>
        <a:p>
          <a:r>
            <a:rPr lang="ru-RU" sz="1800" dirty="0" smtClean="0"/>
            <a:t>Звукоизоляция</a:t>
          </a:r>
          <a:endParaRPr lang="ru-RU" sz="1800" dirty="0"/>
        </a:p>
      </dgm:t>
    </dgm:pt>
    <dgm:pt modelId="{1B55ACE3-BC7D-4246-9115-3186E2120CE7}" type="parTrans" cxnId="{1ADD81BD-0D12-4A8F-BA44-66F990DF03B3}">
      <dgm:prSet/>
      <dgm:spPr/>
      <dgm:t>
        <a:bodyPr/>
        <a:lstStyle/>
        <a:p>
          <a:endParaRPr lang="ru-RU"/>
        </a:p>
      </dgm:t>
    </dgm:pt>
    <dgm:pt modelId="{3EA3B469-D985-4FE9-AAE0-08AF11DC41D5}" type="sibTrans" cxnId="{1ADD81BD-0D12-4A8F-BA44-66F990DF03B3}">
      <dgm:prSet/>
      <dgm:spPr/>
      <dgm:t>
        <a:bodyPr/>
        <a:lstStyle/>
        <a:p>
          <a:endParaRPr lang="ru-RU"/>
        </a:p>
      </dgm:t>
    </dgm:pt>
    <dgm:pt modelId="{86A5706A-7846-4E27-8554-8A38483BFB81}">
      <dgm:prSet custT="1"/>
      <dgm:spPr/>
      <dgm:t>
        <a:bodyPr/>
        <a:lstStyle/>
        <a:p>
          <a:r>
            <a:rPr lang="ru-RU" sz="1800" dirty="0" smtClean="0"/>
            <a:t>Применение глушителей для снижения аэродинамического шума</a:t>
          </a:r>
          <a:endParaRPr lang="ru-RU" sz="1800" dirty="0"/>
        </a:p>
      </dgm:t>
    </dgm:pt>
    <dgm:pt modelId="{C1C1156D-C9A5-40FE-AE47-D409D561C664}" type="parTrans" cxnId="{55B771A1-65BB-4611-BC56-91E3AA711B03}">
      <dgm:prSet/>
      <dgm:spPr/>
      <dgm:t>
        <a:bodyPr/>
        <a:lstStyle/>
        <a:p>
          <a:endParaRPr lang="ru-RU"/>
        </a:p>
      </dgm:t>
    </dgm:pt>
    <dgm:pt modelId="{293FE3A2-7CF6-4E86-AE41-B1B0BD781A89}" type="sibTrans" cxnId="{55B771A1-65BB-4611-BC56-91E3AA711B03}">
      <dgm:prSet/>
      <dgm:spPr/>
      <dgm:t>
        <a:bodyPr/>
        <a:lstStyle/>
        <a:p>
          <a:endParaRPr lang="ru-RU"/>
        </a:p>
      </dgm:t>
    </dgm:pt>
    <dgm:pt modelId="{A3234BEA-56B6-4FA3-B103-FDB0DAA58630}">
      <dgm:prSet custT="1"/>
      <dgm:spPr/>
      <dgm:t>
        <a:bodyPr/>
        <a:lstStyle/>
        <a:p>
          <a:r>
            <a:rPr lang="ru-RU" sz="1800" dirty="0" smtClean="0"/>
            <a:t>Применение средств индивидуальной защиты</a:t>
          </a:r>
          <a:endParaRPr lang="ru-RU" sz="1800" dirty="0"/>
        </a:p>
      </dgm:t>
    </dgm:pt>
    <dgm:pt modelId="{FC99ACA9-6C81-4EE8-A07D-5D875C972789}" type="parTrans" cxnId="{8088107F-38F2-425E-B08A-D512544291FE}">
      <dgm:prSet/>
      <dgm:spPr/>
      <dgm:t>
        <a:bodyPr/>
        <a:lstStyle/>
        <a:p>
          <a:endParaRPr lang="ru-RU"/>
        </a:p>
      </dgm:t>
    </dgm:pt>
    <dgm:pt modelId="{76C4CDDF-E1AC-4D3A-8AD0-8F6C1C844A9E}" type="sibTrans" cxnId="{8088107F-38F2-425E-B08A-D512544291FE}">
      <dgm:prSet/>
      <dgm:spPr/>
      <dgm:t>
        <a:bodyPr/>
        <a:lstStyle/>
        <a:p>
          <a:endParaRPr lang="ru-RU"/>
        </a:p>
      </dgm:t>
    </dgm:pt>
    <dgm:pt modelId="{2CBEB54F-0CC6-443A-AE8B-5DADC0BD8031}" type="pres">
      <dgm:prSet presAssocID="{A5214171-3299-4DD3-91D9-F820014E3295}" presName="Name0" presStyleCnt="0">
        <dgm:presLayoutVars>
          <dgm:chMax val="1"/>
          <dgm:dir/>
          <dgm:animLvl val="ctr"/>
          <dgm:resizeHandles val="exact"/>
        </dgm:presLayoutVars>
      </dgm:prSet>
      <dgm:spPr/>
      <dgm:t>
        <a:bodyPr/>
        <a:lstStyle/>
        <a:p>
          <a:endParaRPr lang="ru-RU"/>
        </a:p>
      </dgm:t>
    </dgm:pt>
    <dgm:pt modelId="{95FE84B4-E0C5-40BD-934D-22EFA33E16D4}" type="pres">
      <dgm:prSet presAssocID="{07110284-B9F3-4055-A863-E083DEF1C2E7}" presName="centerShape" presStyleLbl="node0" presStyleIdx="0" presStyleCnt="1"/>
      <dgm:spPr/>
      <dgm:t>
        <a:bodyPr/>
        <a:lstStyle/>
        <a:p>
          <a:endParaRPr lang="ru-RU"/>
        </a:p>
      </dgm:t>
    </dgm:pt>
    <dgm:pt modelId="{BFD61157-C9DD-4B91-A14F-D6FD23B7E21C}" type="pres">
      <dgm:prSet presAssocID="{4773CE0E-188B-43C0-B470-F4D209F2C7D0}" presName="parTrans" presStyleLbl="sibTrans2D1" presStyleIdx="0" presStyleCnt="7"/>
      <dgm:spPr/>
      <dgm:t>
        <a:bodyPr/>
        <a:lstStyle/>
        <a:p>
          <a:endParaRPr lang="ru-RU"/>
        </a:p>
      </dgm:t>
    </dgm:pt>
    <dgm:pt modelId="{546DF0BC-4302-4B6A-9D6B-62016BC0ABC7}" type="pres">
      <dgm:prSet presAssocID="{4773CE0E-188B-43C0-B470-F4D209F2C7D0}" presName="connectorText" presStyleLbl="sibTrans2D1" presStyleIdx="0" presStyleCnt="7"/>
      <dgm:spPr/>
      <dgm:t>
        <a:bodyPr/>
        <a:lstStyle/>
        <a:p>
          <a:endParaRPr lang="ru-RU"/>
        </a:p>
      </dgm:t>
    </dgm:pt>
    <dgm:pt modelId="{E37D6919-054A-4BCF-975B-F82F5AB63774}" type="pres">
      <dgm:prSet presAssocID="{0165CA97-F1B1-4A9C-B768-6474E4FA47A1}" presName="node" presStyleLbl="node1" presStyleIdx="0" presStyleCnt="7" custScaleX="140400">
        <dgm:presLayoutVars>
          <dgm:bulletEnabled val="1"/>
        </dgm:presLayoutVars>
      </dgm:prSet>
      <dgm:spPr/>
      <dgm:t>
        <a:bodyPr/>
        <a:lstStyle/>
        <a:p>
          <a:endParaRPr lang="ru-RU"/>
        </a:p>
      </dgm:t>
    </dgm:pt>
    <dgm:pt modelId="{2AC27835-6682-4174-8614-4F6DE23F831B}" type="pres">
      <dgm:prSet presAssocID="{1BD98D71-1B52-4599-AA67-A0CE6E366C2B}" presName="parTrans" presStyleLbl="sibTrans2D1" presStyleIdx="1" presStyleCnt="7"/>
      <dgm:spPr/>
      <dgm:t>
        <a:bodyPr/>
        <a:lstStyle/>
        <a:p>
          <a:endParaRPr lang="ru-RU"/>
        </a:p>
      </dgm:t>
    </dgm:pt>
    <dgm:pt modelId="{FC29BF21-B753-4040-A5D1-B0D358CB8177}" type="pres">
      <dgm:prSet presAssocID="{1BD98D71-1B52-4599-AA67-A0CE6E366C2B}" presName="connectorText" presStyleLbl="sibTrans2D1" presStyleIdx="1" presStyleCnt="7"/>
      <dgm:spPr/>
      <dgm:t>
        <a:bodyPr/>
        <a:lstStyle/>
        <a:p>
          <a:endParaRPr lang="ru-RU"/>
        </a:p>
      </dgm:t>
    </dgm:pt>
    <dgm:pt modelId="{8A01734A-5191-4CF3-A96B-FA01A7EC0280}" type="pres">
      <dgm:prSet presAssocID="{7C85C42E-CCA9-4DFE-9033-FF94E2D08F71}" presName="node" presStyleLbl="node1" presStyleIdx="1" presStyleCnt="7" custScaleX="201783" custScaleY="115206" custRadScaleRad="147962" custRadScaleInc="16246">
        <dgm:presLayoutVars>
          <dgm:bulletEnabled val="1"/>
        </dgm:presLayoutVars>
      </dgm:prSet>
      <dgm:spPr/>
      <dgm:t>
        <a:bodyPr/>
        <a:lstStyle/>
        <a:p>
          <a:endParaRPr lang="ru-RU"/>
        </a:p>
      </dgm:t>
    </dgm:pt>
    <dgm:pt modelId="{CC7A9723-2316-48C1-914B-52A90B51910D}" type="pres">
      <dgm:prSet presAssocID="{23EAC04F-EAFF-4F64-AD0A-517EEA054747}" presName="parTrans" presStyleLbl="sibTrans2D1" presStyleIdx="2" presStyleCnt="7"/>
      <dgm:spPr/>
      <dgm:t>
        <a:bodyPr/>
        <a:lstStyle/>
        <a:p>
          <a:endParaRPr lang="ru-RU"/>
        </a:p>
      </dgm:t>
    </dgm:pt>
    <dgm:pt modelId="{93920620-F6EC-4BA0-A140-8FE5F7DF146D}" type="pres">
      <dgm:prSet presAssocID="{23EAC04F-EAFF-4F64-AD0A-517EEA054747}" presName="connectorText" presStyleLbl="sibTrans2D1" presStyleIdx="2" presStyleCnt="7"/>
      <dgm:spPr/>
      <dgm:t>
        <a:bodyPr/>
        <a:lstStyle/>
        <a:p>
          <a:endParaRPr lang="ru-RU"/>
        </a:p>
      </dgm:t>
    </dgm:pt>
    <dgm:pt modelId="{07A71038-0F30-4887-B0BE-3E928D31D1C0}" type="pres">
      <dgm:prSet presAssocID="{DCC75071-A76D-4F24-8189-8898872E4088}" presName="node" presStyleLbl="node1" presStyleIdx="2" presStyleCnt="7" custScaleX="130432" custRadScaleRad="137062" custRadScaleInc="-49126">
        <dgm:presLayoutVars>
          <dgm:bulletEnabled val="1"/>
        </dgm:presLayoutVars>
      </dgm:prSet>
      <dgm:spPr/>
      <dgm:t>
        <a:bodyPr/>
        <a:lstStyle/>
        <a:p>
          <a:endParaRPr lang="ru-RU"/>
        </a:p>
      </dgm:t>
    </dgm:pt>
    <dgm:pt modelId="{910B9CD1-4492-4A64-A894-B36B436EF793}" type="pres">
      <dgm:prSet presAssocID="{3DFD0022-EEC2-427E-ADA1-75328FAD12B8}" presName="parTrans" presStyleLbl="sibTrans2D1" presStyleIdx="3" presStyleCnt="7"/>
      <dgm:spPr/>
      <dgm:t>
        <a:bodyPr/>
        <a:lstStyle/>
        <a:p>
          <a:endParaRPr lang="ru-RU"/>
        </a:p>
      </dgm:t>
    </dgm:pt>
    <dgm:pt modelId="{81E6C2C0-E144-405D-A007-8F864632318F}" type="pres">
      <dgm:prSet presAssocID="{3DFD0022-EEC2-427E-ADA1-75328FAD12B8}" presName="connectorText" presStyleLbl="sibTrans2D1" presStyleIdx="3" presStyleCnt="7"/>
      <dgm:spPr/>
      <dgm:t>
        <a:bodyPr/>
        <a:lstStyle/>
        <a:p>
          <a:endParaRPr lang="ru-RU"/>
        </a:p>
      </dgm:t>
    </dgm:pt>
    <dgm:pt modelId="{0C167D30-A6EC-4516-B6CA-E5D703CA6F48}" type="pres">
      <dgm:prSet presAssocID="{72414ED7-F633-426B-9A5C-4CBA618DFA20}" presName="node" presStyleLbl="node1" presStyleIdx="3" presStyleCnt="7" custScaleX="149188" custScaleY="90492" custRadScaleRad="136803" custRadScaleInc="-117608">
        <dgm:presLayoutVars>
          <dgm:bulletEnabled val="1"/>
        </dgm:presLayoutVars>
      </dgm:prSet>
      <dgm:spPr/>
      <dgm:t>
        <a:bodyPr/>
        <a:lstStyle/>
        <a:p>
          <a:endParaRPr lang="ru-RU"/>
        </a:p>
      </dgm:t>
    </dgm:pt>
    <dgm:pt modelId="{6DB05BA8-8F38-4610-9613-A28EB564FD06}" type="pres">
      <dgm:prSet presAssocID="{1B55ACE3-BC7D-4246-9115-3186E2120CE7}" presName="parTrans" presStyleLbl="sibTrans2D1" presStyleIdx="4" presStyleCnt="7"/>
      <dgm:spPr/>
      <dgm:t>
        <a:bodyPr/>
        <a:lstStyle/>
        <a:p>
          <a:endParaRPr lang="ru-RU"/>
        </a:p>
      </dgm:t>
    </dgm:pt>
    <dgm:pt modelId="{B984B97A-3429-4208-89F4-CF4893392DD0}" type="pres">
      <dgm:prSet presAssocID="{1B55ACE3-BC7D-4246-9115-3186E2120CE7}" presName="connectorText" presStyleLbl="sibTrans2D1" presStyleIdx="4" presStyleCnt="7"/>
      <dgm:spPr/>
      <dgm:t>
        <a:bodyPr/>
        <a:lstStyle/>
        <a:p>
          <a:endParaRPr lang="ru-RU"/>
        </a:p>
      </dgm:t>
    </dgm:pt>
    <dgm:pt modelId="{B5A5298C-E59E-4D8D-97CD-CBAEAD029C2B}" type="pres">
      <dgm:prSet presAssocID="{A9FDFA4A-A162-4184-A3AC-B1075326AD1A}" presName="node" presStyleLbl="node1" presStyleIdx="4" presStyleCnt="7" custScaleX="159078" custScaleY="55687" custRadScaleRad="94928" custRadScaleInc="-15394">
        <dgm:presLayoutVars>
          <dgm:bulletEnabled val="1"/>
        </dgm:presLayoutVars>
      </dgm:prSet>
      <dgm:spPr/>
      <dgm:t>
        <a:bodyPr/>
        <a:lstStyle/>
        <a:p>
          <a:endParaRPr lang="ru-RU"/>
        </a:p>
      </dgm:t>
    </dgm:pt>
    <dgm:pt modelId="{F36614C5-E88F-4186-A135-18CC9A7A55BB}" type="pres">
      <dgm:prSet presAssocID="{C1C1156D-C9A5-40FE-AE47-D409D561C664}" presName="parTrans" presStyleLbl="sibTrans2D1" presStyleIdx="5" presStyleCnt="7"/>
      <dgm:spPr/>
      <dgm:t>
        <a:bodyPr/>
        <a:lstStyle/>
        <a:p>
          <a:endParaRPr lang="ru-RU"/>
        </a:p>
      </dgm:t>
    </dgm:pt>
    <dgm:pt modelId="{D8C82088-D11C-4D49-ACDF-A8AF35E5C858}" type="pres">
      <dgm:prSet presAssocID="{C1C1156D-C9A5-40FE-AE47-D409D561C664}" presName="connectorText" presStyleLbl="sibTrans2D1" presStyleIdx="5" presStyleCnt="7"/>
      <dgm:spPr/>
      <dgm:t>
        <a:bodyPr/>
        <a:lstStyle/>
        <a:p>
          <a:endParaRPr lang="ru-RU"/>
        </a:p>
      </dgm:t>
    </dgm:pt>
    <dgm:pt modelId="{0FA0FF6B-3A89-4FFD-ACEC-B4D3F635A8AF}" type="pres">
      <dgm:prSet presAssocID="{86A5706A-7846-4E27-8554-8A38483BFB81}" presName="node" presStyleLbl="node1" presStyleIdx="5" presStyleCnt="7" custScaleX="201230" custScaleY="147517" custRadScaleRad="134605" custRadScaleInc="8127">
        <dgm:presLayoutVars>
          <dgm:bulletEnabled val="1"/>
        </dgm:presLayoutVars>
      </dgm:prSet>
      <dgm:spPr/>
      <dgm:t>
        <a:bodyPr/>
        <a:lstStyle/>
        <a:p>
          <a:endParaRPr lang="ru-RU"/>
        </a:p>
      </dgm:t>
    </dgm:pt>
    <dgm:pt modelId="{E5FDC61B-04A3-4D67-97E3-EFA9B61C9612}" type="pres">
      <dgm:prSet presAssocID="{FC99ACA9-6C81-4EE8-A07D-5D875C972789}" presName="parTrans" presStyleLbl="sibTrans2D1" presStyleIdx="6" presStyleCnt="7"/>
      <dgm:spPr/>
      <dgm:t>
        <a:bodyPr/>
        <a:lstStyle/>
        <a:p>
          <a:endParaRPr lang="ru-RU"/>
        </a:p>
      </dgm:t>
    </dgm:pt>
    <dgm:pt modelId="{84042329-56D0-4EEB-A2E2-97DB632DF4D0}" type="pres">
      <dgm:prSet presAssocID="{FC99ACA9-6C81-4EE8-A07D-5D875C972789}" presName="connectorText" presStyleLbl="sibTrans2D1" presStyleIdx="6" presStyleCnt="7"/>
      <dgm:spPr/>
      <dgm:t>
        <a:bodyPr/>
        <a:lstStyle/>
        <a:p>
          <a:endParaRPr lang="ru-RU"/>
        </a:p>
      </dgm:t>
    </dgm:pt>
    <dgm:pt modelId="{AB0979D8-1EBD-4789-B97E-36533B725C4A}" type="pres">
      <dgm:prSet presAssocID="{A3234BEA-56B6-4FA3-B103-FDB0DAA58630}" presName="node" presStyleLbl="node1" presStyleIdx="6" presStyleCnt="7" custScaleX="169067" custRadScaleRad="147167" custRadScaleInc="-15420">
        <dgm:presLayoutVars>
          <dgm:bulletEnabled val="1"/>
        </dgm:presLayoutVars>
      </dgm:prSet>
      <dgm:spPr/>
      <dgm:t>
        <a:bodyPr/>
        <a:lstStyle/>
        <a:p>
          <a:endParaRPr lang="ru-RU"/>
        </a:p>
      </dgm:t>
    </dgm:pt>
  </dgm:ptLst>
  <dgm:cxnLst>
    <dgm:cxn modelId="{9ABCCCC5-EA37-4E9A-BAC1-813DD7290EE1}" type="presOf" srcId="{07110284-B9F3-4055-A863-E083DEF1C2E7}" destId="{95FE84B4-E0C5-40BD-934D-22EFA33E16D4}" srcOrd="0" destOrd="0" presId="urn:microsoft.com/office/officeart/2005/8/layout/radial5"/>
    <dgm:cxn modelId="{0C35ED6D-0617-4DFB-B722-5F7C950AE4FF}" type="presOf" srcId="{C1C1156D-C9A5-40FE-AE47-D409D561C664}" destId="{F36614C5-E88F-4186-A135-18CC9A7A55BB}" srcOrd="0" destOrd="0" presId="urn:microsoft.com/office/officeart/2005/8/layout/radial5"/>
    <dgm:cxn modelId="{5BDE47AA-B680-4A07-A4AF-2C51F38DB2E5}" type="presOf" srcId="{0165CA97-F1B1-4A9C-B768-6474E4FA47A1}" destId="{E37D6919-054A-4BCF-975B-F82F5AB63774}" srcOrd="0" destOrd="0" presId="urn:microsoft.com/office/officeart/2005/8/layout/radial5"/>
    <dgm:cxn modelId="{1E28B824-F24A-4540-9583-DC17B5D03426}" type="presOf" srcId="{1BD98D71-1B52-4599-AA67-A0CE6E366C2B}" destId="{FC29BF21-B753-4040-A5D1-B0D358CB8177}" srcOrd="1" destOrd="0" presId="urn:microsoft.com/office/officeart/2005/8/layout/radial5"/>
    <dgm:cxn modelId="{6CE07600-5442-4883-8059-BE90D96FE3B5}" type="presOf" srcId="{23EAC04F-EAFF-4F64-AD0A-517EEA054747}" destId="{93920620-F6EC-4BA0-A140-8FE5F7DF146D}" srcOrd="1" destOrd="0" presId="urn:microsoft.com/office/officeart/2005/8/layout/radial5"/>
    <dgm:cxn modelId="{35899CB9-7C0E-40AF-99F3-C5CF55287D84}" type="presOf" srcId="{4773CE0E-188B-43C0-B470-F4D209F2C7D0}" destId="{BFD61157-C9DD-4B91-A14F-D6FD23B7E21C}" srcOrd="0" destOrd="0" presId="urn:microsoft.com/office/officeart/2005/8/layout/radial5"/>
    <dgm:cxn modelId="{BC78037A-C68D-4719-A23D-B9CE6EEAFE4F}" type="presOf" srcId="{DCC75071-A76D-4F24-8189-8898872E4088}" destId="{07A71038-0F30-4887-B0BE-3E928D31D1C0}" srcOrd="0" destOrd="0" presId="urn:microsoft.com/office/officeart/2005/8/layout/radial5"/>
    <dgm:cxn modelId="{2B1C030C-0B3F-43FC-AF46-37E1EEEF7795}" type="presOf" srcId="{C1C1156D-C9A5-40FE-AE47-D409D561C664}" destId="{D8C82088-D11C-4D49-ACDF-A8AF35E5C858}" srcOrd="1" destOrd="0" presId="urn:microsoft.com/office/officeart/2005/8/layout/radial5"/>
    <dgm:cxn modelId="{0354794B-D533-42A4-B686-35C7793E561F}" srcId="{07110284-B9F3-4055-A863-E083DEF1C2E7}" destId="{0165CA97-F1B1-4A9C-B768-6474E4FA47A1}" srcOrd="0" destOrd="0" parTransId="{4773CE0E-188B-43C0-B470-F4D209F2C7D0}" sibTransId="{AA87A6F6-1032-4633-B9D4-23C0290513B1}"/>
    <dgm:cxn modelId="{D5597AC0-EFC3-4BC8-BDE9-23DD440F5278}" type="presOf" srcId="{4773CE0E-188B-43C0-B470-F4D209F2C7D0}" destId="{546DF0BC-4302-4B6A-9D6B-62016BC0ABC7}" srcOrd="1" destOrd="0" presId="urn:microsoft.com/office/officeart/2005/8/layout/radial5"/>
    <dgm:cxn modelId="{1ADD81BD-0D12-4A8F-BA44-66F990DF03B3}" srcId="{07110284-B9F3-4055-A863-E083DEF1C2E7}" destId="{A9FDFA4A-A162-4184-A3AC-B1075326AD1A}" srcOrd="4" destOrd="0" parTransId="{1B55ACE3-BC7D-4246-9115-3186E2120CE7}" sibTransId="{3EA3B469-D985-4FE9-AAE0-08AF11DC41D5}"/>
    <dgm:cxn modelId="{C866FD21-F534-439B-9516-02D50E569D06}" type="presOf" srcId="{86A5706A-7846-4E27-8554-8A38483BFB81}" destId="{0FA0FF6B-3A89-4FFD-ACEC-B4D3F635A8AF}" srcOrd="0" destOrd="0" presId="urn:microsoft.com/office/officeart/2005/8/layout/radial5"/>
    <dgm:cxn modelId="{8DC5551C-7BC6-4E15-9A04-C8393D6769D2}" srcId="{07110284-B9F3-4055-A863-E083DEF1C2E7}" destId="{7C85C42E-CCA9-4DFE-9033-FF94E2D08F71}" srcOrd="1" destOrd="0" parTransId="{1BD98D71-1B52-4599-AA67-A0CE6E366C2B}" sibTransId="{90D18CBB-4103-4F27-9DC4-1058B903C03A}"/>
    <dgm:cxn modelId="{5B0C82C9-1891-44DA-93D4-D5C7445FB14D}" type="presOf" srcId="{FC99ACA9-6C81-4EE8-A07D-5D875C972789}" destId="{84042329-56D0-4EEB-A2E2-97DB632DF4D0}" srcOrd="1" destOrd="0" presId="urn:microsoft.com/office/officeart/2005/8/layout/radial5"/>
    <dgm:cxn modelId="{D1729769-A02B-4095-BF10-F79759BECE59}" type="presOf" srcId="{FC99ACA9-6C81-4EE8-A07D-5D875C972789}" destId="{E5FDC61B-04A3-4D67-97E3-EFA9B61C9612}" srcOrd="0" destOrd="0" presId="urn:microsoft.com/office/officeart/2005/8/layout/radial5"/>
    <dgm:cxn modelId="{F2E0A5AD-FE22-4429-B642-35D8577A9A0F}" type="presOf" srcId="{A9FDFA4A-A162-4184-A3AC-B1075326AD1A}" destId="{B5A5298C-E59E-4D8D-97CD-CBAEAD029C2B}" srcOrd="0" destOrd="0" presId="urn:microsoft.com/office/officeart/2005/8/layout/radial5"/>
    <dgm:cxn modelId="{F299A51F-DE74-43EC-9115-39DB3FB5FBAF}" type="presOf" srcId="{72414ED7-F633-426B-9A5C-4CBA618DFA20}" destId="{0C167D30-A6EC-4516-B6CA-E5D703CA6F48}" srcOrd="0" destOrd="0" presId="urn:microsoft.com/office/officeart/2005/8/layout/radial5"/>
    <dgm:cxn modelId="{779B3A76-BEC5-4EBA-9B1F-04310B2027AB}" type="presOf" srcId="{1B55ACE3-BC7D-4246-9115-3186E2120CE7}" destId="{6DB05BA8-8F38-4610-9613-A28EB564FD06}" srcOrd="0" destOrd="0" presId="urn:microsoft.com/office/officeart/2005/8/layout/radial5"/>
    <dgm:cxn modelId="{8F4841F1-0830-4851-8054-CAA8517CD045}" type="presOf" srcId="{1BD98D71-1B52-4599-AA67-A0CE6E366C2B}" destId="{2AC27835-6682-4174-8614-4F6DE23F831B}" srcOrd="0" destOrd="0" presId="urn:microsoft.com/office/officeart/2005/8/layout/radial5"/>
    <dgm:cxn modelId="{69902A60-5A97-4D4F-92E2-CE362B138B4B}" type="presOf" srcId="{1B55ACE3-BC7D-4246-9115-3186E2120CE7}" destId="{B984B97A-3429-4208-89F4-CF4893392DD0}" srcOrd="1" destOrd="0" presId="urn:microsoft.com/office/officeart/2005/8/layout/radial5"/>
    <dgm:cxn modelId="{90EBDC3E-DEB4-4013-9A00-E97DF63930D5}" type="presOf" srcId="{7C85C42E-CCA9-4DFE-9033-FF94E2D08F71}" destId="{8A01734A-5191-4CF3-A96B-FA01A7EC0280}" srcOrd="0" destOrd="0" presId="urn:microsoft.com/office/officeart/2005/8/layout/radial5"/>
    <dgm:cxn modelId="{DD09E477-ABE3-4A50-BE94-C86F318080F3}" type="presOf" srcId="{A5214171-3299-4DD3-91D9-F820014E3295}" destId="{2CBEB54F-0CC6-443A-AE8B-5DADC0BD8031}" srcOrd="0" destOrd="0" presId="urn:microsoft.com/office/officeart/2005/8/layout/radial5"/>
    <dgm:cxn modelId="{F138EEEB-262D-4CF6-A44A-57BBDDDE6491}" srcId="{A5214171-3299-4DD3-91D9-F820014E3295}" destId="{07110284-B9F3-4055-A863-E083DEF1C2E7}" srcOrd="0" destOrd="0" parTransId="{096E63CF-A839-4561-A47A-182A60BC6A5A}" sibTransId="{339AEB1C-78E3-4DE2-A327-20DBDA692DA3}"/>
    <dgm:cxn modelId="{710E8369-554B-45B7-9E80-D75F3EDC707C}" type="presOf" srcId="{A3234BEA-56B6-4FA3-B103-FDB0DAA58630}" destId="{AB0979D8-1EBD-4789-B97E-36533B725C4A}" srcOrd="0" destOrd="0" presId="urn:microsoft.com/office/officeart/2005/8/layout/radial5"/>
    <dgm:cxn modelId="{66FD46A5-41AF-4A40-B2E0-DEF36E937EEF}" type="presOf" srcId="{3DFD0022-EEC2-427E-ADA1-75328FAD12B8}" destId="{910B9CD1-4492-4A64-A894-B36B436EF793}" srcOrd="0" destOrd="0" presId="urn:microsoft.com/office/officeart/2005/8/layout/radial5"/>
    <dgm:cxn modelId="{AD7EB7A1-46C6-469A-8A91-D5B1FD1046C9}" srcId="{07110284-B9F3-4055-A863-E083DEF1C2E7}" destId="{DCC75071-A76D-4F24-8189-8898872E4088}" srcOrd="2" destOrd="0" parTransId="{23EAC04F-EAFF-4F64-AD0A-517EEA054747}" sibTransId="{8E99464A-E465-4023-975B-6361D367B4C7}"/>
    <dgm:cxn modelId="{A5EB3BA4-62B2-482F-9DAD-A2E7FE20287B}" srcId="{07110284-B9F3-4055-A863-E083DEF1C2E7}" destId="{72414ED7-F633-426B-9A5C-4CBA618DFA20}" srcOrd="3" destOrd="0" parTransId="{3DFD0022-EEC2-427E-ADA1-75328FAD12B8}" sibTransId="{BEE2F457-23E4-4627-8DA9-012A2D73B234}"/>
    <dgm:cxn modelId="{8088107F-38F2-425E-B08A-D512544291FE}" srcId="{07110284-B9F3-4055-A863-E083DEF1C2E7}" destId="{A3234BEA-56B6-4FA3-B103-FDB0DAA58630}" srcOrd="6" destOrd="0" parTransId="{FC99ACA9-6C81-4EE8-A07D-5D875C972789}" sibTransId="{76C4CDDF-E1AC-4D3A-8AD0-8F6C1C844A9E}"/>
    <dgm:cxn modelId="{55B771A1-65BB-4611-BC56-91E3AA711B03}" srcId="{07110284-B9F3-4055-A863-E083DEF1C2E7}" destId="{86A5706A-7846-4E27-8554-8A38483BFB81}" srcOrd="5" destOrd="0" parTransId="{C1C1156D-C9A5-40FE-AE47-D409D561C664}" sibTransId="{293FE3A2-7CF6-4E86-AE41-B1B0BD781A89}"/>
    <dgm:cxn modelId="{3A35C001-7CEE-486F-858B-D3CD6D45BBD5}" type="presOf" srcId="{23EAC04F-EAFF-4F64-AD0A-517EEA054747}" destId="{CC7A9723-2316-48C1-914B-52A90B51910D}" srcOrd="0" destOrd="0" presId="urn:microsoft.com/office/officeart/2005/8/layout/radial5"/>
    <dgm:cxn modelId="{80AA7064-4C53-4A90-8E03-8D18FB627C17}" type="presOf" srcId="{3DFD0022-EEC2-427E-ADA1-75328FAD12B8}" destId="{81E6C2C0-E144-405D-A007-8F864632318F}" srcOrd="1" destOrd="0" presId="urn:microsoft.com/office/officeart/2005/8/layout/radial5"/>
    <dgm:cxn modelId="{97437B76-17ED-4856-BD0E-4710325B9B3A}" type="presParOf" srcId="{2CBEB54F-0CC6-443A-AE8B-5DADC0BD8031}" destId="{95FE84B4-E0C5-40BD-934D-22EFA33E16D4}" srcOrd="0" destOrd="0" presId="urn:microsoft.com/office/officeart/2005/8/layout/radial5"/>
    <dgm:cxn modelId="{DE40298A-0D7C-407B-A901-0EA78112A7B9}" type="presParOf" srcId="{2CBEB54F-0CC6-443A-AE8B-5DADC0BD8031}" destId="{BFD61157-C9DD-4B91-A14F-D6FD23B7E21C}" srcOrd="1" destOrd="0" presId="urn:microsoft.com/office/officeart/2005/8/layout/radial5"/>
    <dgm:cxn modelId="{492BE002-44EE-48C0-8ED5-2B2353F17AC8}" type="presParOf" srcId="{BFD61157-C9DD-4B91-A14F-D6FD23B7E21C}" destId="{546DF0BC-4302-4B6A-9D6B-62016BC0ABC7}" srcOrd="0" destOrd="0" presId="urn:microsoft.com/office/officeart/2005/8/layout/radial5"/>
    <dgm:cxn modelId="{9C6263F8-B097-4F65-B7B1-2C98DFB74F35}" type="presParOf" srcId="{2CBEB54F-0CC6-443A-AE8B-5DADC0BD8031}" destId="{E37D6919-054A-4BCF-975B-F82F5AB63774}" srcOrd="2" destOrd="0" presId="urn:microsoft.com/office/officeart/2005/8/layout/radial5"/>
    <dgm:cxn modelId="{64C31CBC-DCC7-49E6-8A7D-E34D1A8D09A7}" type="presParOf" srcId="{2CBEB54F-0CC6-443A-AE8B-5DADC0BD8031}" destId="{2AC27835-6682-4174-8614-4F6DE23F831B}" srcOrd="3" destOrd="0" presId="urn:microsoft.com/office/officeart/2005/8/layout/radial5"/>
    <dgm:cxn modelId="{7E1579CC-D2E2-440F-9D44-D3D2D2D50A1E}" type="presParOf" srcId="{2AC27835-6682-4174-8614-4F6DE23F831B}" destId="{FC29BF21-B753-4040-A5D1-B0D358CB8177}" srcOrd="0" destOrd="0" presId="urn:microsoft.com/office/officeart/2005/8/layout/radial5"/>
    <dgm:cxn modelId="{9BDFAEC3-388A-43AE-87D7-7877A9E50371}" type="presParOf" srcId="{2CBEB54F-0CC6-443A-AE8B-5DADC0BD8031}" destId="{8A01734A-5191-4CF3-A96B-FA01A7EC0280}" srcOrd="4" destOrd="0" presId="urn:microsoft.com/office/officeart/2005/8/layout/radial5"/>
    <dgm:cxn modelId="{5D6E602A-38C5-4D09-89F8-DD8742D3695B}" type="presParOf" srcId="{2CBEB54F-0CC6-443A-AE8B-5DADC0BD8031}" destId="{CC7A9723-2316-48C1-914B-52A90B51910D}" srcOrd="5" destOrd="0" presId="urn:microsoft.com/office/officeart/2005/8/layout/radial5"/>
    <dgm:cxn modelId="{E3303963-CDF9-4166-8421-69C6E776F0CE}" type="presParOf" srcId="{CC7A9723-2316-48C1-914B-52A90B51910D}" destId="{93920620-F6EC-4BA0-A140-8FE5F7DF146D}" srcOrd="0" destOrd="0" presId="urn:microsoft.com/office/officeart/2005/8/layout/radial5"/>
    <dgm:cxn modelId="{B72F3D51-21A9-47A5-B40E-937CF8E6344F}" type="presParOf" srcId="{2CBEB54F-0CC6-443A-AE8B-5DADC0BD8031}" destId="{07A71038-0F30-4887-B0BE-3E928D31D1C0}" srcOrd="6" destOrd="0" presId="urn:microsoft.com/office/officeart/2005/8/layout/radial5"/>
    <dgm:cxn modelId="{1C5A33B6-1848-4B43-A339-5F387374D9BB}" type="presParOf" srcId="{2CBEB54F-0CC6-443A-AE8B-5DADC0BD8031}" destId="{910B9CD1-4492-4A64-A894-B36B436EF793}" srcOrd="7" destOrd="0" presId="urn:microsoft.com/office/officeart/2005/8/layout/radial5"/>
    <dgm:cxn modelId="{FB303538-B76B-4678-88D1-0944473A9AA4}" type="presParOf" srcId="{910B9CD1-4492-4A64-A894-B36B436EF793}" destId="{81E6C2C0-E144-405D-A007-8F864632318F}" srcOrd="0" destOrd="0" presId="urn:microsoft.com/office/officeart/2005/8/layout/radial5"/>
    <dgm:cxn modelId="{0EACA229-6F45-421B-9391-B0DC488BE60B}" type="presParOf" srcId="{2CBEB54F-0CC6-443A-AE8B-5DADC0BD8031}" destId="{0C167D30-A6EC-4516-B6CA-E5D703CA6F48}" srcOrd="8" destOrd="0" presId="urn:microsoft.com/office/officeart/2005/8/layout/radial5"/>
    <dgm:cxn modelId="{94813188-C51B-4947-9888-0F7914BF8BE3}" type="presParOf" srcId="{2CBEB54F-0CC6-443A-AE8B-5DADC0BD8031}" destId="{6DB05BA8-8F38-4610-9613-A28EB564FD06}" srcOrd="9" destOrd="0" presId="urn:microsoft.com/office/officeart/2005/8/layout/radial5"/>
    <dgm:cxn modelId="{AF811123-E550-4794-A0CB-EFE6ED38922F}" type="presParOf" srcId="{6DB05BA8-8F38-4610-9613-A28EB564FD06}" destId="{B984B97A-3429-4208-89F4-CF4893392DD0}" srcOrd="0" destOrd="0" presId="urn:microsoft.com/office/officeart/2005/8/layout/radial5"/>
    <dgm:cxn modelId="{18E20E0D-995A-41CA-BC98-6ADB866DA20E}" type="presParOf" srcId="{2CBEB54F-0CC6-443A-AE8B-5DADC0BD8031}" destId="{B5A5298C-E59E-4D8D-97CD-CBAEAD029C2B}" srcOrd="10" destOrd="0" presId="urn:microsoft.com/office/officeart/2005/8/layout/radial5"/>
    <dgm:cxn modelId="{265B6605-8046-4E03-ADD2-397F13D73F3D}" type="presParOf" srcId="{2CBEB54F-0CC6-443A-AE8B-5DADC0BD8031}" destId="{F36614C5-E88F-4186-A135-18CC9A7A55BB}" srcOrd="11" destOrd="0" presId="urn:microsoft.com/office/officeart/2005/8/layout/radial5"/>
    <dgm:cxn modelId="{9834FF6F-7C9C-4125-8895-7E6B998E0F15}" type="presParOf" srcId="{F36614C5-E88F-4186-A135-18CC9A7A55BB}" destId="{D8C82088-D11C-4D49-ACDF-A8AF35E5C858}" srcOrd="0" destOrd="0" presId="urn:microsoft.com/office/officeart/2005/8/layout/radial5"/>
    <dgm:cxn modelId="{1092DB4B-2D90-4B99-A24F-4F2A1EFBA740}" type="presParOf" srcId="{2CBEB54F-0CC6-443A-AE8B-5DADC0BD8031}" destId="{0FA0FF6B-3A89-4FFD-ACEC-B4D3F635A8AF}" srcOrd="12" destOrd="0" presId="urn:microsoft.com/office/officeart/2005/8/layout/radial5"/>
    <dgm:cxn modelId="{6CAFB70A-C0B4-401A-9825-779668790ADB}" type="presParOf" srcId="{2CBEB54F-0CC6-443A-AE8B-5DADC0BD8031}" destId="{E5FDC61B-04A3-4D67-97E3-EFA9B61C9612}" srcOrd="13" destOrd="0" presId="urn:microsoft.com/office/officeart/2005/8/layout/radial5"/>
    <dgm:cxn modelId="{753B7433-F8CC-404B-8775-7FD17F199C0E}" type="presParOf" srcId="{E5FDC61B-04A3-4D67-97E3-EFA9B61C9612}" destId="{84042329-56D0-4EEB-A2E2-97DB632DF4D0}" srcOrd="0" destOrd="0" presId="urn:microsoft.com/office/officeart/2005/8/layout/radial5"/>
    <dgm:cxn modelId="{A5142122-E0D5-4878-A101-4ABC7711185B}" type="presParOf" srcId="{2CBEB54F-0CC6-443A-AE8B-5DADC0BD8031}" destId="{AB0979D8-1EBD-4789-B97E-36533B725C4A}"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3B5FF2FF-3021-42EA-B781-E81C23168DA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D4D6E93E-D25D-4E20-A8BE-079DD757A9C6}">
      <dgm:prSet phldrT="[Текст]" custT="1"/>
      <dgm:spPr/>
      <dgm:t>
        <a:bodyPr/>
        <a:lstStyle/>
        <a:p>
          <a:r>
            <a:rPr lang="ru-RU" sz="1800" dirty="0" smtClean="0"/>
            <a:t>Условия зрительного комфорта</a:t>
          </a:r>
          <a:endParaRPr lang="ru-RU" sz="1800" dirty="0"/>
        </a:p>
      </dgm:t>
    </dgm:pt>
    <dgm:pt modelId="{ACEF4A62-F724-4448-890B-5CE8ABFCA61B}" type="parTrans" cxnId="{D7438968-7F8B-413E-92AB-0359001E49DF}">
      <dgm:prSet/>
      <dgm:spPr/>
      <dgm:t>
        <a:bodyPr/>
        <a:lstStyle/>
        <a:p>
          <a:endParaRPr lang="ru-RU"/>
        </a:p>
      </dgm:t>
    </dgm:pt>
    <dgm:pt modelId="{25215655-B6B2-4C67-BDED-11669D8E9B3C}" type="sibTrans" cxnId="{D7438968-7F8B-413E-92AB-0359001E49DF}">
      <dgm:prSet/>
      <dgm:spPr/>
      <dgm:t>
        <a:bodyPr/>
        <a:lstStyle/>
        <a:p>
          <a:endParaRPr lang="ru-RU"/>
        </a:p>
      </dgm:t>
    </dgm:pt>
    <dgm:pt modelId="{A64B7194-6D1E-48BC-AB59-891172E43D42}">
      <dgm:prSet phldrT="[Текст]" custT="1"/>
      <dgm:spPr/>
      <dgm:t>
        <a:bodyPr/>
        <a:lstStyle/>
        <a:p>
          <a:r>
            <a:rPr lang="ru-RU" sz="1800" dirty="0" smtClean="0"/>
            <a:t>однородное освещение</a:t>
          </a:r>
          <a:endParaRPr lang="ru-RU" sz="1800" dirty="0"/>
        </a:p>
      </dgm:t>
    </dgm:pt>
    <dgm:pt modelId="{3B32ECB4-157A-4722-8938-2CE70123076B}" type="parTrans" cxnId="{A80E8AF2-B7AD-43DB-937A-FCFCED63197F}">
      <dgm:prSet/>
      <dgm:spPr/>
      <dgm:t>
        <a:bodyPr/>
        <a:lstStyle/>
        <a:p>
          <a:endParaRPr lang="ru-RU"/>
        </a:p>
      </dgm:t>
    </dgm:pt>
    <dgm:pt modelId="{16789CED-2FDB-49A4-97D8-1E3B6A6B84E1}" type="sibTrans" cxnId="{A80E8AF2-B7AD-43DB-937A-FCFCED63197F}">
      <dgm:prSet/>
      <dgm:spPr/>
      <dgm:t>
        <a:bodyPr/>
        <a:lstStyle/>
        <a:p>
          <a:endParaRPr lang="ru-RU"/>
        </a:p>
      </dgm:t>
    </dgm:pt>
    <dgm:pt modelId="{CE479B55-2D2E-41B7-B922-095C31B31DE0}">
      <dgm:prSet custT="1"/>
      <dgm:spPr/>
      <dgm:t>
        <a:bodyPr/>
        <a:lstStyle/>
        <a:p>
          <a:r>
            <a:rPr lang="ru-RU" sz="1800" dirty="0" smtClean="0"/>
            <a:t>оптимальная яркость</a:t>
          </a:r>
          <a:endParaRPr lang="ru-RU" sz="1800" dirty="0"/>
        </a:p>
      </dgm:t>
    </dgm:pt>
    <dgm:pt modelId="{E99AACDE-6731-4462-9F98-C15FEBDCCDD1}" type="parTrans" cxnId="{4C62D50D-4CBF-460D-81B2-45EA1F774B4F}">
      <dgm:prSet/>
      <dgm:spPr/>
      <dgm:t>
        <a:bodyPr/>
        <a:lstStyle/>
        <a:p>
          <a:endParaRPr lang="ru-RU"/>
        </a:p>
      </dgm:t>
    </dgm:pt>
    <dgm:pt modelId="{57C5E454-60F5-462C-8DDF-2FBA83BE5197}" type="sibTrans" cxnId="{4C62D50D-4CBF-460D-81B2-45EA1F774B4F}">
      <dgm:prSet/>
      <dgm:spPr/>
      <dgm:t>
        <a:bodyPr/>
        <a:lstStyle/>
        <a:p>
          <a:endParaRPr lang="ru-RU"/>
        </a:p>
      </dgm:t>
    </dgm:pt>
    <dgm:pt modelId="{438D564C-CF96-4E36-8DA6-332EA8919CEF}">
      <dgm:prSet custT="1"/>
      <dgm:spPr/>
      <dgm:t>
        <a:bodyPr/>
        <a:lstStyle/>
        <a:p>
          <a:r>
            <a:rPr lang="ru-RU" sz="1800" dirty="0" smtClean="0"/>
            <a:t>отсутствие бликов</a:t>
          </a:r>
          <a:endParaRPr lang="ru-RU" sz="1800" dirty="0"/>
        </a:p>
      </dgm:t>
    </dgm:pt>
    <dgm:pt modelId="{6ABFBE6A-E888-4C73-9BAC-964ECCA9A624}" type="parTrans" cxnId="{E738F2FD-A2A3-4E62-BAF8-3403DC6F5D50}">
      <dgm:prSet/>
      <dgm:spPr/>
      <dgm:t>
        <a:bodyPr/>
        <a:lstStyle/>
        <a:p>
          <a:endParaRPr lang="ru-RU"/>
        </a:p>
      </dgm:t>
    </dgm:pt>
    <dgm:pt modelId="{EF1DF8C8-DEDA-49FA-83BE-C8A9E07D1A24}" type="sibTrans" cxnId="{E738F2FD-A2A3-4E62-BAF8-3403DC6F5D50}">
      <dgm:prSet/>
      <dgm:spPr/>
      <dgm:t>
        <a:bodyPr/>
        <a:lstStyle/>
        <a:p>
          <a:endParaRPr lang="ru-RU"/>
        </a:p>
      </dgm:t>
    </dgm:pt>
    <dgm:pt modelId="{A1F57480-95FE-48CA-BF37-462EC1D2D183}">
      <dgm:prSet custT="1"/>
      <dgm:spPr/>
      <dgm:t>
        <a:bodyPr/>
        <a:lstStyle/>
        <a:p>
          <a:r>
            <a:rPr lang="ru-RU" sz="1800" dirty="0" smtClean="0"/>
            <a:t>соответствующая контрастность</a:t>
          </a:r>
          <a:endParaRPr lang="ru-RU" sz="1800" dirty="0"/>
        </a:p>
      </dgm:t>
    </dgm:pt>
    <dgm:pt modelId="{A732E03E-6DF3-4FA1-862E-4761BA21EE9F}" type="parTrans" cxnId="{EC6AB972-6846-4BE9-B8F7-C8E0AE86FFCE}">
      <dgm:prSet/>
      <dgm:spPr/>
      <dgm:t>
        <a:bodyPr/>
        <a:lstStyle/>
        <a:p>
          <a:endParaRPr lang="ru-RU"/>
        </a:p>
      </dgm:t>
    </dgm:pt>
    <dgm:pt modelId="{9D46CD5B-0749-4490-9F56-766D5E2FD74D}" type="sibTrans" cxnId="{EC6AB972-6846-4BE9-B8F7-C8E0AE86FFCE}">
      <dgm:prSet/>
      <dgm:spPr/>
      <dgm:t>
        <a:bodyPr/>
        <a:lstStyle/>
        <a:p>
          <a:endParaRPr lang="ru-RU"/>
        </a:p>
      </dgm:t>
    </dgm:pt>
    <dgm:pt modelId="{E640A4F4-6558-47D8-9BEC-E318DE29745A}">
      <dgm:prSet custT="1"/>
      <dgm:spPr/>
      <dgm:t>
        <a:bodyPr/>
        <a:lstStyle/>
        <a:p>
          <a:r>
            <a:rPr lang="ru-RU" sz="1800" dirty="0" smtClean="0"/>
            <a:t>правильная цветовая гамма</a:t>
          </a:r>
          <a:endParaRPr lang="ru-RU" sz="1800" dirty="0"/>
        </a:p>
      </dgm:t>
    </dgm:pt>
    <dgm:pt modelId="{59009EDD-ACE5-422F-82E2-F9820E90D108}" type="parTrans" cxnId="{2F9A7719-9BA2-4EA1-9B04-3E21830A2DFE}">
      <dgm:prSet/>
      <dgm:spPr/>
      <dgm:t>
        <a:bodyPr/>
        <a:lstStyle/>
        <a:p>
          <a:endParaRPr lang="ru-RU"/>
        </a:p>
      </dgm:t>
    </dgm:pt>
    <dgm:pt modelId="{D71B56CD-86E4-4D33-B01A-342FA50927A0}" type="sibTrans" cxnId="{2F9A7719-9BA2-4EA1-9B04-3E21830A2DFE}">
      <dgm:prSet/>
      <dgm:spPr/>
      <dgm:t>
        <a:bodyPr/>
        <a:lstStyle/>
        <a:p>
          <a:endParaRPr lang="ru-RU"/>
        </a:p>
      </dgm:t>
    </dgm:pt>
    <dgm:pt modelId="{E934C79E-89FE-43B8-96B9-9FD5EE79230A}">
      <dgm:prSet custT="1"/>
      <dgm:spPr/>
      <dgm:t>
        <a:bodyPr/>
        <a:lstStyle/>
        <a:p>
          <a:r>
            <a:rPr lang="ru-RU" sz="1800" dirty="0" smtClean="0"/>
            <a:t>отсутствие стробоскопического эффекта или мерцания света</a:t>
          </a:r>
          <a:endParaRPr lang="ru-RU" sz="1800" dirty="0"/>
        </a:p>
      </dgm:t>
    </dgm:pt>
    <dgm:pt modelId="{CFB68FCE-EF39-49B8-AB86-4698BB9E3D8D}" type="parTrans" cxnId="{D5A9D425-CED1-4AAC-A352-E81B70839B26}">
      <dgm:prSet/>
      <dgm:spPr/>
      <dgm:t>
        <a:bodyPr/>
        <a:lstStyle/>
        <a:p>
          <a:endParaRPr lang="ru-RU"/>
        </a:p>
      </dgm:t>
    </dgm:pt>
    <dgm:pt modelId="{F8B3B02D-3882-4E92-8C1B-CA42C9D6D077}" type="sibTrans" cxnId="{D5A9D425-CED1-4AAC-A352-E81B70839B26}">
      <dgm:prSet/>
      <dgm:spPr/>
      <dgm:t>
        <a:bodyPr/>
        <a:lstStyle/>
        <a:p>
          <a:endParaRPr lang="ru-RU"/>
        </a:p>
      </dgm:t>
    </dgm:pt>
    <dgm:pt modelId="{723A1301-3DC6-4658-AAB7-9F5CF14A16C9}" type="pres">
      <dgm:prSet presAssocID="{3B5FF2FF-3021-42EA-B781-E81C23168DA6}" presName="Name0" presStyleCnt="0">
        <dgm:presLayoutVars>
          <dgm:chMax val="1"/>
          <dgm:dir/>
          <dgm:animLvl val="ctr"/>
          <dgm:resizeHandles val="exact"/>
        </dgm:presLayoutVars>
      </dgm:prSet>
      <dgm:spPr/>
      <dgm:t>
        <a:bodyPr/>
        <a:lstStyle/>
        <a:p>
          <a:endParaRPr lang="ru-RU"/>
        </a:p>
      </dgm:t>
    </dgm:pt>
    <dgm:pt modelId="{73A9F58A-38D0-4EFA-80F7-C09C29460BD5}" type="pres">
      <dgm:prSet presAssocID="{D4D6E93E-D25D-4E20-A8BE-079DD757A9C6}" presName="centerShape" presStyleLbl="node0" presStyleIdx="0" presStyleCnt="1" custScaleX="138318"/>
      <dgm:spPr/>
      <dgm:t>
        <a:bodyPr/>
        <a:lstStyle/>
        <a:p>
          <a:endParaRPr lang="ru-RU"/>
        </a:p>
      </dgm:t>
    </dgm:pt>
    <dgm:pt modelId="{AE3EE7C9-6331-44B3-AF18-E98FEA6FC45C}" type="pres">
      <dgm:prSet presAssocID="{3B32ECB4-157A-4722-8938-2CE70123076B}" presName="parTrans" presStyleLbl="sibTrans2D1" presStyleIdx="0" presStyleCnt="6"/>
      <dgm:spPr/>
      <dgm:t>
        <a:bodyPr/>
        <a:lstStyle/>
        <a:p>
          <a:endParaRPr lang="ru-RU"/>
        </a:p>
      </dgm:t>
    </dgm:pt>
    <dgm:pt modelId="{8075469E-42C5-40F2-AC50-11A755696F78}" type="pres">
      <dgm:prSet presAssocID="{3B32ECB4-157A-4722-8938-2CE70123076B}" presName="connectorText" presStyleLbl="sibTrans2D1" presStyleIdx="0" presStyleCnt="6"/>
      <dgm:spPr/>
      <dgm:t>
        <a:bodyPr/>
        <a:lstStyle/>
        <a:p>
          <a:endParaRPr lang="ru-RU"/>
        </a:p>
      </dgm:t>
    </dgm:pt>
    <dgm:pt modelId="{DC39E066-0D4A-4E85-9DE3-D55B4C47B075}" type="pres">
      <dgm:prSet presAssocID="{A64B7194-6D1E-48BC-AB59-891172E43D42}" presName="node" presStyleLbl="node1" presStyleIdx="0" presStyleCnt="6" custScaleX="138318">
        <dgm:presLayoutVars>
          <dgm:bulletEnabled val="1"/>
        </dgm:presLayoutVars>
      </dgm:prSet>
      <dgm:spPr/>
      <dgm:t>
        <a:bodyPr/>
        <a:lstStyle/>
        <a:p>
          <a:endParaRPr lang="ru-RU"/>
        </a:p>
      </dgm:t>
    </dgm:pt>
    <dgm:pt modelId="{F0C06A20-7FD9-4ECB-9B7B-D00FD4E72AEB}" type="pres">
      <dgm:prSet presAssocID="{E99AACDE-6731-4462-9F98-C15FEBDCCDD1}" presName="parTrans" presStyleLbl="sibTrans2D1" presStyleIdx="1" presStyleCnt="6"/>
      <dgm:spPr/>
      <dgm:t>
        <a:bodyPr/>
        <a:lstStyle/>
        <a:p>
          <a:endParaRPr lang="ru-RU"/>
        </a:p>
      </dgm:t>
    </dgm:pt>
    <dgm:pt modelId="{CBC4DAB7-3676-492D-97A2-DF2A011A0792}" type="pres">
      <dgm:prSet presAssocID="{E99AACDE-6731-4462-9F98-C15FEBDCCDD1}" presName="connectorText" presStyleLbl="sibTrans2D1" presStyleIdx="1" presStyleCnt="6"/>
      <dgm:spPr/>
      <dgm:t>
        <a:bodyPr/>
        <a:lstStyle/>
        <a:p>
          <a:endParaRPr lang="ru-RU"/>
        </a:p>
      </dgm:t>
    </dgm:pt>
    <dgm:pt modelId="{7F9B2CE2-1CEA-44F5-A604-190946CE3A8A}" type="pres">
      <dgm:prSet presAssocID="{CE479B55-2D2E-41B7-B922-095C31B31DE0}" presName="node" presStyleLbl="node1" presStyleIdx="1" presStyleCnt="6" custScaleX="138318" custRadScaleRad="136108" custRadScaleInc="21873">
        <dgm:presLayoutVars>
          <dgm:bulletEnabled val="1"/>
        </dgm:presLayoutVars>
      </dgm:prSet>
      <dgm:spPr/>
      <dgm:t>
        <a:bodyPr/>
        <a:lstStyle/>
        <a:p>
          <a:endParaRPr lang="ru-RU"/>
        </a:p>
      </dgm:t>
    </dgm:pt>
    <dgm:pt modelId="{39DC1E92-B6A3-4CC4-A280-46F927B954C9}" type="pres">
      <dgm:prSet presAssocID="{6ABFBE6A-E888-4C73-9BAC-964ECCA9A624}" presName="parTrans" presStyleLbl="sibTrans2D1" presStyleIdx="2" presStyleCnt="6"/>
      <dgm:spPr/>
      <dgm:t>
        <a:bodyPr/>
        <a:lstStyle/>
        <a:p>
          <a:endParaRPr lang="ru-RU"/>
        </a:p>
      </dgm:t>
    </dgm:pt>
    <dgm:pt modelId="{67CF7D91-577D-4FF2-BC44-0D903110EC9F}" type="pres">
      <dgm:prSet presAssocID="{6ABFBE6A-E888-4C73-9BAC-964ECCA9A624}" presName="connectorText" presStyleLbl="sibTrans2D1" presStyleIdx="2" presStyleCnt="6"/>
      <dgm:spPr/>
      <dgm:t>
        <a:bodyPr/>
        <a:lstStyle/>
        <a:p>
          <a:endParaRPr lang="ru-RU"/>
        </a:p>
      </dgm:t>
    </dgm:pt>
    <dgm:pt modelId="{0B4FD016-41B3-4900-A187-25B6C41EBE09}" type="pres">
      <dgm:prSet presAssocID="{438D564C-CF96-4E36-8DA6-332EA8919CEF}" presName="node" presStyleLbl="node1" presStyleIdx="2" presStyleCnt="6" custScaleX="138318" custRadScaleRad="151642" custRadScaleInc="-13226">
        <dgm:presLayoutVars>
          <dgm:bulletEnabled val="1"/>
        </dgm:presLayoutVars>
      </dgm:prSet>
      <dgm:spPr/>
      <dgm:t>
        <a:bodyPr/>
        <a:lstStyle/>
        <a:p>
          <a:endParaRPr lang="ru-RU"/>
        </a:p>
      </dgm:t>
    </dgm:pt>
    <dgm:pt modelId="{90472BAD-3D96-4AD3-A256-E1980E98270E}" type="pres">
      <dgm:prSet presAssocID="{A732E03E-6DF3-4FA1-862E-4761BA21EE9F}" presName="parTrans" presStyleLbl="sibTrans2D1" presStyleIdx="3" presStyleCnt="6"/>
      <dgm:spPr/>
      <dgm:t>
        <a:bodyPr/>
        <a:lstStyle/>
        <a:p>
          <a:endParaRPr lang="ru-RU"/>
        </a:p>
      </dgm:t>
    </dgm:pt>
    <dgm:pt modelId="{75AE24E6-48E1-4C36-981C-00E21E97E812}" type="pres">
      <dgm:prSet presAssocID="{A732E03E-6DF3-4FA1-862E-4761BA21EE9F}" presName="connectorText" presStyleLbl="sibTrans2D1" presStyleIdx="3" presStyleCnt="6"/>
      <dgm:spPr/>
      <dgm:t>
        <a:bodyPr/>
        <a:lstStyle/>
        <a:p>
          <a:endParaRPr lang="ru-RU"/>
        </a:p>
      </dgm:t>
    </dgm:pt>
    <dgm:pt modelId="{134EE3D1-1DB6-4036-80FC-DEAB8AAAD726}" type="pres">
      <dgm:prSet presAssocID="{A1F57480-95FE-48CA-BF37-462EC1D2D183}" presName="node" presStyleLbl="node1" presStyleIdx="3" presStyleCnt="6" custScaleX="177694">
        <dgm:presLayoutVars>
          <dgm:bulletEnabled val="1"/>
        </dgm:presLayoutVars>
      </dgm:prSet>
      <dgm:spPr/>
      <dgm:t>
        <a:bodyPr/>
        <a:lstStyle/>
        <a:p>
          <a:endParaRPr lang="ru-RU"/>
        </a:p>
      </dgm:t>
    </dgm:pt>
    <dgm:pt modelId="{16D6AA29-CADD-4B47-889E-52BCDA73122A}" type="pres">
      <dgm:prSet presAssocID="{59009EDD-ACE5-422F-82E2-F9820E90D108}" presName="parTrans" presStyleLbl="sibTrans2D1" presStyleIdx="4" presStyleCnt="6"/>
      <dgm:spPr/>
      <dgm:t>
        <a:bodyPr/>
        <a:lstStyle/>
        <a:p>
          <a:endParaRPr lang="ru-RU"/>
        </a:p>
      </dgm:t>
    </dgm:pt>
    <dgm:pt modelId="{7CBAC790-CEAF-4712-9426-FE8954FE993F}" type="pres">
      <dgm:prSet presAssocID="{59009EDD-ACE5-422F-82E2-F9820E90D108}" presName="connectorText" presStyleLbl="sibTrans2D1" presStyleIdx="4" presStyleCnt="6"/>
      <dgm:spPr/>
      <dgm:t>
        <a:bodyPr/>
        <a:lstStyle/>
        <a:p>
          <a:endParaRPr lang="ru-RU"/>
        </a:p>
      </dgm:t>
    </dgm:pt>
    <dgm:pt modelId="{0065E481-45F0-4297-A15F-D1E3B9ADF14F}" type="pres">
      <dgm:prSet presAssocID="{E640A4F4-6558-47D8-9BEC-E318DE29745A}" presName="node" presStyleLbl="node1" presStyleIdx="4" presStyleCnt="6" custScaleX="138318" custRadScaleRad="166994" custRadScaleInc="38818">
        <dgm:presLayoutVars>
          <dgm:bulletEnabled val="1"/>
        </dgm:presLayoutVars>
      </dgm:prSet>
      <dgm:spPr/>
      <dgm:t>
        <a:bodyPr/>
        <a:lstStyle/>
        <a:p>
          <a:endParaRPr lang="ru-RU"/>
        </a:p>
      </dgm:t>
    </dgm:pt>
    <dgm:pt modelId="{1EEB1F60-3279-49B0-83B0-78CCCCB3A3D9}" type="pres">
      <dgm:prSet presAssocID="{CFB68FCE-EF39-49B8-AB86-4698BB9E3D8D}" presName="parTrans" presStyleLbl="sibTrans2D1" presStyleIdx="5" presStyleCnt="6"/>
      <dgm:spPr/>
      <dgm:t>
        <a:bodyPr/>
        <a:lstStyle/>
        <a:p>
          <a:endParaRPr lang="ru-RU"/>
        </a:p>
      </dgm:t>
    </dgm:pt>
    <dgm:pt modelId="{502F6132-0E5A-49CF-8128-E136A46F9B8A}" type="pres">
      <dgm:prSet presAssocID="{CFB68FCE-EF39-49B8-AB86-4698BB9E3D8D}" presName="connectorText" presStyleLbl="sibTrans2D1" presStyleIdx="5" presStyleCnt="6"/>
      <dgm:spPr/>
      <dgm:t>
        <a:bodyPr/>
        <a:lstStyle/>
        <a:p>
          <a:endParaRPr lang="ru-RU"/>
        </a:p>
      </dgm:t>
    </dgm:pt>
    <dgm:pt modelId="{3DB1202F-7AC0-4281-9419-991EA1AC935D}" type="pres">
      <dgm:prSet presAssocID="{E934C79E-89FE-43B8-96B9-9FD5EE79230A}" presName="node" presStyleLbl="node1" presStyleIdx="5" presStyleCnt="6" custScaleX="198670" custRadScaleRad="146566" custRadScaleInc="-22638">
        <dgm:presLayoutVars>
          <dgm:bulletEnabled val="1"/>
        </dgm:presLayoutVars>
      </dgm:prSet>
      <dgm:spPr/>
      <dgm:t>
        <a:bodyPr/>
        <a:lstStyle/>
        <a:p>
          <a:endParaRPr lang="ru-RU"/>
        </a:p>
      </dgm:t>
    </dgm:pt>
  </dgm:ptLst>
  <dgm:cxnLst>
    <dgm:cxn modelId="{FE10E436-C41E-48A2-ADF3-78E29B6A40EA}" type="presOf" srcId="{A732E03E-6DF3-4FA1-862E-4761BA21EE9F}" destId="{90472BAD-3D96-4AD3-A256-E1980E98270E}" srcOrd="0" destOrd="0" presId="urn:microsoft.com/office/officeart/2005/8/layout/radial5"/>
    <dgm:cxn modelId="{AECC6D59-FC3B-4203-BF9D-0FEA9EE6D90B}" type="presOf" srcId="{E934C79E-89FE-43B8-96B9-9FD5EE79230A}" destId="{3DB1202F-7AC0-4281-9419-991EA1AC935D}" srcOrd="0" destOrd="0" presId="urn:microsoft.com/office/officeart/2005/8/layout/radial5"/>
    <dgm:cxn modelId="{D5A9D425-CED1-4AAC-A352-E81B70839B26}" srcId="{D4D6E93E-D25D-4E20-A8BE-079DD757A9C6}" destId="{E934C79E-89FE-43B8-96B9-9FD5EE79230A}" srcOrd="5" destOrd="0" parTransId="{CFB68FCE-EF39-49B8-AB86-4698BB9E3D8D}" sibTransId="{F8B3B02D-3882-4E92-8C1B-CA42C9D6D077}"/>
    <dgm:cxn modelId="{7BD0975F-3395-47AF-B9AD-D54E52954CF4}" type="presOf" srcId="{CE479B55-2D2E-41B7-B922-095C31B31DE0}" destId="{7F9B2CE2-1CEA-44F5-A604-190946CE3A8A}" srcOrd="0" destOrd="0" presId="urn:microsoft.com/office/officeart/2005/8/layout/radial5"/>
    <dgm:cxn modelId="{F2B4730A-80AB-4694-AB7A-5844DE8FF8FC}" type="presOf" srcId="{CFB68FCE-EF39-49B8-AB86-4698BB9E3D8D}" destId="{1EEB1F60-3279-49B0-83B0-78CCCCB3A3D9}" srcOrd="0" destOrd="0" presId="urn:microsoft.com/office/officeart/2005/8/layout/radial5"/>
    <dgm:cxn modelId="{A707FC7C-B637-4DED-864B-25055B1B0EA3}" type="presOf" srcId="{A1F57480-95FE-48CA-BF37-462EC1D2D183}" destId="{134EE3D1-1DB6-4036-80FC-DEAB8AAAD726}" srcOrd="0" destOrd="0" presId="urn:microsoft.com/office/officeart/2005/8/layout/radial5"/>
    <dgm:cxn modelId="{E738F2FD-A2A3-4E62-BAF8-3403DC6F5D50}" srcId="{D4D6E93E-D25D-4E20-A8BE-079DD757A9C6}" destId="{438D564C-CF96-4E36-8DA6-332EA8919CEF}" srcOrd="2" destOrd="0" parTransId="{6ABFBE6A-E888-4C73-9BAC-964ECCA9A624}" sibTransId="{EF1DF8C8-DEDA-49FA-83BE-C8A9E07D1A24}"/>
    <dgm:cxn modelId="{D85A6272-AC00-481B-BC5D-AE007F682AA6}" type="presOf" srcId="{6ABFBE6A-E888-4C73-9BAC-964ECCA9A624}" destId="{67CF7D91-577D-4FF2-BC44-0D903110EC9F}" srcOrd="1" destOrd="0" presId="urn:microsoft.com/office/officeart/2005/8/layout/radial5"/>
    <dgm:cxn modelId="{29F0D33B-00E7-4C51-AEB8-9151CF5378FC}" type="presOf" srcId="{E640A4F4-6558-47D8-9BEC-E318DE29745A}" destId="{0065E481-45F0-4297-A15F-D1E3B9ADF14F}" srcOrd="0" destOrd="0" presId="urn:microsoft.com/office/officeart/2005/8/layout/radial5"/>
    <dgm:cxn modelId="{BBEED3BC-4C47-489D-9351-07EBD551B813}" type="presOf" srcId="{CFB68FCE-EF39-49B8-AB86-4698BB9E3D8D}" destId="{502F6132-0E5A-49CF-8128-E136A46F9B8A}" srcOrd="1" destOrd="0" presId="urn:microsoft.com/office/officeart/2005/8/layout/radial5"/>
    <dgm:cxn modelId="{3E701629-057A-4E87-A5BD-374C2F74B2CA}" type="presOf" srcId="{59009EDD-ACE5-422F-82E2-F9820E90D108}" destId="{7CBAC790-CEAF-4712-9426-FE8954FE993F}" srcOrd="1" destOrd="0" presId="urn:microsoft.com/office/officeart/2005/8/layout/radial5"/>
    <dgm:cxn modelId="{2F9A7719-9BA2-4EA1-9B04-3E21830A2DFE}" srcId="{D4D6E93E-D25D-4E20-A8BE-079DD757A9C6}" destId="{E640A4F4-6558-47D8-9BEC-E318DE29745A}" srcOrd="4" destOrd="0" parTransId="{59009EDD-ACE5-422F-82E2-F9820E90D108}" sibTransId="{D71B56CD-86E4-4D33-B01A-342FA50927A0}"/>
    <dgm:cxn modelId="{229F570A-0BC0-4036-A743-F78B43A359E2}" type="presOf" srcId="{438D564C-CF96-4E36-8DA6-332EA8919CEF}" destId="{0B4FD016-41B3-4900-A187-25B6C41EBE09}" srcOrd="0" destOrd="0" presId="urn:microsoft.com/office/officeart/2005/8/layout/radial5"/>
    <dgm:cxn modelId="{EFB9005B-62BE-42C1-A5ED-54FBB6AF1E80}" type="presOf" srcId="{3B5FF2FF-3021-42EA-B781-E81C23168DA6}" destId="{723A1301-3DC6-4658-AAB7-9F5CF14A16C9}" srcOrd="0" destOrd="0" presId="urn:microsoft.com/office/officeart/2005/8/layout/radial5"/>
    <dgm:cxn modelId="{4C62D50D-4CBF-460D-81B2-45EA1F774B4F}" srcId="{D4D6E93E-D25D-4E20-A8BE-079DD757A9C6}" destId="{CE479B55-2D2E-41B7-B922-095C31B31DE0}" srcOrd="1" destOrd="0" parTransId="{E99AACDE-6731-4462-9F98-C15FEBDCCDD1}" sibTransId="{57C5E454-60F5-462C-8DDF-2FBA83BE5197}"/>
    <dgm:cxn modelId="{BCBB3EAB-5BDC-474E-8133-3031821A7ABA}" type="presOf" srcId="{3B32ECB4-157A-4722-8938-2CE70123076B}" destId="{AE3EE7C9-6331-44B3-AF18-E98FEA6FC45C}" srcOrd="0" destOrd="0" presId="urn:microsoft.com/office/officeart/2005/8/layout/radial5"/>
    <dgm:cxn modelId="{B5CA151D-C297-41D6-A8B9-575053BEFB6E}" type="presOf" srcId="{3B32ECB4-157A-4722-8938-2CE70123076B}" destId="{8075469E-42C5-40F2-AC50-11A755696F78}" srcOrd="1" destOrd="0" presId="urn:microsoft.com/office/officeart/2005/8/layout/radial5"/>
    <dgm:cxn modelId="{0F05F886-F735-4CAF-BD48-0EE48B3508A4}" type="presOf" srcId="{D4D6E93E-D25D-4E20-A8BE-079DD757A9C6}" destId="{73A9F58A-38D0-4EFA-80F7-C09C29460BD5}" srcOrd="0" destOrd="0" presId="urn:microsoft.com/office/officeart/2005/8/layout/radial5"/>
    <dgm:cxn modelId="{A026E83F-8AA0-4220-8220-37FF5C69D13A}" type="presOf" srcId="{A732E03E-6DF3-4FA1-862E-4761BA21EE9F}" destId="{75AE24E6-48E1-4C36-981C-00E21E97E812}" srcOrd="1" destOrd="0" presId="urn:microsoft.com/office/officeart/2005/8/layout/radial5"/>
    <dgm:cxn modelId="{A80E8AF2-B7AD-43DB-937A-FCFCED63197F}" srcId="{D4D6E93E-D25D-4E20-A8BE-079DD757A9C6}" destId="{A64B7194-6D1E-48BC-AB59-891172E43D42}" srcOrd="0" destOrd="0" parTransId="{3B32ECB4-157A-4722-8938-2CE70123076B}" sibTransId="{16789CED-2FDB-49A4-97D8-1E3B6A6B84E1}"/>
    <dgm:cxn modelId="{043B061E-3A82-48A0-AB15-4EAC50FAB3D1}" type="presOf" srcId="{E99AACDE-6731-4462-9F98-C15FEBDCCDD1}" destId="{CBC4DAB7-3676-492D-97A2-DF2A011A0792}" srcOrd="1" destOrd="0" presId="urn:microsoft.com/office/officeart/2005/8/layout/radial5"/>
    <dgm:cxn modelId="{94E00AF3-617B-46A8-982A-6EEE2A0E499D}" type="presOf" srcId="{6ABFBE6A-E888-4C73-9BAC-964ECCA9A624}" destId="{39DC1E92-B6A3-4CC4-A280-46F927B954C9}" srcOrd="0" destOrd="0" presId="urn:microsoft.com/office/officeart/2005/8/layout/radial5"/>
    <dgm:cxn modelId="{FB1D43D5-51F1-4C3C-B7BC-1AFC699FE39A}" type="presOf" srcId="{59009EDD-ACE5-422F-82E2-F9820E90D108}" destId="{16D6AA29-CADD-4B47-889E-52BCDA73122A}" srcOrd="0" destOrd="0" presId="urn:microsoft.com/office/officeart/2005/8/layout/radial5"/>
    <dgm:cxn modelId="{25117812-2E7A-4A28-A89F-2E2ACC2D8C38}" type="presOf" srcId="{A64B7194-6D1E-48BC-AB59-891172E43D42}" destId="{DC39E066-0D4A-4E85-9DE3-D55B4C47B075}" srcOrd="0" destOrd="0" presId="urn:microsoft.com/office/officeart/2005/8/layout/radial5"/>
    <dgm:cxn modelId="{D7438968-7F8B-413E-92AB-0359001E49DF}" srcId="{3B5FF2FF-3021-42EA-B781-E81C23168DA6}" destId="{D4D6E93E-D25D-4E20-A8BE-079DD757A9C6}" srcOrd="0" destOrd="0" parTransId="{ACEF4A62-F724-4448-890B-5CE8ABFCA61B}" sibTransId="{25215655-B6B2-4C67-BDED-11669D8E9B3C}"/>
    <dgm:cxn modelId="{EC6AB972-6846-4BE9-B8F7-C8E0AE86FFCE}" srcId="{D4D6E93E-D25D-4E20-A8BE-079DD757A9C6}" destId="{A1F57480-95FE-48CA-BF37-462EC1D2D183}" srcOrd="3" destOrd="0" parTransId="{A732E03E-6DF3-4FA1-862E-4761BA21EE9F}" sibTransId="{9D46CD5B-0749-4490-9F56-766D5E2FD74D}"/>
    <dgm:cxn modelId="{7A2861C9-8094-4C91-9D05-B84717A810BE}" type="presOf" srcId="{E99AACDE-6731-4462-9F98-C15FEBDCCDD1}" destId="{F0C06A20-7FD9-4ECB-9B7B-D00FD4E72AEB}" srcOrd="0" destOrd="0" presId="urn:microsoft.com/office/officeart/2005/8/layout/radial5"/>
    <dgm:cxn modelId="{B7C7DD8D-3B1D-4D76-89DE-6B9A34AC1EBF}" type="presParOf" srcId="{723A1301-3DC6-4658-AAB7-9F5CF14A16C9}" destId="{73A9F58A-38D0-4EFA-80F7-C09C29460BD5}" srcOrd="0" destOrd="0" presId="urn:microsoft.com/office/officeart/2005/8/layout/radial5"/>
    <dgm:cxn modelId="{3F45ACAA-170E-45FA-A737-33518FC42C74}" type="presParOf" srcId="{723A1301-3DC6-4658-AAB7-9F5CF14A16C9}" destId="{AE3EE7C9-6331-44B3-AF18-E98FEA6FC45C}" srcOrd="1" destOrd="0" presId="urn:microsoft.com/office/officeart/2005/8/layout/radial5"/>
    <dgm:cxn modelId="{4539AD94-2BD8-43C3-AE94-05A871E9D271}" type="presParOf" srcId="{AE3EE7C9-6331-44B3-AF18-E98FEA6FC45C}" destId="{8075469E-42C5-40F2-AC50-11A755696F78}" srcOrd="0" destOrd="0" presId="urn:microsoft.com/office/officeart/2005/8/layout/radial5"/>
    <dgm:cxn modelId="{6CB108D4-5CAD-4AE7-AE90-492FFFA630D3}" type="presParOf" srcId="{723A1301-3DC6-4658-AAB7-9F5CF14A16C9}" destId="{DC39E066-0D4A-4E85-9DE3-D55B4C47B075}" srcOrd="2" destOrd="0" presId="urn:microsoft.com/office/officeart/2005/8/layout/radial5"/>
    <dgm:cxn modelId="{BEB960D4-7FB0-4AEB-B833-C1585677119D}" type="presParOf" srcId="{723A1301-3DC6-4658-AAB7-9F5CF14A16C9}" destId="{F0C06A20-7FD9-4ECB-9B7B-D00FD4E72AEB}" srcOrd="3" destOrd="0" presId="urn:microsoft.com/office/officeart/2005/8/layout/radial5"/>
    <dgm:cxn modelId="{B9F59811-79A9-4AF9-B95C-B697D59A280F}" type="presParOf" srcId="{F0C06A20-7FD9-4ECB-9B7B-D00FD4E72AEB}" destId="{CBC4DAB7-3676-492D-97A2-DF2A011A0792}" srcOrd="0" destOrd="0" presId="urn:microsoft.com/office/officeart/2005/8/layout/radial5"/>
    <dgm:cxn modelId="{5F9E9B7D-3A92-4206-9310-38580983C69D}" type="presParOf" srcId="{723A1301-3DC6-4658-AAB7-9F5CF14A16C9}" destId="{7F9B2CE2-1CEA-44F5-A604-190946CE3A8A}" srcOrd="4" destOrd="0" presId="urn:microsoft.com/office/officeart/2005/8/layout/radial5"/>
    <dgm:cxn modelId="{46F1561A-BC1B-45E4-8145-0462CA5B1B71}" type="presParOf" srcId="{723A1301-3DC6-4658-AAB7-9F5CF14A16C9}" destId="{39DC1E92-B6A3-4CC4-A280-46F927B954C9}" srcOrd="5" destOrd="0" presId="urn:microsoft.com/office/officeart/2005/8/layout/radial5"/>
    <dgm:cxn modelId="{2D83EE09-CF11-4702-93CF-027ECD95DA23}" type="presParOf" srcId="{39DC1E92-B6A3-4CC4-A280-46F927B954C9}" destId="{67CF7D91-577D-4FF2-BC44-0D903110EC9F}" srcOrd="0" destOrd="0" presId="urn:microsoft.com/office/officeart/2005/8/layout/radial5"/>
    <dgm:cxn modelId="{D888EE90-3D18-430A-B20E-D199F0A3CF0F}" type="presParOf" srcId="{723A1301-3DC6-4658-AAB7-9F5CF14A16C9}" destId="{0B4FD016-41B3-4900-A187-25B6C41EBE09}" srcOrd="6" destOrd="0" presId="urn:microsoft.com/office/officeart/2005/8/layout/radial5"/>
    <dgm:cxn modelId="{4EEB1797-5A89-4FF3-8E0A-C499894C4E95}" type="presParOf" srcId="{723A1301-3DC6-4658-AAB7-9F5CF14A16C9}" destId="{90472BAD-3D96-4AD3-A256-E1980E98270E}" srcOrd="7" destOrd="0" presId="urn:microsoft.com/office/officeart/2005/8/layout/radial5"/>
    <dgm:cxn modelId="{210D302D-11A4-4ADA-A4FD-9ABBF8DD618B}" type="presParOf" srcId="{90472BAD-3D96-4AD3-A256-E1980E98270E}" destId="{75AE24E6-48E1-4C36-981C-00E21E97E812}" srcOrd="0" destOrd="0" presId="urn:microsoft.com/office/officeart/2005/8/layout/radial5"/>
    <dgm:cxn modelId="{1EF0EC2C-37A7-4531-9451-2482AA37E1C1}" type="presParOf" srcId="{723A1301-3DC6-4658-AAB7-9F5CF14A16C9}" destId="{134EE3D1-1DB6-4036-80FC-DEAB8AAAD726}" srcOrd="8" destOrd="0" presId="urn:microsoft.com/office/officeart/2005/8/layout/radial5"/>
    <dgm:cxn modelId="{C0472191-6BDF-4BDB-A0FB-AB52F381725E}" type="presParOf" srcId="{723A1301-3DC6-4658-AAB7-9F5CF14A16C9}" destId="{16D6AA29-CADD-4B47-889E-52BCDA73122A}" srcOrd="9" destOrd="0" presId="urn:microsoft.com/office/officeart/2005/8/layout/radial5"/>
    <dgm:cxn modelId="{74AE7E87-02D9-4960-B7A7-6395FA323CC7}" type="presParOf" srcId="{16D6AA29-CADD-4B47-889E-52BCDA73122A}" destId="{7CBAC790-CEAF-4712-9426-FE8954FE993F}" srcOrd="0" destOrd="0" presId="urn:microsoft.com/office/officeart/2005/8/layout/radial5"/>
    <dgm:cxn modelId="{46F72DB2-12F4-4500-BC92-181279B36A27}" type="presParOf" srcId="{723A1301-3DC6-4658-AAB7-9F5CF14A16C9}" destId="{0065E481-45F0-4297-A15F-D1E3B9ADF14F}" srcOrd="10" destOrd="0" presId="urn:microsoft.com/office/officeart/2005/8/layout/radial5"/>
    <dgm:cxn modelId="{9CF31FEA-3324-4199-BC44-88A0482686BA}" type="presParOf" srcId="{723A1301-3DC6-4658-AAB7-9F5CF14A16C9}" destId="{1EEB1F60-3279-49B0-83B0-78CCCCB3A3D9}" srcOrd="11" destOrd="0" presId="urn:microsoft.com/office/officeart/2005/8/layout/radial5"/>
    <dgm:cxn modelId="{48494896-0FFD-4233-9282-8412DE404C71}" type="presParOf" srcId="{1EEB1F60-3279-49B0-83B0-78CCCCB3A3D9}" destId="{502F6132-0E5A-49CF-8128-E136A46F9B8A}" srcOrd="0" destOrd="0" presId="urn:microsoft.com/office/officeart/2005/8/layout/radial5"/>
    <dgm:cxn modelId="{DDCABDE6-E0BE-4852-BD21-5097B07E58F3}" type="presParOf" srcId="{723A1301-3DC6-4658-AAB7-9F5CF14A16C9}" destId="{3DB1202F-7AC0-4281-9419-991EA1AC935D}"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7BFB4F-BE8B-4532-9A50-14EF0A254C2D}"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ru-RU"/>
        </a:p>
      </dgm:t>
    </dgm:pt>
    <dgm:pt modelId="{DA852641-12B6-4BA8-8141-58BE89BC3093}">
      <dgm:prSet/>
      <dgm:spPr/>
      <dgm:t>
        <a:bodyPr/>
        <a:lstStyle/>
        <a:p>
          <a:pPr rtl="0"/>
          <a:r>
            <a:rPr lang="ru-RU" dirty="0" smtClean="0"/>
            <a:t>установление компенсаций за тяжелую работу и работу с вредными или опасными условиями труда; </a:t>
          </a:r>
          <a:endParaRPr lang="ru-RU" dirty="0"/>
        </a:p>
      </dgm:t>
    </dgm:pt>
    <dgm:pt modelId="{FE9C06F1-865B-4C29-857B-6281415CEAB9}" type="parTrans" cxnId="{C656DA4E-FDAD-42A8-ABBD-80686EC61829}">
      <dgm:prSet/>
      <dgm:spPr/>
      <dgm:t>
        <a:bodyPr/>
        <a:lstStyle/>
        <a:p>
          <a:endParaRPr lang="ru-RU"/>
        </a:p>
      </dgm:t>
    </dgm:pt>
    <dgm:pt modelId="{3ACC5634-0B94-4295-9502-95C91177B9B6}" type="sibTrans" cxnId="{C656DA4E-FDAD-42A8-ABBD-80686EC61829}">
      <dgm:prSet/>
      <dgm:spPr/>
      <dgm:t>
        <a:bodyPr/>
        <a:lstStyle/>
        <a:p>
          <a:endParaRPr lang="ru-RU"/>
        </a:p>
      </dgm:t>
    </dgm:pt>
    <dgm:pt modelId="{2666F0A0-81FF-4EC5-91E8-A0BC95BF5447}">
      <dgm:prSet/>
      <dgm:spPr/>
      <dgm:t>
        <a:bodyPr/>
        <a:lstStyle/>
        <a:p>
          <a:pPr rtl="0"/>
          <a:r>
            <a:rPr lang="ru-RU" dirty="0" smtClean="0"/>
            <a:t>участие государства в финансировании мероприятий по охране труда; </a:t>
          </a:r>
          <a:endParaRPr lang="ru-RU" dirty="0"/>
        </a:p>
      </dgm:t>
    </dgm:pt>
    <dgm:pt modelId="{254BBAB3-57CC-4619-B7C5-75DC5A7C3172}" type="parTrans" cxnId="{5CB05E4C-BE20-4A6D-8A3B-4B64EFC367A8}">
      <dgm:prSet/>
      <dgm:spPr/>
      <dgm:t>
        <a:bodyPr/>
        <a:lstStyle/>
        <a:p>
          <a:endParaRPr lang="ru-RU"/>
        </a:p>
      </dgm:t>
    </dgm:pt>
    <dgm:pt modelId="{283B262A-0429-4B3A-9B14-4B4DC699F0F4}" type="sibTrans" cxnId="{5CB05E4C-BE20-4A6D-8A3B-4B64EFC367A8}">
      <dgm:prSet/>
      <dgm:spPr/>
      <dgm:t>
        <a:bodyPr/>
        <a:lstStyle/>
        <a:p>
          <a:endParaRPr lang="ru-RU"/>
        </a:p>
      </dgm:t>
    </dgm:pt>
    <dgm:pt modelId="{FB092345-12CA-4B77-AE37-10102DB273A2}">
      <dgm:prSet/>
      <dgm:spPr/>
      <dgm:t>
        <a:bodyPr/>
        <a:lstStyle/>
        <a:p>
          <a:pPr rtl="0"/>
          <a:r>
            <a:rPr lang="ru-RU" dirty="0" smtClean="0"/>
            <a:t>проведение эффективной налоговой политики, стимулирующей создание безопасных условий труда и разработку (внедрение) безопасной техники и технологий, производство средств индивидуальной, и коллективной защиты работников и др. </a:t>
          </a:r>
          <a:endParaRPr lang="ru-RU" dirty="0"/>
        </a:p>
      </dgm:t>
    </dgm:pt>
    <dgm:pt modelId="{EE1CA667-967D-4379-BDAB-3383BB466AAE}" type="parTrans" cxnId="{72C9625C-5573-4C66-BD16-560C8CEFD101}">
      <dgm:prSet/>
      <dgm:spPr/>
      <dgm:t>
        <a:bodyPr/>
        <a:lstStyle/>
        <a:p>
          <a:endParaRPr lang="ru-RU"/>
        </a:p>
      </dgm:t>
    </dgm:pt>
    <dgm:pt modelId="{FF218D10-8A83-4A4C-A5F2-3CEA3DED10F2}" type="sibTrans" cxnId="{72C9625C-5573-4C66-BD16-560C8CEFD101}">
      <dgm:prSet/>
      <dgm:spPr/>
      <dgm:t>
        <a:bodyPr/>
        <a:lstStyle/>
        <a:p>
          <a:endParaRPr lang="ru-RU"/>
        </a:p>
      </dgm:t>
    </dgm:pt>
    <dgm:pt modelId="{9C2A02DA-5B38-4DEB-8509-3047149CC677}" type="pres">
      <dgm:prSet presAssocID="{077BFB4F-BE8B-4532-9A50-14EF0A254C2D}" presName="linear" presStyleCnt="0">
        <dgm:presLayoutVars>
          <dgm:animLvl val="lvl"/>
          <dgm:resizeHandles val="exact"/>
        </dgm:presLayoutVars>
      </dgm:prSet>
      <dgm:spPr/>
      <dgm:t>
        <a:bodyPr/>
        <a:lstStyle/>
        <a:p>
          <a:endParaRPr lang="ru-RU"/>
        </a:p>
      </dgm:t>
    </dgm:pt>
    <dgm:pt modelId="{68E83388-2AE1-4966-991A-DE7529EB96D4}" type="pres">
      <dgm:prSet presAssocID="{DA852641-12B6-4BA8-8141-58BE89BC3093}" presName="parentText" presStyleLbl="node1" presStyleIdx="0" presStyleCnt="3">
        <dgm:presLayoutVars>
          <dgm:chMax val="0"/>
          <dgm:bulletEnabled val="1"/>
        </dgm:presLayoutVars>
      </dgm:prSet>
      <dgm:spPr/>
      <dgm:t>
        <a:bodyPr/>
        <a:lstStyle/>
        <a:p>
          <a:endParaRPr lang="ru-RU"/>
        </a:p>
      </dgm:t>
    </dgm:pt>
    <dgm:pt modelId="{1A6BB39E-505F-4166-9859-8CEAFF630501}" type="pres">
      <dgm:prSet presAssocID="{3ACC5634-0B94-4295-9502-95C91177B9B6}" presName="spacer" presStyleCnt="0"/>
      <dgm:spPr/>
    </dgm:pt>
    <dgm:pt modelId="{2A2702BF-F0AB-4E9E-A531-0732CD675489}" type="pres">
      <dgm:prSet presAssocID="{2666F0A0-81FF-4EC5-91E8-A0BC95BF5447}" presName="parentText" presStyleLbl="node1" presStyleIdx="1" presStyleCnt="3">
        <dgm:presLayoutVars>
          <dgm:chMax val="0"/>
          <dgm:bulletEnabled val="1"/>
        </dgm:presLayoutVars>
      </dgm:prSet>
      <dgm:spPr/>
      <dgm:t>
        <a:bodyPr/>
        <a:lstStyle/>
        <a:p>
          <a:endParaRPr lang="ru-RU"/>
        </a:p>
      </dgm:t>
    </dgm:pt>
    <dgm:pt modelId="{2F063E68-1F7D-4D3F-97B8-755234D8DCD3}" type="pres">
      <dgm:prSet presAssocID="{283B262A-0429-4B3A-9B14-4B4DC699F0F4}" presName="spacer" presStyleCnt="0"/>
      <dgm:spPr/>
    </dgm:pt>
    <dgm:pt modelId="{BCF76C39-5575-4FD0-803D-75ED29920A76}" type="pres">
      <dgm:prSet presAssocID="{FB092345-12CA-4B77-AE37-10102DB273A2}" presName="parentText" presStyleLbl="node1" presStyleIdx="2" presStyleCnt="3">
        <dgm:presLayoutVars>
          <dgm:chMax val="0"/>
          <dgm:bulletEnabled val="1"/>
        </dgm:presLayoutVars>
      </dgm:prSet>
      <dgm:spPr/>
      <dgm:t>
        <a:bodyPr/>
        <a:lstStyle/>
        <a:p>
          <a:endParaRPr lang="ru-RU"/>
        </a:p>
      </dgm:t>
    </dgm:pt>
  </dgm:ptLst>
  <dgm:cxnLst>
    <dgm:cxn modelId="{5FB07DD4-AA72-45A5-A39B-968E1729CAD3}" type="presOf" srcId="{DA852641-12B6-4BA8-8141-58BE89BC3093}" destId="{68E83388-2AE1-4966-991A-DE7529EB96D4}" srcOrd="0" destOrd="0" presId="urn:microsoft.com/office/officeart/2005/8/layout/vList2"/>
    <dgm:cxn modelId="{D39831C9-523D-45A7-B252-A8D3CA90B80C}" type="presOf" srcId="{2666F0A0-81FF-4EC5-91E8-A0BC95BF5447}" destId="{2A2702BF-F0AB-4E9E-A531-0732CD675489}" srcOrd="0" destOrd="0" presId="urn:microsoft.com/office/officeart/2005/8/layout/vList2"/>
    <dgm:cxn modelId="{72C9625C-5573-4C66-BD16-560C8CEFD101}" srcId="{077BFB4F-BE8B-4532-9A50-14EF0A254C2D}" destId="{FB092345-12CA-4B77-AE37-10102DB273A2}" srcOrd="2" destOrd="0" parTransId="{EE1CA667-967D-4379-BDAB-3383BB466AAE}" sibTransId="{FF218D10-8A83-4A4C-A5F2-3CEA3DED10F2}"/>
    <dgm:cxn modelId="{5CB05E4C-BE20-4A6D-8A3B-4B64EFC367A8}" srcId="{077BFB4F-BE8B-4532-9A50-14EF0A254C2D}" destId="{2666F0A0-81FF-4EC5-91E8-A0BC95BF5447}" srcOrd="1" destOrd="0" parTransId="{254BBAB3-57CC-4619-B7C5-75DC5A7C3172}" sibTransId="{283B262A-0429-4B3A-9B14-4B4DC699F0F4}"/>
    <dgm:cxn modelId="{C656DA4E-FDAD-42A8-ABBD-80686EC61829}" srcId="{077BFB4F-BE8B-4532-9A50-14EF0A254C2D}" destId="{DA852641-12B6-4BA8-8141-58BE89BC3093}" srcOrd="0" destOrd="0" parTransId="{FE9C06F1-865B-4C29-857B-6281415CEAB9}" sibTransId="{3ACC5634-0B94-4295-9502-95C91177B9B6}"/>
    <dgm:cxn modelId="{A20174D2-4B5F-48AB-A84A-8B6908E92E6A}" type="presOf" srcId="{077BFB4F-BE8B-4532-9A50-14EF0A254C2D}" destId="{9C2A02DA-5B38-4DEB-8509-3047149CC677}" srcOrd="0" destOrd="0" presId="urn:microsoft.com/office/officeart/2005/8/layout/vList2"/>
    <dgm:cxn modelId="{A1422D6B-CE3C-44CB-8400-34F7D0873BEC}" type="presOf" srcId="{FB092345-12CA-4B77-AE37-10102DB273A2}" destId="{BCF76C39-5575-4FD0-803D-75ED29920A76}" srcOrd="0" destOrd="0" presId="urn:microsoft.com/office/officeart/2005/8/layout/vList2"/>
    <dgm:cxn modelId="{5F502FDE-2690-47EC-950B-1AC9E9218813}" type="presParOf" srcId="{9C2A02DA-5B38-4DEB-8509-3047149CC677}" destId="{68E83388-2AE1-4966-991A-DE7529EB96D4}" srcOrd="0" destOrd="0" presId="urn:microsoft.com/office/officeart/2005/8/layout/vList2"/>
    <dgm:cxn modelId="{667C389E-9418-4938-8411-18C1A93B377D}" type="presParOf" srcId="{9C2A02DA-5B38-4DEB-8509-3047149CC677}" destId="{1A6BB39E-505F-4166-9859-8CEAFF630501}" srcOrd="1" destOrd="0" presId="urn:microsoft.com/office/officeart/2005/8/layout/vList2"/>
    <dgm:cxn modelId="{9050730F-8708-4198-B238-226E0714F68C}" type="presParOf" srcId="{9C2A02DA-5B38-4DEB-8509-3047149CC677}" destId="{2A2702BF-F0AB-4E9E-A531-0732CD675489}" srcOrd="2" destOrd="0" presId="urn:microsoft.com/office/officeart/2005/8/layout/vList2"/>
    <dgm:cxn modelId="{18A9A319-6D9D-4C49-86B0-1E6CC4220E3A}" type="presParOf" srcId="{9C2A02DA-5B38-4DEB-8509-3047149CC677}" destId="{2F063E68-1F7D-4D3F-97B8-755234D8DCD3}" srcOrd="3" destOrd="0" presId="urn:microsoft.com/office/officeart/2005/8/layout/vList2"/>
    <dgm:cxn modelId="{70F2E304-4156-4115-A26D-E81B2D489F29}" type="presParOf" srcId="{9C2A02DA-5B38-4DEB-8509-3047149CC677}" destId="{BCF76C39-5575-4FD0-803D-75ED29920A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A32260CD-1481-4DA5-82E6-2822CC06A3BA}" type="doc">
      <dgm:prSet loTypeId="urn:microsoft.com/office/officeart/2005/8/layout/cycle8" loCatId="cycle" qsTypeId="urn:microsoft.com/office/officeart/2005/8/quickstyle/simple1" qsCatId="simple" csTypeId="urn:microsoft.com/office/officeart/2005/8/colors/accent1_2" csCatId="accent1" phldr="1"/>
      <dgm:spPr/>
    </dgm:pt>
    <dgm:pt modelId="{9416DF0B-5B68-402D-92ED-8C7CFA2A6033}">
      <dgm:prSet phldrT="[Текст]"/>
      <dgm:spPr/>
      <dgm:t>
        <a:bodyPr/>
        <a:lstStyle/>
        <a:p>
          <a:r>
            <a:rPr lang="ru-RU" i="1" dirty="0" smtClean="0"/>
            <a:t>естественное</a:t>
          </a:r>
          <a:r>
            <a:rPr lang="ru-RU" dirty="0" smtClean="0"/>
            <a:t>,</a:t>
          </a:r>
          <a:endParaRPr lang="ru-RU" dirty="0"/>
        </a:p>
      </dgm:t>
    </dgm:pt>
    <dgm:pt modelId="{43800B27-1D13-49D3-8EC8-6510D791BB10}" type="parTrans" cxnId="{349AA70B-23C1-4383-9D17-DFC4EB62CA79}">
      <dgm:prSet/>
      <dgm:spPr/>
    </dgm:pt>
    <dgm:pt modelId="{5EF56B5A-F6B9-4EA5-B9F5-96E927ACC4B9}" type="sibTrans" cxnId="{349AA70B-23C1-4383-9D17-DFC4EB62CA79}">
      <dgm:prSet/>
      <dgm:spPr/>
    </dgm:pt>
    <dgm:pt modelId="{0EB8C07E-CD98-4BB5-9B54-9327E351A7C1}">
      <dgm:prSet phldrT="[Текст]"/>
      <dgm:spPr/>
      <dgm:t>
        <a:bodyPr/>
        <a:lstStyle/>
        <a:p>
          <a:r>
            <a:rPr lang="ru-RU" i="1" dirty="0" smtClean="0"/>
            <a:t>искусственное</a:t>
          </a:r>
          <a:endParaRPr lang="ru-RU" dirty="0"/>
        </a:p>
      </dgm:t>
    </dgm:pt>
    <dgm:pt modelId="{A5A98261-3752-45EF-AC6A-321654C89CDC}" type="parTrans" cxnId="{776B31E8-F5CE-4C5D-9651-2791A8138934}">
      <dgm:prSet/>
      <dgm:spPr/>
    </dgm:pt>
    <dgm:pt modelId="{79F3FEEB-0D15-4C83-B8F5-1056B49A1E3D}" type="sibTrans" cxnId="{776B31E8-F5CE-4C5D-9651-2791A8138934}">
      <dgm:prSet/>
      <dgm:spPr/>
    </dgm:pt>
    <dgm:pt modelId="{2884D3EA-C51D-451F-A1A0-6C7ACA2B316B}">
      <dgm:prSet phldrT="[Текст]"/>
      <dgm:spPr/>
      <dgm:t>
        <a:bodyPr/>
        <a:lstStyle/>
        <a:p>
          <a:r>
            <a:rPr lang="ru-RU" smtClean="0"/>
            <a:t> </a:t>
          </a:r>
          <a:r>
            <a:rPr lang="ru-RU" i="1" dirty="0" smtClean="0"/>
            <a:t>совмещенное</a:t>
          </a:r>
          <a:endParaRPr lang="ru-RU" dirty="0"/>
        </a:p>
      </dgm:t>
    </dgm:pt>
    <dgm:pt modelId="{952D4425-2B2A-48E9-B7B5-5A554D556F05}" type="parTrans" cxnId="{9DDF5D66-7994-442E-A278-BE53AFAAC660}">
      <dgm:prSet/>
      <dgm:spPr/>
    </dgm:pt>
    <dgm:pt modelId="{6506FECE-A4B1-4B99-AEA8-CAA8F423F30C}" type="sibTrans" cxnId="{9DDF5D66-7994-442E-A278-BE53AFAAC660}">
      <dgm:prSet/>
      <dgm:spPr/>
    </dgm:pt>
    <dgm:pt modelId="{88559339-28B9-4E6D-BB2F-05554B6104B1}" type="pres">
      <dgm:prSet presAssocID="{A32260CD-1481-4DA5-82E6-2822CC06A3BA}" presName="compositeShape" presStyleCnt="0">
        <dgm:presLayoutVars>
          <dgm:chMax val="7"/>
          <dgm:dir/>
          <dgm:resizeHandles val="exact"/>
        </dgm:presLayoutVars>
      </dgm:prSet>
      <dgm:spPr/>
    </dgm:pt>
    <dgm:pt modelId="{4E6B6341-70F5-40CB-AAF5-8E633B5FBAB7}" type="pres">
      <dgm:prSet presAssocID="{A32260CD-1481-4DA5-82E6-2822CC06A3BA}" presName="wedge1" presStyleLbl="node1" presStyleIdx="0" presStyleCnt="3"/>
      <dgm:spPr/>
      <dgm:t>
        <a:bodyPr/>
        <a:lstStyle/>
        <a:p>
          <a:endParaRPr lang="ru-RU"/>
        </a:p>
      </dgm:t>
    </dgm:pt>
    <dgm:pt modelId="{78326B55-7FF8-4980-9E06-A63B2BC2E24E}" type="pres">
      <dgm:prSet presAssocID="{A32260CD-1481-4DA5-82E6-2822CC06A3BA}" presName="dummy1a" presStyleCnt="0"/>
      <dgm:spPr/>
    </dgm:pt>
    <dgm:pt modelId="{C2590B06-6218-4249-B712-AC0E58DF0B92}" type="pres">
      <dgm:prSet presAssocID="{A32260CD-1481-4DA5-82E6-2822CC06A3BA}" presName="dummy1b" presStyleCnt="0"/>
      <dgm:spPr/>
    </dgm:pt>
    <dgm:pt modelId="{AD02C9FD-9AA5-4B60-AECE-FC44F5BAE7C8}" type="pres">
      <dgm:prSet presAssocID="{A32260CD-1481-4DA5-82E6-2822CC06A3BA}" presName="wedge1Tx" presStyleLbl="node1" presStyleIdx="0" presStyleCnt="3">
        <dgm:presLayoutVars>
          <dgm:chMax val="0"/>
          <dgm:chPref val="0"/>
          <dgm:bulletEnabled val="1"/>
        </dgm:presLayoutVars>
      </dgm:prSet>
      <dgm:spPr/>
      <dgm:t>
        <a:bodyPr/>
        <a:lstStyle/>
        <a:p>
          <a:endParaRPr lang="ru-RU"/>
        </a:p>
      </dgm:t>
    </dgm:pt>
    <dgm:pt modelId="{0D3CF28F-BE6F-4799-83B6-8F2F63725EC4}" type="pres">
      <dgm:prSet presAssocID="{A32260CD-1481-4DA5-82E6-2822CC06A3BA}" presName="wedge2" presStyleLbl="node1" presStyleIdx="1" presStyleCnt="3"/>
      <dgm:spPr/>
      <dgm:t>
        <a:bodyPr/>
        <a:lstStyle/>
        <a:p>
          <a:endParaRPr lang="ru-RU"/>
        </a:p>
      </dgm:t>
    </dgm:pt>
    <dgm:pt modelId="{1E025F0E-4767-46EF-9EAA-FAAA53B78F19}" type="pres">
      <dgm:prSet presAssocID="{A32260CD-1481-4DA5-82E6-2822CC06A3BA}" presName="dummy2a" presStyleCnt="0"/>
      <dgm:spPr/>
    </dgm:pt>
    <dgm:pt modelId="{6235E809-0381-49CC-84E8-0F7BEC7B329C}" type="pres">
      <dgm:prSet presAssocID="{A32260CD-1481-4DA5-82E6-2822CC06A3BA}" presName="dummy2b" presStyleCnt="0"/>
      <dgm:spPr/>
    </dgm:pt>
    <dgm:pt modelId="{F864110E-1D5D-4126-BD7F-5BC640C71091}" type="pres">
      <dgm:prSet presAssocID="{A32260CD-1481-4DA5-82E6-2822CC06A3BA}" presName="wedge2Tx" presStyleLbl="node1" presStyleIdx="1" presStyleCnt="3">
        <dgm:presLayoutVars>
          <dgm:chMax val="0"/>
          <dgm:chPref val="0"/>
          <dgm:bulletEnabled val="1"/>
        </dgm:presLayoutVars>
      </dgm:prSet>
      <dgm:spPr/>
      <dgm:t>
        <a:bodyPr/>
        <a:lstStyle/>
        <a:p>
          <a:endParaRPr lang="ru-RU"/>
        </a:p>
      </dgm:t>
    </dgm:pt>
    <dgm:pt modelId="{BB6AA700-0CA9-478E-B3DC-10F7D98FFA73}" type="pres">
      <dgm:prSet presAssocID="{A32260CD-1481-4DA5-82E6-2822CC06A3BA}" presName="wedge3" presStyleLbl="node1" presStyleIdx="2" presStyleCnt="3"/>
      <dgm:spPr/>
      <dgm:t>
        <a:bodyPr/>
        <a:lstStyle/>
        <a:p>
          <a:endParaRPr lang="ru-RU"/>
        </a:p>
      </dgm:t>
    </dgm:pt>
    <dgm:pt modelId="{D8F1C5E9-26B3-4181-B96F-30AFC53736C0}" type="pres">
      <dgm:prSet presAssocID="{A32260CD-1481-4DA5-82E6-2822CC06A3BA}" presName="dummy3a" presStyleCnt="0"/>
      <dgm:spPr/>
    </dgm:pt>
    <dgm:pt modelId="{25D846C9-B7A8-4E17-A41E-43C4F5845DAF}" type="pres">
      <dgm:prSet presAssocID="{A32260CD-1481-4DA5-82E6-2822CC06A3BA}" presName="dummy3b" presStyleCnt="0"/>
      <dgm:spPr/>
    </dgm:pt>
    <dgm:pt modelId="{6B33856E-615A-4A52-8CF7-85922748E0AE}" type="pres">
      <dgm:prSet presAssocID="{A32260CD-1481-4DA5-82E6-2822CC06A3BA}" presName="wedge3Tx" presStyleLbl="node1" presStyleIdx="2" presStyleCnt="3">
        <dgm:presLayoutVars>
          <dgm:chMax val="0"/>
          <dgm:chPref val="0"/>
          <dgm:bulletEnabled val="1"/>
        </dgm:presLayoutVars>
      </dgm:prSet>
      <dgm:spPr/>
      <dgm:t>
        <a:bodyPr/>
        <a:lstStyle/>
        <a:p>
          <a:endParaRPr lang="ru-RU"/>
        </a:p>
      </dgm:t>
    </dgm:pt>
    <dgm:pt modelId="{7F36DEC3-42D6-4A96-BC6A-6CC192697787}" type="pres">
      <dgm:prSet presAssocID="{5EF56B5A-F6B9-4EA5-B9F5-96E927ACC4B9}" presName="arrowWedge1" presStyleLbl="fgSibTrans2D1" presStyleIdx="0" presStyleCnt="3"/>
      <dgm:spPr/>
    </dgm:pt>
    <dgm:pt modelId="{7CE714E8-C446-40A5-BA14-663F77C8D0C3}" type="pres">
      <dgm:prSet presAssocID="{79F3FEEB-0D15-4C83-B8F5-1056B49A1E3D}" presName="arrowWedge2" presStyleLbl="fgSibTrans2D1" presStyleIdx="1" presStyleCnt="3"/>
      <dgm:spPr/>
    </dgm:pt>
    <dgm:pt modelId="{8131E01A-AA1D-4074-9AFE-5416DF6FF439}" type="pres">
      <dgm:prSet presAssocID="{6506FECE-A4B1-4B99-AEA8-CAA8F423F30C}" presName="arrowWedge3" presStyleLbl="fgSibTrans2D1" presStyleIdx="2" presStyleCnt="3"/>
      <dgm:spPr/>
    </dgm:pt>
  </dgm:ptLst>
  <dgm:cxnLst>
    <dgm:cxn modelId="{724CB5F9-FB88-4724-975F-2950E158B577}" type="presOf" srcId="{2884D3EA-C51D-451F-A1A0-6C7ACA2B316B}" destId="{6B33856E-615A-4A52-8CF7-85922748E0AE}" srcOrd="1" destOrd="0" presId="urn:microsoft.com/office/officeart/2005/8/layout/cycle8"/>
    <dgm:cxn modelId="{561EF210-A44F-4D9F-BC0F-A413A43CE52D}" type="presOf" srcId="{A32260CD-1481-4DA5-82E6-2822CC06A3BA}" destId="{88559339-28B9-4E6D-BB2F-05554B6104B1}" srcOrd="0" destOrd="0" presId="urn:microsoft.com/office/officeart/2005/8/layout/cycle8"/>
    <dgm:cxn modelId="{9DDF5D66-7994-442E-A278-BE53AFAAC660}" srcId="{A32260CD-1481-4DA5-82E6-2822CC06A3BA}" destId="{2884D3EA-C51D-451F-A1A0-6C7ACA2B316B}" srcOrd="2" destOrd="0" parTransId="{952D4425-2B2A-48E9-B7B5-5A554D556F05}" sibTransId="{6506FECE-A4B1-4B99-AEA8-CAA8F423F30C}"/>
    <dgm:cxn modelId="{0CC0D728-C5DF-4224-9B74-D1D4C2C33750}" type="presOf" srcId="{0EB8C07E-CD98-4BB5-9B54-9327E351A7C1}" destId="{0D3CF28F-BE6F-4799-83B6-8F2F63725EC4}" srcOrd="0" destOrd="0" presId="urn:microsoft.com/office/officeart/2005/8/layout/cycle8"/>
    <dgm:cxn modelId="{C39AE0F1-B466-4BF2-804A-E117969DA310}" type="presOf" srcId="{2884D3EA-C51D-451F-A1A0-6C7ACA2B316B}" destId="{BB6AA700-0CA9-478E-B3DC-10F7D98FFA73}" srcOrd="0" destOrd="0" presId="urn:microsoft.com/office/officeart/2005/8/layout/cycle8"/>
    <dgm:cxn modelId="{6D1EF69B-B40F-4479-BE46-C2D2D0453979}" type="presOf" srcId="{0EB8C07E-CD98-4BB5-9B54-9327E351A7C1}" destId="{F864110E-1D5D-4126-BD7F-5BC640C71091}" srcOrd="1" destOrd="0" presId="urn:microsoft.com/office/officeart/2005/8/layout/cycle8"/>
    <dgm:cxn modelId="{776B31E8-F5CE-4C5D-9651-2791A8138934}" srcId="{A32260CD-1481-4DA5-82E6-2822CC06A3BA}" destId="{0EB8C07E-CD98-4BB5-9B54-9327E351A7C1}" srcOrd="1" destOrd="0" parTransId="{A5A98261-3752-45EF-AC6A-321654C89CDC}" sibTransId="{79F3FEEB-0D15-4C83-B8F5-1056B49A1E3D}"/>
    <dgm:cxn modelId="{5E9C2BC4-7142-4273-ABCB-08770CC8CD81}" type="presOf" srcId="{9416DF0B-5B68-402D-92ED-8C7CFA2A6033}" destId="{AD02C9FD-9AA5-4B60-AECE-FC44F5BAE7C8}" srcOrd="1" destOrd="0" presId="urn:microsoft.com/office/officeart/2005/8/layout/cycle8"/>
    <dgm:cxn modelId="{349AA70B-23C1-4383-9D17-DFC4EB62CA79}" srcId="{A32260CD-1481-4DA5-82E6-2822CC06A3BA}" destId="{9416DF0B-5B68-402D-92ED-8C7CFA2A6033}" srcOrd="0" destOrd="0" parTransId="{43800B27-1D13-49D3-8EC8-6510D791BB10}" sibTransId="{5EF56B5A-F6B9-4EA5-B9F5-96E927ACC4B9}"/>
    <dgm:cxn modelId="{58EC00C5-6A4F-40B8-BD7F-A872ECE61E77}" type="presOf" srcId="{9416DF0B-5B68-402D-92ED-8C7CFA2A6033}" destId="{4E6B6341-70F5-40CB-AAF5-8E633B5FBAB7}" srcOrd="0" destOrd="0" presId="urn:microsoft.com/office/officeart/2005/8/layout/cycle8"/>
    <dgm:cxn modelId="{EB8ADA63-DCBD-402D-B16A-CEFE0124B262}" type="presParOf" srcId="{88559339-28B9-4E6D-BB2F-05554B6104B1}" destId="{4E6B6341-70F5-40CB-AAF5-8E633B5FBAB7}" srcOrd="0" destOrd="0" presId="urn:microsoft.com/office/officeart/2005/8/layout/cycle8"/>
    <dgm:cxn modelId="{A3518FBD-2B2B-47D8-B679-D5A63E45A896}" type="presParOf" srcId="{88559339-28B9-4E6D-BB2F-05554B6104B1}" destId="{78326B55-7FF8-4980-9E06-A63B2BC2E24E}" srcOrd="1" destOrd="0" presId="urn:microsoft.com/office/officeart/2005/8/layout/cycle8"/>
    <dgm:cxn modelId="{8F74796B-9138-4232-8839-5731FE6BD56E}" type="presParOf" srcId="{88559339-28B9-4E6D-BB2F-05554B6104B1}" destId="{C2590B06-6218-4249-B712-AC0E58DF0B92}" srcOrd="2" destOrd="0" presId="urn:microsoft.com/office/officeart/2005/8/layout/cycle8"/>
    <dgm:cxn modelId="{B6E4CCC3-B7F3-4124-B3B3-4A7518868EB4}" type="presParOf" srcId="{88559339-28B9-4E6D-BB2F-05554B6104B1}" destId="{AD02C9FD-9AA5-4B60-AECE-FC44F5BAE7C8}" srcOrd="3" destOrd="0" presId="urn:microsoft.com/office/officeart/2005/8/layout/cycle8"/>
    <dgm:cxn modelId="{A91B9D10-2BD8-41E2-B619-C535868B26E8}" type="presParOf" srcId="{88559339-28B9-4E6D-BB2F-05554B6104B1}" destId="{0D3CF28F-BE6F-4799-83B6-8F2F63725EC4}" srcOrd="4" destOrd="0" presId="urn:microsoft.com/office/officeart/2005/8/layout/cycle8"/>
    <dgm:cxn modelId="{3FD4A8F4-71BA-4C7E-A6AA-337CA1C8A0B5}" type="presParOf" srcId="{88559339-28B9-4E6D-BB2F-05554B6104B1}" destId="{1E025F0E-4767-46EF-9EAA-FAAA53B78F19}" srcOrd="5" destOrd="0" presId="urn:microsoft.com/office/officeart/2005/8/layout/cycle8"/>
    <dgm:cxn modelId="{4FEC4416-0BC6-46D3-BAF2-61EB4DDA2546}" type="presParOf" srcId="{88559339-28B9-4E6D-BB2F-05554B6104B1}" destId="{6235E809-0381-49CC-84E8-0F7BEC7B329C}" srcOrd="6" destOrd="0" presId="urn:microsoft.com/office/officeart/2005/8/layout/cycle8"/>
    <dgm:cxn modelId="{FD0DB5F0-136C-4856-988A-F29DC818F6B5}" type="presParOf" srcId="{88559339-28B9-4E6D-BB2F-05554B6104B1}" destId="{F864110E-1D5D-4126-BD7F-5BC640C71091}" srcOrd="7" destOrd="0" presId="urn:microsoft.com/office/officeart/2005/8/layout/cycle8"/>
    <dgm:cxn modelId="{D1BEB538-8A09-4BA7-8132-765E513C20A5}" type="presParOf" srcId="{88559339-28B9-4E6D-BB2F-05554B6104B1}" destId="{BB6AA700-0CA9-478E-B3DC-10F7D98FFA73}" srcOrd="8" destOrd="0" presId="urn:microsoft.com/office/officeart/2005/8/layout/cycle8"/>
    <dgm:cxn modelId="{C268B2FF-8886-46D6-BF18-60BD18A9F47D}" type="presParOf" srcId="{88559339-28B9-4E6D-BB2F-05554B6104B1}" destId="{D8F1C5E9-26B3-4181-B96F-30AFC53736C0}" srcOrd="9" destOrd="0" presId="urn:microsoft.com/office/officeart/2005/8/layout/cycle8"/>
    <dgm:cxn modelId="{3202C8A7-34B1-4AF6-B66D-C1D2EEE68362}" type="presParOf" srcId="{88559339-28B9-4E6D-BB2F-05554B6104B1}" destId="{25D846C9-B7A8-4E17-A41E-43C4F5845DAF}" srcOrd="10" destOrd="0" presId="urn:microsoft.com/office/officeart/2005/8/layout/cycle8"/>
    <dgm:cxn modelId="{9E6F9B23-F815-4F8E-80E9-8B25FF0BBA5D}" type="presParOf" srcId="{88559339-28B9-4E6D-BB2F-05554B6104B1}" destId="{6B33856E-615A-4A52-8CF7-85922748E0AE}" srcOrd="11" destOrd="0" presId="urn:microsoft.com/office/officeart/2005/8/layout/cycle8"/>
    <dgm:cxn modelId="{440CAE1A-B642-4F9A-87EE-6F909A947D8E}" type="presParOf" srcId="{88559339-28B9-4E6D-BB2F-05554B6104B1}" destId="{7F36DEC3-42D6-4A96-BC6A-6CC192697787}" srcOrd="12" destOrd="0" presId="urn:microsoft.com/office/officeart/2005/8/layout/cycle8"/>
    <dgm:cxn modelId="{70775CCA-A80D-4ED4-B03C-DEA6AF02EF88}" type="presParOf" srcId="{88559339-28B9-4E6D-BB2F-05554B6104B1}" destId="{7CE714E8-C446-40A5-BA14-663F77C8D0C3}" srcOrd="13" destOrd="0" presId="urn:microsoft.com/office/officeart/2005/8/layout/cycle8"/>
    <dgm:cxn modelId="{20A41509-0E48-4A59-941C-318B31B9E909}" type="presParOf" srcId="{88559339-28B9-4E6D-BB2F-05554B6104B1}" destId="{8131E01A-AA1D-4074-9AFE-5416DF6FF439}"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DD0C3D82-B88F-4629-BA64-E7CFE159428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055F6CC5-F9F3-47EC-9636-A09C70CA763C}">
      <dgm:prSet phldrT="[Текст]" custT="1"/>
      <dgm:spPr/>
      <dgm:t>
        <a:bodyPr/>
        <a:lstStyle/>
        <a:p>
          <a:r>
            <a:rPr lang="ru-RU" sz="2000" dirty="0" smtClean="0"/>
            <a:t>боковое (световые проемы в стенах)</a:t>
          </a:r>
          <a:endParaRPr lang="ru-RU" sz="2000" dirty="0"/>
        </a:p>
      </dgm:t>
    </dgm:pt>
    <dgm:pt modelId="{74789C3D-1FB2-475D-9546-CBE8296321B9}" type="parTrans" cxnId="{B4145D22-8A43-4895-94CA-DED28AC9BA4B}">
      <dgm:prSet/>
      <dgm:spPr/>
      <dgm:t>
        <a:bodyPr/>
        <a:lstStyle/>
        <a:p>
          <a:endParaRPr lang="ru-RU"/>
        </a:p>
      </dgm:t>
    </dgm:pt>
    <dgm:pt modelId="{02EB3858-3DC5-43B1-AF51-0A888E223C1E}" type="sibTrans" cxnId="{B4145D22-8A43-4895-94CA-DED28AC9BA4B}">
      <dgm:prSet/>
      <dgm:spPr/>
      <dgm:t>
        <a:bodyPr/>
        <a:lstStyle/>
        <a:p>
          <a:endParaRPr lang="ru-RU"/>
        </a:p>
      </dgm:t>
    </dgm:pt>
    <dgm:pt modelId="{A3E68A72-272D-4234-A4A9-ED0B0566FE66}">
      <dgm:prSet custT="1"/>
      <dgm:spPr/>
      <dgm:t>
        <a:bodyPr/>
        <a:lstStyle/>
        <a:p>
          <a:r>
            <a:rPr lang="ru-RU" sz="2000" dirty="0" smtClean="0"/>
            <a:t>комбинированное (наличие световых проемов в стенах и перекрытиях одновременно)</a:t>
          </a:r>
          <a:endParaRPr lang="ru-RU" sz="2000" dirty="0"/>
        </a:p>
      </dgm:t>
    </dgm:pt>
    <dgm:pt modelId="{9893578B-BA7F-4BA1-84C1-77313AE8D040}" type="parTrans" cxnId="{299AC410-1C63-47D6-8CAF-C6B7EE31FA38}">
      <dgm:prSet/>
      <dgm:spPr/>
      <dgm:t>
        <a:bodyPr/>
        <a:lstStyle/>
        <a:p>
          <a:endParaRPr lang="ru-RU"/>
        </a:p>
      </dgm:t>
    </dgm:pt>
    <dgm:pt modelId="{3460BE94-9DCB-41E8-A56E-10327088B843}" type="sibTrans" cxnId="{299AC410-1C63-47D6-8CAF-C6B7EE31FA38}">
      <dgm:prSet/>
      <dgm:spPr/>
      <dgm:t>
        <a:bodyPr/>
        <a:lstStyle/>
        <a:p>
          <a:endParaRPr lang="ru-RU"/>
        </a:p>
      </dgm:t>
    </dgm:pt>
    <dgm:pt modelId="{2FF6B7D8-36AA-4B0B-A679-9DBF60080D95}">
      <dgm:prSet custT="1"/>
      <dgm:spPr/>
      <dgm:t>
        <a:bodyPr/>
        <a:lstStyle/>
        <a:p>
          <a:r>
            <a:rPr lang="ru-RU" sz="2000" dirty="0" smtClean="0"/>
            <a:t>верхнее (прозрачные перекрытия м световые фонари на крыше)</a:t>
          </a:r>
          <a:endParaRPr lang="ru-RU" sz="2000" dirty="0"/>
        </a:p>
      </dgm:t>
    </dgm:pt>
    <dgm:pt modelId="{7743AAEA-D705-41E7-AD34-43879E528819}" type="sibTrans" cxnId="{CEBE7543-9E18-4497-B756-77CB61BAA33F}">
      <dgm:prSet/>
      <dgm:spPr/>
      <dgm:t>
        <a:bodyPr/>
        <a:lstStyle/>
        <a:p>
          <a:endParaRPr lang="ru-RU"/>
        </a:p>
      </dgm:t>
    </dgm:pt>
    <dgm:pt modelId="{93AFC283-F50F-4F1D-A903-C26AAD0F648A}" type="parTrans" cxnId="{CEBE7543-9E18-4497-B756-77CB61BAA33F}">
      <dgm:prSet/>
      <dgm:spPr/>
      <dgm:t>
        <a:bodyPr/>
        <a:lstStyle/>
        <a:p>
          <a:endParaRPr lang="ru-RU"/>
        </a:p>
      </dgm:t>
    </dgm:pt>
    <dgm:pt modelId="{53FCF342-CA3D-4A8E-90E7-E21A9CD2CE06}" type="pres">
      <dgm:prSet presAssocID="{DD0C3D82-B88F-4629-BA64-E7CFE159428E}" presName="Name0" presStyleCnt="0">
        <dgm:presLayoutVars>
          <dgm:dir/>
          <dgm:resizeHandles val="exact"/>
        </dgm:presLayoutVars>
      </dgm:prSet>
      <dgm:spPr/>
      <dgm:t>
        <a:bodyPr/>
        <a:lstStyle/>
        <a:p>
          <a:endParaRPr lang="ru-RU"/>
        </a:p>
      </dgm:t>
    </dgm:pt>
    <dgm:pt modelId="{4369CF4A-24F1-424C-9E32-FC56DBF40B0B}" type="pres">
      <dgm:prSet presAssocID="{055F6CC5-F9F3-47EC-9636-A09C70CA763C}" presName="node" presStyleLbl="node1" presStyleIdx="0" presStyleCnt="3">
        <dgm:presLayoutVars>
          <dgm:bulletEnabled val="1"/>
        </dgm:presLayoutVars>
      </dgm:prSet>
      <dgm:spPr/>
      <dgm:t>
        <a:bodyPr/>
        <a:lstStyle/>
        <a:p>
          <a:endParaRPr lang="ru-RU"/>
        </a:p>
      </dgm:t>
    </dgm:pt>
    <dgm:pt modelId="{512A9056-9286-4048-8642-68D4F4AA1582}" type="pres">
      <dgm:prSet presAssocID="{02EB3858-3DC5-43B1-AF51-0A888E223C1E}" presName="sibTrans" presStyleLbl="sibTrans2D1" presStyleIdx="0" presStyleCnt="3"/>
      <dgm:spPr/>
      <dgm:t>
        <a:bodyPr/>
        <a:lstStyle/>
        <a:p>
          <a:endParaRPr lang="ru-RU"/>
        </a:p>
      </dgm:t>
    </dgm:pt>
    <dgm:pt modelId="{64D1E387-7033-4DDA-898E-A997BC0E7438}" type="pres">
      <dgm:prSet presAssocID="{02EB3858-3DC5-43B1-AF51-0A888E223C1E}" presName="connectorText" presStyleLbl="sibTrans2D1" presStyleIdx="0" presStyleCnt="3"/>
      <dgm:spPr/>
      <dgm:t>
        <a:bodyPr/>
        <a:lstStyle/>
        <a:p>
          <a:endParaRPr lang="ru-RU"/>
        </a:p>
      </dgm:t>
    </dgm:pt>
    <dgm:pt modelId="{CB59B447-0A3C-46C2-AD3C-69D11BC995BC}" type="pres">
      <dgm:prSet presAssocID="{2FF6B7D8-36AA-4B0B-A679-9DBF60080D95}" presName="node" presStyleLbl="node1" presStyleIdx="1" presStyleCnt="3">
        <dgm:presLayoutVars>
          <dgm:bulletEnabled val="1"/>
        </dgm:presLayoutVars>
      </dgm:prSet>
      <dgm:spPr/>
      <dgm:t>
        <a:bodyPr/>
        <a:lstStyle/>
        <a:p>
          <a:endParaRPr lang="ru-RU"/>
        </a:p>
      </dgm:t>
    </dgm:pt>
    <dgm:pt modelId="{586308E2-A029-41C2-9B2D-2C4A84CA0A12}" type="pres">
      <dgm:prSet presAssocID="{7743AAEA-D705-41E7-AD34-43879E528819}" presName="sibTrans" presStyleLbl="sibTrans2D1" presStyleIdx="1" presStyleCnt="3"/>
      <dgm:spPr/>
      <dgm:t>
        <a:bodyPr/>
        <a:lstStyle/>
        <a:p>
          <a:endParaRPr lang="ru-RU"/>
        </a:p>
      </dgm:t>
    </dgm:pt>
    <dgm:pt modelId="{818D200B-7875-4D85-8748-EE4893500D43}" type="pres">
      <dgm:prSet presAssocID="{7743AAEA-D705-41E7-AD34-43879E528819}" presName="connectorText" presStyleLbl="sibTrans2D1" presStyleIdx="1" presStyleCnt="3"/>
      <dgm:spPr/>
      <dgm:t>
        <a:bodyPr/>
        <a:lstStyle/>
        <a:p>
          <a:endParaRPr lang="ru-RU"/>
        </a:p>
      </dgm:t>
    </dgm:pt>
    <dgm:pt modelId="{DC950954-05CB-4DF1-861E-5D895BCCC679}" type="pres">
      <dgm:prSet presAssocID="{A3E68A72-272D-4234-A4A9-ED0B0566FE66}" presName="node" presStyleLbl="node1" presStyleIdx="2" presStyleCnt="3">
        <dgm:presLayoutVars>
          <dgm:bulletEnabled val="1"/>
        </dgm:presLayoutVars>
      </dgm:prSet>
      <dgm:spPr/>
      <dgm:t>
        <a:bodyPr/>
        <a:lstStyle/>
        <a:p>
          <a:endParaRPr lang="ru-RU"/>
        </a:p>
      </dgm:t>
    </dgm:pt>
    <dgm:pt modelId="{43206AD9-85F1-42A7-BCC7-0B0D56549E14}" type="pres">
      <dgm:prSet presAssocID="{3460BE94-9DCB-41E8-A56E-10327088B843}" presName="sibTrans" presStyleLbl="sibTrans2D1" presStyleIdx="2" presStyleCnt="3"/>
      <dgm:spPr/>
      <dgm:t>
        <a:bodyPr/>
        <a:lstStyle/>
        <a:p>
          <a:endParaRPr lang="ru-RU"/>
        </a:p>
      </dgm:t>
    </dgm:pt>
    <dgm:pt modelId="{49359D9C-D9BF-4BB2-9104-D1BB788D1467}" type="pres">
      <dgm:prSet presAssocID="{3460BE94-9DCB-41E8-A56E-10327088B843}" presName="connectorText" presStyleLbl="sibTrans2D1" presStyleIdx="2" presStyleCnt="3"/>
      <dgm:spPr/>
      <dgm:t>
        <a:bodyPr/>
        <a:lstStyle/>
        <a:p>
          <a:endParaRPr lang="ru-RU"/>
        </a:p>
      </dgm:t>
    </dgm:pt>
  </dgm:ptLst>
  <dgm:cxnLst>
    <dgm:cxn modelId="{0E417FED-5704-4B3C-90D3-5B37C39E2CBB}" type="presOf" srcId="{7743AAEA-D705-41E7-AD34-43879E528819}" destId="{818D200B-7875-4D85-8748-EE4893500D43}" srcOrd="1" destOrd="0" presId="urn:microsoft.com/office/officeart/2005/8/layout/cycle7"/>
    <dgm:cxn modelId="{CC087826-0945-49D5-90C4-313976899FBE}" type="presOf" srcId="{3460BE94-9DCB-41E8-A56E-10327088B843}" destId="{49359D9C-D9BF-4BB2-9104-D1BB788D1467}" srcOrd="1" destOrd="0" presId="urn:microsoft.com/office/officeart/2005/8/layout/cycle7"/>
    <dgm:cxn modelId="{57D9384A-6876-4B92-A779-094FBFF94787}" type="presOf" srcId="{055F6CC5-F9F3-47EC-9636-A09C70CA763C}" destId="{4369CF4A-24F1-424C-9E32-FC56DBF40B0B}" srcOrd="0" destOrd="0" presId="urn:microsoft.com/office/officeart/2005/8/layout/cycle7"/>
    <dgm:cxn modelId="{13DDD55B-8E96-4873-8A50-8042C680C47F}" type="presOf" srcId="{7743AAEA-D705-41E7-AD34-43879E528819}" destId="{586308E2-A029-41C2-9B2D-2C4A84CA0A12}" srcOrd="0" destOrd="0" presId="urn:microsoft.com/office/officeart/2005/8/layout/cycle7"/>
    <dgm:cxn modelId="{36A874DD-E6CA-4022-9643-8F23A0CEA818}" type="presOf" srcId="{DD0C3D82-B88F-4629-BA64-E7CFE159428E}" destId="{53FCF342-CA3D-4A8E-90E7-E21A9CD2CE06}" srcOrd="0" destOrd="0" presId="urn:microsoft.com/office/officeart/2005/8/layout/cycle7"/>
    <dgm:cxn modelId="{F1E458AF-F7E5-44B7-81FD-943B6FA8BA96}" type="presOf" srcId="{A3E68A72-272D-4234-A4A9-ED0B0566FE66}" destId="{DC950954-05CB-4DF1-861E-5D895BCCC679}" srcOrd="0" destOrd="0" presId="urn:microsoft.com/office/officeart/2005/8/layout/cycle7"/>
    <dgm:cxn modelId="{CEBE7543-9E18-4497-B756-77CB61BAA33F}" srcId="{DD0C3D82-B88F-4629-BA64-E7CFE159428E}" destId="{2FF6B7D8-36AA-4B0B-A679-9DBF60080D95}" srcOrd="1" destOrd="0" parTransId="{93AFC283-F50F-4F1D-A903-C26AAD0F648A}" sibTransId="{7743AAEA-D705-41E7-AD34-43879E528819}"/>
    <dgm:cxn modelId="{F26C84A0-7482-424D-86D2-764F2583A1C0}" type="presOf" srcId="{3460BE94-9DCB-41E8-A56E-10327088B843}" destId="{43206AD9-85F1-42A7-BCC7-0B0D56549E14}" srcOrd="0" destOrd="0" presId="urn:microsoft.com/office/officeart/2005/8/layout/cycle7"/>
    <dgm:cxn modelId="{D7C89F13-E9B3-43CD-9650-D0D3EB06C4FA}" type="presOf" srcId="{2FF6B7D8-36AA-4B0B-A679-9DBF60080D95}" destId="{CB59B447-0A3C-46C2-AD3C-69D11BC995BC}" srcOrd="0" destOrd="0" presId="urn:microsoft.com/office/officeart/2005/8/layout/cycle7"/>
    <dgm:cxn modelId="{234E101D-1600-448E-BA49-B97B6484F92D}" type="presOf" srcId="{02EB3858-3DC5-43B1-AF51-0A888E223C1E}" destId="{512A9056-9286-4048-8642-68D4F4AA1582}" srcOrd="0" destOrd="0" presId="urn:microsoft.com/office/officeart/2005/8/layout/cycle7"/>
    <dgm:cxn modelId="{B4145D22-8A43-4895-94CA-DED28AC9BA4B}" srcId="{DD0C3D82-B88F-4629-BA64-E7CFE159428E}" destId="{055F6CC5-F9F3-47EC-9636-A09C70CA763C}" srcOrd="0" destOrd="0" parTransId="{74789C3D-1FB2-475D-9546-CBE8296321B9}" sibTransId="{02EB3858-3DC5-43B1-AF51-0A888E223C1E}"/>
    <dgm:cxn modelId="{57884DD7-B07C-41DA-8538-C298D01BC637}" type="presOf" srcId="{02EB3858-3DC5-43B1-AF51-0A888E223C1E}" destId="{64D1E387-7033-4DDA-898E-A997BC0E7438}" srcOrd="1" destOrd="0" presId="urn:microsoft.com/office/officeart/2005/8/layout/cycle7"/>
    <dgm:cxn modelId="{299AC410-1C63-47D6-8CAF-C6B7EE31FA38}" srcId="{DD0C3D82-B88F-4629-BA64-E7CFE159428E}" destId="{A3E68A72-272D-4234-A4A9-ED0B0566FE66}" srcOrd="2" destOrd="0" parTransId="{9893578B-BA7F-4BA1-84C1-77313AE8D040}" sibTransId="{3460BE94-9DCB-41E8-A56E-10327088B843}"/>
    <dgm:cxn modelId="{597DFA61-C120-403A-A294-DDA3D2CA3023}" type="presParOf" srcId="{53FCF342-CA3D-4A8E-90E7-E21A9CD2CE06}" destId="{4369CF4A-24F1-424C-9E32-FC56DBF40B0B}" srcOrd="0" destOrd="0" presId="urn:microsoft.com/office/officeart/2005/8/layout/cycle7"/>
    <dgm:cxn modelId="{5425DE8C-01F3-4888-A875-B267127E1AC1}" type="presParOf" srcId="{53FCF342-CA3D-4A8E-90E7-E21A9CD2CE06}" destId="{512A9056-9286-4048-8642-68D4F4AA1582}" srcOrd="1" destOrd="0" presId="urn:microsoft.com/office/officeart/2005/8/layout/cycle7"/>
    <dgm:cxn modelId="{840A1FFE-D410-4D37-8510-71C61034F95C}" type="presParOf" srcId="{512A9056-9286-4048-8642-68D4F4AA1582}" destId="{64D1E387-7033-4DDA-898E-A997BC0E7438}" srcOrd="0" destOrd="0" presId="urn:microsoft.com/office/officeart/2005/8/layout/cycle7"/>
    <dgm:cxn modelId="{E35B9485-EC6C-4E2C-9574-BF7E6A7E89C6}" type="presParOf" srcId="{53FCF342-CA3D-4A8E-90E7-E21A9CD2CE06}" destId="{CB59B447-0A3C-46C2-AD3C-69D11BC995BC}" srcOrd="2" destOrd="0" presId="urn:microsoft.com/office/officeart/2005/8/layout/cycle7"/>
    <dgm:cxn modelId="{483635D0-DF39-4B45-9691-C18F772DF24E}" type="presParOf" srcId="{53FCF342-CA3D-4A8E-90E7-E21A9CD2CE06}" destId="{586308E2-A029-41C2-9B2D-2C4A84CA0A12}" srcOrd="3" destOrd="0" presId="urn:microsoft.com/office/officeart/2005/8/layout/cycle7"/>
    <dgm:cxn modelId="{C081D5F9-B4A3-4E62-9F7B-892D0974E028}" type="presParOf" srcId="{586308E2-A029-41C2-9B2D-2C4A84CA0A12}" destId="{818D200B-7875-4D85-8748-EE4893500D43}" srcOrd="0" destOrd="0" presId="urn:microsoft.com/office/officeart/2005/8/layout/cycle7"/>
    <dgm:cxn modelId="{90142FE5-A6B0-41DE-A1CA-27D0487346A1}" type="presParOf" srcId="{53FCF342-CA3D-4A8E-90E7-E21A9CD2CE06}" destId="{DC950954-05CB-4DF1-861E-5D895BCCC679}" srcOrd="4" destOrd="0" presId="urn:microsoft.com/office/officeart/2005/8/layout/cycle7"/>
    <dgm:cxn modelId="{8BA889D8-D63D-439D-8473-EE4AFFA40DFF}" type="presParOf" srcId="{53FCF342-CA3D-4A8E-90E7-E21A9CD2CE06}" destId="{43206AD9-85F1-42A7-BCC7-0B0D56549E14}" srcOrd="5" destOrd="0" presId="urn:microsoft.com/office/officeart/2005/8/layout/cycle7"/>
    <dgm:cxn modelId="{05477A89-DEB6-4A22-A2FB-4077BE8AE167}" type="presParOf" srcId="{43206AD9-85F1-42A7-BCC7-0B0D56549E14}" destId="{49359D9C-D9BF-4BB2-9104-D1BB788D146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DD0C3D82-B88F-4629-BA64-E7CFE159428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055F6CC5-F9F3-47EC-9636-A09C70CA763C}">
      <dgm:prSet phldrT="[Текст]" custT="1"/>
      <dgm:spPr/>
      <dgm:t>
        <a:bodyPr/>
        <a:lstStyle/>
        <a:p>
          <a:r>
            <a:rPr lang="ru-RU" sz="2000" dirty="0" smtClean="0"/>
            <a:t>общее</a:t>
          </a:r>
          <a:endParaRPr lang="ru-RU" sz="2000" dirty="0"/>
        </a:p>
      </dgm:t>
    </dgm:pt>
    <dgm:pt modelId="{74789C3D-1FB2-475D-9546-CBE8296321B9}" type="parTrans" cxnId="{B4145D22-8A43-4895-94CA-DED28AC9BA4B}">
      <dgm:prSet/>
      <dgm:spPr/>
      <dgm:t>
        <a:bodyPr/>
        <a:lstStyle/>
        <a:p>
          <a:endParaRPr lang="ru-RU"/>
        </a:p>
      </dgm:t>
    </dgm:pt>
    <dgm:pt modelId="{02EB3858-3DC5-43B1-AF51-0A888E223C1E}" type="sibTrans" cxnId="{B4145D22-8A43-4895-94CA-DED28AC9BA4B}">
      <dgm:prSet/>
      <dgm:spPr/>
      <dgm:t>
        <a:bodyPr/>
        <a:lstStyle/>
        <a:p>
          <a:endParaRPr lang="ru-RU"/>
        </a:p>
      </dgm:t>
    </dgm:pt>
    <dgm:pt modelId="{9F29997E-79AD-4836-9BB5-015C0A7EE16C}">
      <dgm:prSet/>
      <dgm:spPr/>
      <dgm:t>
        <a:bodyPr/>
        <a:lstStyle/>
        <a:p>
          <a:r>
            <a:rPr lang="ru-RU" dirty="0" smtClean="0"/>
            <a:t>общее локализованное </a:t>
          </a:r>
          <a:endParaRPr lang="ru-RU" dirty="0"/>
        </a:p>
      </dgm:t>
    </dgm:pt>
    <dgm:pt modelId="{29ADA07B-D17A-45E3-9F42-30DC575A9C67}" type="parTrans" cxnId="{424714A7-7A74-4B15-B98A-4F91FB7A2DE8}">
      <dgm:prSet/>
      <dgm:spPr/>
      <dgm:t>
        <a:bodyPr/>
        <a:lstStyle/>
        <a:p>
          <a:endParaRPr lang="ru-RU"/>
        </a:p>
      </dgm:t>
    </dgm:pt>
    <dgm:pt modelId="{A08E8295-9769-4F09-952E-82505EFDD141}" type="sibTrans" cxnId="{424714A7-7A74-4B15-B98A-4F91FB7A2DE8}">
      <dgm:prSet/>
      <dgm:spPr/>
      <dgm:t>
        <a:bodyPr/>
        <a:lstStyle/>
        <a:p>
          <a:endParaRPr lang="ru-RU"/>
        </a:p>
      </dgm:t>
    </dgm:pt>
    <dgm:pt modelId="{A981385C-DBCE-4448-80F2-79EAFF87D1E9}">
      <dgm:prSet/>
      <dgm:spPr/>
      <dgm:t>
        <a:bodyPr/>
        <a:lstStyle/>
        <a:p>
          <a:r>
            <a:rPr lang="ru-RU" dirty="0" smtClean="0"/>
            <a:t>комбинированное</a:t>
          </a:r>
          <a:endParaRPr lang="ru-RU" dirty="0"/>
        </a:p>
      </dgm:t>
    </dgm:pt>
    <dgm:pt modelId="{A2CFD0F5-1FC4-4779-B294-5E0C73B595B5}" type="parTrans" cxnId="{ED5C6089-D2AA-498A-944C-703F7EFF4912}">
      <dgm:prSet/>
      <dgm:spPr/>
      <dgm:t>
        <a:bodyPr/>
        <a:lstStyle/>
        <a:p>
          <a:endParaRPr lang="ru-RU"/>
        </a:p>
      </dgm:t>
    </dgm:pt>
    <dgm:pt modelId="{ED125578-B606-43B7-BFAD-DE591065F157}" type="sibTrans" cxnId="{ED5C6089-D2AA-498A-944C-703F7EFF4912}">
      <dgm:prSet/>
      <dgm:spPr/>
      <dgm:t>
        <a:bodyPr/>
        <a:lstStyle/>
        <a:p>
          <a:endParaRPr lang="ru-RU"/>
        </a:p>
      </dgm:t>
    </dgm:pt>
    <dgm:pt modelId="{53FCF342-CA3D-4A8E-90E7-E21A9CD2CE06}" type="pres">
      <dgm:prSet presAssocID="{DD0C3D82-B88F-4629-BA64-E7CFE159428E}" presName="Name0" presStyleCnt="0">
        <dgm:presLayoutVars>
          <dgm:dir/>
          <dgm:resizeHandles val="exact"/>
        </dgm:presLayoutVars>
      </dgm:prSet>
      <dgm:spPr/>
      <dgm:t>
        <a:bodyPr/>
        <a:lstStyle/>
        <a:p>
          <a:endParaRPr lang="ru-RU"/>
        </a:p>
      </dgm:t>
    </dgm:pt>
    <dgm:pt modelId="{4369CF4A-24F1-424C-9E32-FC56DBF40B0B}" type="pres">
      <dgm:prSet presAssocID="{055F6CC5-F9F3-47EC-9636-A09C70CA763C}" presName="node" presStyleLbl="node1" presStyleIdx="0" presStyleCnt="3">
        <dgm:presLayoutVars>
          <dgm:bulletEnabled val="1"/>
        </dgm:presLayoutVars>
      </dgm:prSet>
      <dgm:spPr/>
      <dgm:t>
        <a:bodyPr/>
        <a:lstStyle/>
        <a:p>
          <a:endParaRPr lang="ru-RU"/>
        </a:p>
      </dgm:t>
    </dgm:pt>
    <dgm:pt modelId="{512A9056-9286-4048-8642-68D4F4AA1582}" type="pres">
      <dgm:prSet presAssocID="{02EB3858-3DC5-43B1-AF51-0A888E223C1E}" presName="sibTrans" presStyleLbl="sibTrans2D1" presStyleIdx="0" presStyleCnt="3"/>
      <dgm:spPr/>
      <dgm:t>
        <a:bodyPr/>
        <a:lstStyle/>
        <a:p>
          <a:endParaRPr lang="ru-RU"/>
        </a:p>
      </dgm:t>
    </dgm:pt>
    <dgm:pt modelId="{64D1E387-7033-4DDA-898E-A997BC0E7438}" type="pres">
      <dgm:prSet presAssocID="{02EB3858-3DC5-43B1-AF51-0A888E223C1E}" presName="connectorText" presStyleLbl="sibTrans2D1" presStyleIdx="0" presStyleCnt="3"/>
      <dgm:spPr/>
      <dgm:t>
        <a:bodyPr/>
        <a:lstStyle/>
        <a:p>
          <a:endParaRPr lang="ru-RU"/>
        </a:p>
      </dgm:t>
    </dgm:pt>
    <dgm:pt modelId="{0EF3C887-7342-49D4-B3B2-49D18DC24C82}" type="pres">
      <dgm:prSet presAssocID="{9F29997E-79AD-4836-9BB5-015C0A7EE16C}" presName="node" presStyleLbl="node1" presStyleIdx="1" presStyleCnt="3">
        <dgm:presLayoutVars>
          <dgm:bulletEnabled val="1"/>
        </dgm:presLayoutVars>
      </dgm:prSet>
      <dgm:spPr/>
      <dgm:t>
        <a:bodyPr/>
        <a:lstStyle/>
        <a:p>
          <a:endParaRPr lang="ru-RU"/>
        </a:p>
      </dgm:t>
    </dgm:pt>
    <dgm:pt modelId="{826798E4-7CF6-40C8-8906-6DCBFF8D6449}" type="pres">
      <dgm:prSet presAssocID="{A08E8295-9769-4F09-952E-82505EFDD141}" presName="sibTrans" presStyleLbl="sibTrans2D1" presStyleIdx="1" presStyleCnt="3"/>
      <dgm:spPr/>
      <dgm:t>
        <a:bodyPr/>
        <a:lstStyle/>
        <a:p>
          <a:endParaRPr lang="ru-RU"/>
        </a:p>
      </dgm:t>
    </dgm:pt>
    <dgm:pt modelId="{CF70E91E-D71E-4125-A7B5-641F7D22CBE3}" type="pres">
      <dgm:prSet presAssocID="{A08E8295-9769-4F09-952E-82505EFDD141}" presName="connectorText" presStyleLbl="sibTrans2D1" presStyleIdx="1" presStyleCnt="3"/>
      <dgm:spPr/>
      <dgm:t>
        <a:bodyPr/>
        <a:lstStyle/>
        <a:p>
          <a:endParaRPr lang="ru-RU"/>
        </a:p>
      </dgm:t>
    </dgm:pt>
    <dgm:pt modelId="{34C06F69-4778-4F05-8DDC-B5A1ED2527EB}" type="pres">
      <dgm:prSet presAssocID="{A981385C-DBCE-4448-80F2-79EAFF87D1E9}" presName="node" presStyleLbl="node1" presStyleIdx="2" presStyleCnt="3">
        <dgm:presLayoutVars>
          <dgm:bulletEnabled val="1"/>
        </dgm:presLayoutVars>
      </dgm:prSet>
      <dgm:spPr/>
      <dgm:t>
        <a:bodyPr/>
        <a:lstStyle/>
        <a:p>
          <a:endParaRPr lang="ru-RU"/>
        </a:p>
      </dgm:t>
    </dgm:pt>
    <dgm:pt modelId="{E71240E8-D872-4BC4-A382-B8BC3620A6FB}" type="pres">
      <dgm:prSet presAssocID="{ED125578-B606-43B7-BFAD-DE591065F157}" presName="sibTrans" presStyleLbl="sibTrans2D1" presStyleIdx="2" presStyleCnt="3"/>
      <dgm:spPr/>
      <dgm:t>
        <a:bodyPr/>
        <a:lstStyle/>
        <a:p>
          <a:endParaRPr lang="ru-RU"/>
        </a:p>
      </dgm:t>
    </dgm:pt>
    <dgm:pt modelId="{06199C20-4264-456F-BCA6-3E59D08CC237}" type="pres">
      <dgm:prSet presAssocID="{ED125578-B606-43B7-BFAD-DE591065F157}" presName="connectorText" presStyleLbl="sibTrans2D1" presStyleIdx="2" presStyleCnt="3"/>
      <dgm:spPr/>
      <dgm:t>
        <a:bodyPr/>
        <a:lstStyle/>
        <a:p>
          <a:endParaRPr lang="ru-RU"/>
        </a:p>
      </dgm:t>
    </dgm:pt>
  </dgm:ptLst>
  <dgm:cxnLst>
    <dgm:cxn modelId="{1C8EC914-C224-4772-B184-A19F71EF7B14}" type="presOf" srcId="{DD0C3D82-B88F-4629-BA64-E7CFE159428E}" destId="{53FCF342-CA3D-4A8E-90E7-E21A9CD2CE06}" srcOrd="0" destOrd="0" presId="urn:microsoft.com/office/officeart/2005/8/layout/cycle7"/>
    <dgm:cxn modelId="{DDBD70D3-01D3-416D-8E75-7F49170A6135}" type="presOf" srcId="{02EB3858-3DC5-43B1-AF51-0A888E223C1E}" destId="{64D1E387-7033-4DDA-898E-A997BC0E7438}" srcOrd="1" destOrd="0" presId="urn:microsoft.com/office/officeart/2005/8/layout/cycle7"/>
    <dgm:cxn modelId="{ED5C6089-D2AA-498A-944C-703F7EFF4912}" srcId="{DD0C3D82-B88F-4629-BA64-E7CFE159428E}" destId="{A981385C-DBCE-4448-80F2-79EAFF87D1E9}" srcOrd="2" destOrd="0" parTransId="{A2CFD0F5-1FC4-4779-B294-5E0C73B595B5}" sibTransId="{ED125578-B606-43B7-BFAD-DE591065F157}"/>
    <dgm:cxn modelId="{1CF928DD-9F1F-4C06-A1EC-F6845263D47C}" type="presOf" srcId="{A08E8295-9769-4F09-952E-82505EFDD141}" destId="{826798E4-7CF6-40C8-8906-6DCBFF8D6449}" srcOrd="0" destOrd="0" presId="urn:microsoft.com/office/officeart/2005/8/layout/cycle7"/>
    <dgm:cxn modelId="{424714A7-7A74-4B15-B98A-4F91FB7A2DE8}" srcId="{DD0C3D82-B88F-4629-BA64-E7CFE159428E}" destId="{9F29997E-79AD-4836-9BB5-015C0A7EE16C}" srcOrd="1" destOrd="0" parTransId="{29ADA07B-D17A-45E3-9F42-30DC575A9C67}" sibTransId="{A08E8295-9769-4F09-952E-82505EFDD141}"/>
    <dgm:cxn modelId="{85D62500-06D5-4014-B24B-5FAD045336DC}" type="presOf" srcId="{055F6CC5-F9F3-47EC-9636-A09C70CA763C}" destId="{4369CF4A-24F1-424C-9E32-FC56DBF40B0B}" srcOrd="0" destOrd="0" presId="urn:microsoft.com/office/officeart/2005/8/layout/cycle7"/>
    <dgm:cxn modelId="{D66402B7-C9D1-440A-88E2-92FAC0D30AF3}" type="presOf" srcId="{ED125578-B606-43B7-BFAD-DE591065F157}" destId="{E71240E8-D872-4BC4-A382-B8BC3620A6FB}" srcOrd="0" destOrd="0" presId="urn:microsoft.com/office/officeart/2005/8/layout/cycle7"/>
    <dgm:cxn modelId="{D3D038DE-2D54-4CC5-A61D-4BA2C2C260C3}" type="presOf" srcId="{02EB3858-3DC5-43B1-AF51-0A888E223C1E}" destId="{512A9056-9286-4048-8642-68D4F4AA1582}" srcOrd="0" destOrd="0" presId="urn:microsoft.com/office/officeart/2005/8/layout/cycle7"/>
    <dgm:cxn modelId="{489365B6-3D72-4AF3-AC10-3CCF9F3F2138}" type="presOf" srcId="{A981385C-DBCE-4448-80F2-79EAFF87D1E9}" destId="{34C06F69-4778-4F05-8DDC-B5A1ED2527EB}" srcOrd="0" destOrd="0" presId="urn:microsoft.com/office/officeart/2005/8/layout/cycle7"/>
    <dgm:cxn modelId="{B4145D22-8A43-4895-94CA-DED28AC9BA4B}" srcId="{DD0C3D82-B88F-4629-BA64-E7CFE159428E}" destId="{055F6CC5-F9F3-47EC-9636-A09C70CA763C}" srcOrd="0" destOrd="0" parTransId="{74789C3D-1FB2-475D-9546-CBE8296321B9}" sibTransId="{02EB3858-3DC5-43B1-AF51-0A888E223C1E}"/>
    <dgm:cxn modelId="{7D0B3191-1B7A-46CB-90D0-BD18CBF1CD5D}" type="presOf" srcId="{9F29997E-79AD-4836-9BB5-015C0A7EE16C}" destId="{0EF3C887-7342-49D4-B3B2-49D18DC24C82}" srcOrd="0" destOrd="0" presId="urn:microsoft.com/office/officeart/2005/8/layout/cycle7"/>
    <dgm:cxn modelId="{4E713132-58AF-4F03-98EB-9F5FAECDB656}" type="presOf" srcId="{ED125578-B606-43B7-BFAD-DE591065F157}" destId="{06199C20-4264-456F-BCA6-3E59D08CC237}" srcOrd="1" destOrd="0" presId="urn:microsoft.com/office/officeart/2005/8/layout/cycle7"/>
    <dgm:cxn modelId="{AA2C6D40-4426-4ACA-BC53-0C277B4F70A3}" type="presOf" srcId="{A08E8295-9769-4F09-952E-82505EFDD141}" destId="{CF70E91E-D71E-4125-A7B5-641F7D22CBE3}" srcOrd="1" destOrd="0" presId="urn:microsoft.com/office/officeart/2005/8/layout/cycle7"/>
    <dgm:cxn modelId="{BD6A97B8-5CE6-477A-9C13-62E67A36B425}" type="presParOf" srcId="{53FCF342-CA3D-4A8E-90E7-E21A9CD2CE06}" destId="{4369CF4A-24F1-424C-9E32-FC56DBF40B0B}" srcOrd="0" destOrd="0" presId="urn:microsoft.com/office/officeart/2005/8/layout/cycle7"/>
    <dgm:cxn modelId="{EA9AB55E-5109-4261-849C-BE92D37921E9}" type="presParOf" srcId="{53FCF342-CA3D-4A8E-90E7-E21A9CD2CE06}" destId="{512A9056-9286-4048-8642-68D4F4AA1582}" srcOrd="1" destOrd="0" presId="urn:microsoft.com/office/officeart/2005/8/layout/cycle7"/>
    <dgm:cxn modelId="{C5F81F4E-825F-49DC-AFDF-E31ECEBE2E72}" type="presParOf" srcId="{512A9056-9286-4048-8642-68D4F4AA1582}" destId="{64D1E387-7033-4DDA-898E-A997BC0E7438}" srcOrd="0" destOrd="0" presId="urn:microsoft.com/office/officeart/2005/8/layout/cycle7"/>
    <dgm:cxn modelId="{77DC24A7-1EE2-4D71-A319-6A3BD29DE263}" type="presParOf" srcId="{53FCF342-CA3D-4A8E-90E7-E21A9CD2CE06}" destId="{0EF3C887-7342-49D4-B3B2-49D18DC24C82}" srcOrd="2" destOrd="0" presId="urn:microsoft.com/office/officeart/2005/8/layout/cycle7"/>
    <dgm:cxn modelId="{E859FE26-3B82-45E5-A41D-D626322030C6}" type="presParOf" srcId="{53FCF342-CA3D-4A8E-90E7-E21A9CD2CE06}" destId="{826798E4-7CF6-40C8-8906-6DCBFF8D6449}" srcOrd="3" destOrd="0" presId="urn:microsoft.com/office/officeart/2005/8/layout/cycle7"/>
    <dgm:cxn modelId="{75823E4D-13E8-4507-974B-1559B3820788}" type="presParOf" srcId="{826798E4-7CF6-40C8-8906-6DCBFF8D6449}" destId="{CF70E91E-D71E-4125-A7B5-641F7D22CBE3}" srcOrd="0" destOrd="0" presId="urn:microsoft.com/office/officeart/2005/8/layout/cycle7"/>
    <dgm:cxn modelId="{E1045CBE-4D8B-4577-84BD-4E58714B29D8}" type="presParOf" srcId="{53FCF342-CA3D-4A8E-90E7-E21A9CD2CE06}" destId="{34C06F69-4778-4F05-8DDC-B5A1ED2527EB}" srcOrd="4" destOrd="0" presId="urn:microsoft.com/office/officeart/2005/8/layout/cycle7"/>
    <dgm:cxn modelId="{09968C6E-096E-4385-8C64-63E46AE1868C}" type="presParOf" srcId="{53FCF342-CA3D-4A8E-90E7-E21A9CD2CE06}" destId="{E71240E8-D872-4BC4-A382-B8BC3620A6FB}" srcOrd="5" destOrd="0" presId="urn:microsoft.com/office/officeart/2005/8/layout/cycle7"/>
    <dgm:cxn modelId="{AB993229-E2BB-47C3-90A0-32E42F39A275}" type="presParOf" srcId="{E71240E8-D872-4BC4-A382-B8BC3620A6FB}" destId="{06199C20-4264-456F-BCA6-3E59D08CC23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DD0C3D82-B88F-4629-BA64-E7CFE159428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055F6CC5-F9F3-47EC-9636-A09C70CA763C}">
      <dgm:prSet phldrT="[Текст]" custT="1"/>
      <dgm:spPr/>
      <dgm:t>
        <a:bodyPr/>
        <a:lstStyle/>
        <a:p>
          <a:r>
            <a:rPr lang="ru-RU" sz="1800" i="1" dirty="0" smtClean="0"/>
            <a:t>рабочее</a:t>
          </a:r>
          <a:endParaRPr lang="ru-RU" sz="1800" dirty="0"/>
        </a:p>
      </dgm:t>
    </dgm:pt>
    <dgm:pt modelId="{74789C3D-1FB2-475D-9546-CBE8296321B9}" type="parTrans" cxnId="{B4145D22-8A43-4895-94CA-DED28AC9BA4B}">
      <dgm:prSet/>
      <dgm:spPr/>
      <dgm:t>
        <a:bodyPr/>
        <a:lstStyle/>
        <a:p>
          <a:endParaRPr lang="ru-RU"/>
        </a:p>
      </dgm:t>
    </dgm:pt>
    <dgm:pt modelId="{02EB3858-3DC5-43B1-AF51-0A888E223C1E}" type="sibTrans" cxnId="{B4145D22-8A43-4895-94CA-DED28AC9BA4B}">
      <dgm:prSet/>
      <dgm:spPr/>
      <dgm:t>
        <a:bodyPr/>
        <a:lstStyle/>
        <a:p>
          <a:endParaRPr lang="ru-RU"/>
        </a:p>
      </dgm:t>
    </dgm:pt>
    <dgm:pt modelId="{3B4CA744-BCC7-4E53-B235-8081AE98DB41}">
      <dgm:prSet custT="1"/>
      <dgm:spPr/>
      <dgm:t>
        <a:bodyPr/>
        <a:lstStyle/>
        <a:p>
          <a:r>
            <a:rPr lang="ru-RU" sz="1800" i="1" dirty="0" smtClean="0"/>
            <a:t>эвакуационное</a:t>
          </a:r>
          <a:endParaRPr lang="ru-RU" sz="1800" dirty="0"/>
        </a:p>
      </dgm:t>
    </dgm:pt>
    <dgm:pt modelId="{F192A3A1-3DE4-459A-9547-4A6C3088A7E9}" type="parTrans" cxnId="{B5382341-2B4B-489D-870A-3198EA70184D}">
      <dgm:prSet/>
      <dgm:spPr/>
      <dgm:t>
        <a:bodyPr/>
        <a:lstStyle/>
        <a:p>
          <a:endParaRPr lang="ru-RU"/>
        </a:p>
      </dgm:t>
    </dgm:pt>
    <dgm:pt modelId="{B3B51CA4-6A0D-4848-9BF3-2A6B0C4AFA37}" type="sibTrans" cxnId="{B5382341-2B4B-489D-870A-3198EA70184D}">
      <dgm:prSet/>
      <dgm:spPr/>
      <dgm:t>
        <a:bodyPr/>
        <a:lstStyle/>
        <a:p>
          <a:endParaRPr lang="ru-RU"/>
        </a:p>
      </dgm:t>
    </dgm:pt>
    <dgm:pt modelId="{7F096C78-AD01-4500-8B68-1D8DAF20A602}">
      <dgm:prSet custT="1"/>
      <dgm:spPr/>
      <dgm:t>
        <a:bodyPr/>
        <a:lstStyle/>
        <a:p>
          <a:r>
            <a:rPr lang="ru-RU" sz="1800" i="1" dirty="0" smtClean="0"/>
            <a:t>дежурное</a:t>
          </a:r>
          <a:endParaRPr lang="ru-RU" sz="1800" dirty="0"/>
        </a:p>
      </dgm:t>
    </dgm:pt>
    <dgm:pt modelId="{DA29C5BF-711C-4D8C-9085-73CF591F07C2}" type="parTrans" cxnId="{E163FA19-EC09-41EE-81D1-2BED9EBDBCF6}">
      <dgm:prSet/>
      <dgm:spPr/>
      <dgm:t>
        <a:bodyPr/>
        <a:lstStyle/>
        <a:p>
          <a:endParaRPr lang="ru-RU"/>
        </a:p>
      </dgm:t>
    </dgm:pt>
    <dgm:pt modelId="{4E91812F-BC37-4380-B73A-D6525CD57C63}" type="sibTrans" cxnId="{E163FA19-EC09-41EE-81D1-2BED9EBDBCF6}">
      <dgm:prSet/>
      <dgm:spPr/>
      <dgm:t>
        <a:bodyPr/>
        <a:lstStyle/>
        <a:p>
          <a:endParaRPr lang="ru-RU"/>
        </a:p>
      </dgm:t>
    </dgm:pt>
    <dgm:pt modelId="{79D08BC1-2AAB-4296-B1CE-62D8E6675776}">
      <dgm:prSet custT="1"/>
      <dgm:spPr/>
      <dgm:t>
        <a:bodyPr/>
        <a:lstStyle/>
        <a:p>
          <a:r>
            <a:rPr lang="ru-RU" sz="1800" i="1" dirty="0" smtClean="0"/>
            <a:t>охранное</a:t>
          </a:r>
          <a:endParaRPr lang="ru-RU" sz="1800" dirty="0"/>
        </a:p>
      </dgm:t>
    </dgm:pt>
    <dgm:pt modelId="{A4FB137D-5821-40A0-B9C9-48245929D78A}" type="parTrans" cxnId="{65360BE8-12A7-437F-80F1-EB64E0837F1A}">
      <dgm:prSet/>
      <dgm:spPr/>
      <dgm:t>
        <a:bodyPr/>
        <a:lstStyle/>
        <a:p>
          <a:endParaRPr lang="ru-RU"/>
        </a:p>
      </dgm:t>
    </dgm:pt>
    <dgm:pt modelId="{E4DB4A17-441B-4D64-8876-9B1456817A00}" type="sibTrans" cxnId="{65360BE8-12A7-437F-80F1-EB64E0837F1A}">
      <dgm:prSet/>
      <dgm:spPr/>
      <dgm:t>
        <a:bodyPr/>
        <a:lstStyle/>
        <a:p>
          <a:endParaRPr lang="ru-RU"/>
        </a:p>
      </dgm:t>
    </dgm:pt>
    <dgm:pt modelId="{85531445-C236-41B0-957D-862C794287C7}">
      <dgm:prSet phldrT="[Текст]" custT="1"/>
      <dgm:spPr/>
      <dgm:t>
        <a:bodyPr/>
        <a:lstStyle/>
        <a:p>
          <a:r>
            <a:rPr lang="ru-RU" sz="1800" i="1" dirty="0" smtClean="0"/>
            <a:t>аварийное</a:t>
          </a:r>
          <a:endParaRPr lang="ru-RU" sz="1800" dirty="0"/>
        </a:p>
      </dgm:t>
    </dgm:pt>
    <dgm:pt modelId="{6FD42D41-7A4A-474F-9B9F-D4A6638A0DA3}" type="parTrans" cxnId="{2C364BB0-8EB1-45EC-9C0B-B6CD14956843}">
      <dgm:prSet/>
      <dgm:spPr/>
      <dgm:t>
        <a:bodyPr/>
        <a:lstStyle/>
        <a:p>
          <a:endParaRPr lang="ru-RU"/>
        </a:p>
      </dgm:t>
    </dgm:pt>
    <dgm:pt modelId="{C3F92608-EEBD-499E-9CE4-12C79FD9FD17}" type="sibTrans" cxnId="{2C364BB0-8EB1-45EC-9C0B-B6CD14956843}">
      <dgm:prSet/>
      <dgm:spPr/>
      <dgm:t>
        <a:bodyPr/>
        <a:lstStyle/>
        <a:p>
          <a:endParaRPr lang="ru-RU"/>
        </a:p>
      </dgm:t>
    </dgm:pt>
    <dgm:pt modelId="{53FCF342-CA3D-4A8E-90E7-E21A9CD2CE06}" type="pres">
      <dgm:prSet presAssocID="{DD0C3D82-B88F-4629-BA64-E7CFE159428E}" presName="Name0" presStyleCnt="0">
        <dgm:presLayoutVars>
          <dgm:dir/>
          <dgm:resizeHandles val="exact"/>
        </dgm:presLayoutVars>
      </dgm:prSet>
      <dgm:spPr/>
      <dgm:t>
        <a:bodyPr/>
        <a:lstStyle/>
        <a:p>
          <a:endParaRPr lang="ru-RU"/>
        </a:p>
      </dgm:t>
    </dgm:pt>
    <dgm:pt modelId="{4369CF4A-24F1-424C-9E32-FC56DBF40B0B}" type="pres">
      <dgm:prSet presAssocID="{055F6CC5-F9F3-47EC-9636-A09C70CA763C}" presName="node" presStyleLbl="node1" presStyleIdx="0" presStyleCnt="5" custScaleX="218319" custScaleY="133607">
        <dgm:presLayoutVars>
          <dgm:bulletEnabled val="1"/>
        </dgm:presLayoutVars>
      </dgm:prSet>
      <dgm:spPr/>
      <dgm:t>
        <a:bodyPr/>
        <a:lstStyle/>
        <a:p>
          <a:endParaRPr lang="ru-RU"/>
        </a:p>
      </dgm:t>
    </dgm:pt>
    <dgm:pt modelId="{512A9056-9286-4048-8642-68D4F4AA1582}" type="pres">
      <dgm:prSet presAssocID="{02EB3858-3DC5-43B1-AF51-0A888E223C1E}" presName="sibTrans" presStyleLbl="sibTrans2D1" presStyleIdx="0" presStyleCnt="5"/>
      <dgm:spPr/>
      <dgm:t>
        <a:bodyPr/>
        <a:lstStyle/>
        <a:p>
          <a:endParaRPr lang="ru-RU"/>
        </a:p>
      </dgm:t>
    </dgm:pt>
    <dgm:pt modelId="{64D1E387-7033-4DDA-898E-A997BC0E7438}" type="pres">
      <dgm:prSet presAssocID="{02EB3858-3DC5-43B1-AF51-0A888E223C1E}" presName="connectorText" presStyleLbl="sibTrans2D1" presStyleIdx="0" presStyleCnt="5"/>
      <dgm:spPr/>
      <dgm:t>
        <a:bodyPr/>
        <a:lstStyle/>
        <a:p>
          <a:endParaRPr lang="ru-RU"/>
        </a:p>
      </dgm:t>
    </dgm:pt>
    <dgm:pt modelId="{BCC4A50F-4F17-42FE-BBE3-92E91A01B288}" type="pres">
      <dgm:prSet presAssocID="{85531445-C236-41B0-957D-862C794287C7}" presName="node" presStyleLbl="node1" presStyleIdx="1" presStyleCnt="5">
        <dgm:presLayoutVars>
          <dgm:bulletEnabled val="1"/>
        </dgm:presLayoutVars>
      </dgm:prSet>
      <dgm:spPr/>
      <dgm:t>
        <a:bodyPr/>
        <a:lstStyle/>
        <a:p>
          <a:endParaRPr lang="ru-RU"/>
        </a:p>
      </dgm:t>
    </dgm:pt>
    <dgm:pt modelId="{BCAE395B-4165-4782-9EA1-9D0A6D688623}" type="pres">
      <dgm:prSet presAssocID="{C3F92608-EEBD-499E-9CE4-12C79FD9FD17}" presName="sibTrans" presStyleLbl="sibTrans2D1" presStyleIdx="1" presStyleCnt="5"/>
      <dgm:spPr/>
      <dgm:t>
        <a:bodyPr/>
        <a:lstStyle/>
        <a:p>
          <a:endParaRPr lang="ru-RU"/>
        </a:p>
      </dgm:t>
    </dgm:pt>
    <dgm:pt modelId="{1C89D785-2F0B-43CF-B8AE-F628EEA64852}" type="pres">
      <dgm:prSet presAssocID="{C3F92608-EEBD-499E-9CE4-12C79FD9FD17}" presName="connectorText" presStyleLbl="sibTrans2D1" presStyleIdx="1" presStyleCnt="5"/>
      <dgm:spPr/>
      <dgm:t>
        <a:bodyPr/>
        <a:lstStyle/>
        <a:p>
          <a:endParaRPr lang="ru-RU"/>
        </a:p>
      </dgm:t>
    </dgm:pt>
    <dgm:pt modelId="{345629FF-2549-4CB7-BF42-DA5F9BCB2E9D}" type="pres">
      <dgm:prSet presAssocID="{3B4CA744-BCC7-4E53-B235-8081AE98DB41}" presName="node" presStyleLbl="node1" presStyleIdx="2" presStyleCnt="5" custScaleX="159835" custRadScaleRad="116196" custRadScaleInc="-72722">
        <dgm:presLayoutVars>
          <dgm:bulletEnabled val="1"/>
        </dgm:presLayoutVars>
      </dgm:prSet>
      <dgm:spPr/>
      <dgm:t>
        <a:bodyPr/>
        <a:lstStyle/>
        <a:p>
          <a:endParaRPr lang="ru-RU"/>
        </a:p>
      </dgm:t>
    </dgm:pt>
    <dgm:pt modelId="{72D6A1AD-92C7-4EC5-A128-AE6BBAB07A0F}" type="pres">
      <dgm:prSet presAssocID="{B3B51CA4-6A0D-4848-9BF3-2A6B0C4AFA37}" presName="sibTrans" presStyleLbl="sibTrans2D1" presStyleIdx="2" presStyleCnt="5"/>
      <dgm:spPr/>
      <dgm:t>
        <a:bodyPr/>
        <a:lstStyle/>
        <a:p>
          <a:endParaRPr lang="ru-RU"/>
        </a:p>
      </dgm:t>
    </dgm:pt>
    <dgm:pt modelId="{F048A77D-BA91-419F-8CA2-C4FB96DBA1C9}" type="pres">
      <dgm:prSet presAssocID="{B3B51CA4-6A0D-4848-9BF3-2A6B0C4AFA37}" presName="connectorText" presStyleLbl="sibTrans2D1" presStyleIdx="2" presStyleCnt="5"/>
      <dgm:spPr/>
      <dgm:t>
        <a:bodyPr/>
        <a:lstStyle/>
        <a:p>
          <a:endParaRPr lang="ru-RU"/>
        </a:p>
      </dgm:t>
    </dgm:pt>
    <dgm:pt modelId="{3E44FE82-BF8C-4FB9-9842-1AC0D555C3A8}" type="pres">
      <dgm:prSet presAssocID="{7F096C78-AD01-4500-8B68-1D8DAF20A602}" presName="node" presStyleLbl="node1" presStyleIdx="3" presStyleCnt="5" custScaleX="156917" custRadScaleRad="107541" custRadScaleInc="56909">
        <dgm:presLayoutVars>
          <dgm:bulletEnabled val="1"/>
        </dgm:presLayoutVars>
      </dgm:prSet>
      <dgm:spPr/>
      <dgm:t>
        <a:bodyPr/>
        <a:lstStyle/>
        <a:p>
          <a:endParaRPr lang="ru-RU"/>
        </a:p>
      </dgm:t>
    </dgm:pt>
    <dgm:pt modelId="{52F8C5F7-BA5F-4879-9A43-446ACAC4B758}" type="pres">
      <dgm:prSet presAssocID="{4E91812F-BC37-4380-B73A-D6525CD57C63}" presName="sibTrans" presStyleLbl="sibTrans2D1" presStyleIdx="3" presStyleCnt="5"/>
      <dgm:spPr/>
      <dgm:t>
        <a:bodyPr/>
        <a:lstStyle/>
        <a:p>
          <a:endParaRPr lang="ru-RU"/>
        </a:p>
      </dgm:t>
    </dgm:pt>
    <dgm:pt modelId="{680DEF76-1A5F-4F20-9F04-920C6BCA4A78}" type="pres">
      <dgm:prSet presAssocID="{4E91812F-BC37-4380-B73A-D6525CD57C63}" presName="connectorText" presStyleLbl="sibTrans2D1" presStyleIdx="3" presStyleCnt="5"/>
      <dgm:spPr/>
      <dgm:t>
        <a:bodyPr/>
        <a:lstStyle/>
        <a:p>
          <a:endParaRPr lang="ru-RU"/>
        </a:p>
      </dgm:t>
    </dgm:pt>
    <dgm:pt modelId="{D4EDC586-B5DA-4595-93AD-6B6600533FF2}" type="pres">
      <dgm:prSet presAssocID="{79D08BC1-2AAB-4296-B1CE-62D8E6675776}" presName="node" presStyleLbl="node1" presStyleIdx="4" presStyleCnt="5" custScaleX="129720">
        <dgm:presLayoutVars>
          <dgm:bulletEnabled val="1"/>
        </dgm:presLayoutVars>
      </dgm:prSet>
      <dgm:spPr/>
      <dgm:t>
        <a:bodyPr/>
        <a:lstStyle/>
        <a:p>
          <a:endParaRPr lang="ru-RU"/>
        </a:p>
      </dgm:t>
    </dgm:pt>
    <dgm:pt modelId="{03581DDC-2CB8-4BC6-A3D3-E78882B50CAE}" type="pres">
      <dgm:prSet presAssocID="{E4DB4A17-441B-4D64-8876-9B1456817A00}" presName="sibTrans" presStyleLbl="sibTrans2D1" presStyleIdx="4" presStyleCnt="5"/>
      <dgm:spPr/>
      <dgm:t>
        <a:bodyPr/>
        <a:lstStyle/>
        <a:p>
          <a:endParaRPr lang="ru-RU"/>
        </a:p>
      </dgm:t>
    </dgm:pt>
    <dgm:pt modelId="{BF129DE0-12A4-41B1-8391-D81F0C0710A7}" type="pres">
      <dgm:prSet presAssocID="{E4DB4A17-441B-4D64-8876-9B1456817A00}" presName="connectorText" presStyleLbl="sibTrans2D1" presStyleIdx="4" presStyleCnt="5"/>
      <dgm:spPr/>
      <dgm:t>
        <a:bodyPr/>
        <a:lstStyle/>
        <a:p>
          <a:endParaRPr lang="ru-RU"/>
        </a:p>
      </dgm:t>
    </dgm:pt>
  </dgm:ptLst>
  <dgm:cxnLst>
    <dgm:cxn modelId="{C82175B4-A2F0-4F45-A3F1-E042BBB5A649}" type="presOf" srcId="{E4DB4A17-441B-4D64-8876-9B1456817A00}" destId="{BF129DE0-12A4-41B1-8391-D81F0C0710A7}" srcOrd="1" destOrd="0" presId="urn:microsoft.com/office/officeart/2005/8/layout/cycle7"/>
    <dgm:cxn modelId="{53D2C334-1C04-4D57-A3E8-FA8F07AAF865}" type="presOf" srcId="{3B4CA744-BCC7-4E53-B235-8081AE98DB41}" destId="{345629FF-2549-4CB7-BF42-DA5F9BCB2E9D}" srcOrd="0" destOrd="0" presId="urn:microsoft.com/office/officeart/2005/8/layout/cycle7"/>
    <dgm:cxn modelId="{FD3C4B0A-D21A-463A-B91D-CC6B0B983D90}" type="presOf" srcId="{B3B51CA4-6A0D-4848-9BF3-2A6B0C4AFA37}" destId="{72D6A1AD-92C7-4EC5-A128-AE6BBAB07A0F}" srcOrd="0" destOrd="0" presId="urn:microsoft.com/office/officeart/2005/8/layout/cycle7"/>
    <dgm:cxn modelId="{A2CD08F2-9340-43F2-BB5B-6E70609387A8}" type="presOf" srcId="{C3F92608-EEBD-499E-9CE4-12C79FD9FD17}" destId="{BCAE395B-4165-4782-9EA1-9D0A6D688623}" srcOrd="0" destOrd="0" presId="urn:microsoft.com/office/officeart/2005/8/layout/cycle7"/>
    <dgm:cxn modelId="{D0F85557-4FEA-4FB5-B8CB-95DB4F9A8BCB}" type="presOf" srcId="{055F6CC5-F9F3-47EC-9636-A09C70CA763C}" destId="{4369CF4A-24F1-424C-9E32-FC56DBF40B0B}" srcOrd="0" destOrd="0" presId="urn:microsoft.com/office/officeart/2005/8/layout/cycle7"/>
    <dgm:cxn modelId="{B5382341-2B4B-489D-870A-3198EA70184D}" srcId="{DD0C3D82-B88F-4629-BA64-E7CFE159428E}" destId="{3B4CA744-BCC7-4E53-B235-8081AE98DB41}" srcOrd="2" destOrd="0" parTransId="{F192A3A1-3DE4-459A-9547-4A6C3088A7E9}" sibTransId="{B3B51CA4-6A0D-4848-9BF3-2A6B0C4AFA37}"/>
    <dgm:cxn modelId="{535C9BFA-9E88-4A95-9FAE-39AED60DE889}" type="presOf" srcId="{85531445-C236-41B0-957D-862C794287C7}" destId="{BCC4A50F-4F17-42FE-BBE3-92E91A01B288}" srcOrd="0" destOrd="0" presId="urn:microsoft.com/office/officeart/2005/8/layout/cycle7"/>
    <dgm:cxn modelId="{B2313A5A-A935-423C-92D7-8E5A5C544565}" type="presOf" srcId="{02EB3858-3DC5-43B1-AF51-0A888E223C1E}" destId="{512A9056-9286-4048-8642-68D4F4AA1582}" srcOrd="0" destOrd="0" presId="urn:microsoft.com/office/officeart/2005/8/layout/cycle7"/>
    <dgm:cxn modelId="{3E18F28A-3C00-494C-AE55-4182EAB2BDF6}" type="presOf" srcId="{4E91812F-BC37-4380-B73A-D6525CD57C63}" destId="{680DEF76-1A5F-4F20-9F04-920C6BCA4A78}" srcOrd="1" destOrd="0" presId="urn:microsoft.com/office/officeart/2005/8/layout/cycle7"/>
    <dgm:cxn modelId="{8C88E92B-45BF-466C-9285-1CB3F22DAC9D}" type="presOf" srcId="{B3B51CA4-6A0D-4848-9BF3-2A6B0C4AFA37}" destId="{F048A77D-BA91-419F-8CA2-C4FB96DBA1C9}" srcOrd="1" destOrd="0" presId="urn:microsoft.com/office/officeart/2005/8/layout/cycle7"/>
    <dgm:cxn modelId="{D1AF37A6-A3E0-455C-89E7-D13BCE4A7F00}" type="presOf" srcId="{C3F92608-EEBD-499E-9CE4-12C79FD9FD17}" destId="{1C89D785-2F0B-43CF-B8AE-F628EEA64852}" srcOrd="1" destOrd="0" presId="urn:microsoft.com/office/officeart/2005/8/layout/cycle7"/>
    <dgm:cxn modelId="{E163FA19-EC09-41EE-81D1-2BED9EBDBCF6}" srcId="{DD0C3D82-B88F-4629-BA64-E7CFE159428E}" destId="{7F096C78-AD01-4500-8B68-1D8DAF20A602}" srcOrd="3" destOrd="0" parTransId="{DA29C5BF-711C-4D8C-9085-73CF591F07C2}" sibTransId="{4E91812F-BC37-4380-B73A-D6525CD57C63}"/>
    <dgm:cxn modelId="{B4145D22-8A43-4895-94CA-DED28AC9BA4B}" srcId="{DD0C3D82-B88F-4629-BA64-E7CFE159428E}" destId="{055F6CC5-F9F3-47EC-9636-A09C70CA763C}" srcOrd="0" destOrd="0" parTransId="{74789C3D-1FB2-475D-9546-CBE8296321B9}" sibTransId="{02EB3858-3DC5-43B1-AF51-0A888E223C1E}"/>
    <dgm:cxn modelId="{8C192CB9-00B1-4139-9B6C-7001DBBC881C}" type="presOf" srcId="{4E91812F-BC37-4380-B73A-D6525CD57C63}" destId="{52F8C5F7-BA5F-4879-9A43-446ACAC4B758}" srcOrd="0" destOrd="0" presId="urn:microsoft.com/office/officeart/2005/8/layout/cycle7"/>
    <dgm:cxn modelId="{9AAB0864-47D4-4C4A-AD2A-108D74BD0A8D}" type="presOf" srcId="{02EB3858-3DC5-43B1-AF51-0A888E223C1E}" destId="{64D1E387-7033-4DDA-898E-A997BC0E7438}" srcOrd="1" destOrd="0" presId="urn:microsoft.com/office/officeart/2005/8/layout/cycle7"/>
    <dgm:cxn modelId="{596CA87A-1293-4ACA-A67B-C8B199CC6F0F}" type="presOf" srcId="{79D08BC1-2AAB-4296-B1CE-62D8E6675776}" destId="{D4EDC586-B5DA-4595-93AD-6B6600533FF2}" srcOrd="0" destOrd="0" presId="urn:microsoft.com/office/officeart/2005/8/layout/cycle7"/>
    <dgm:cxn modelId="{5395F290-D630-4141-9E4A-68E7CFB6C83A}" type="presOf" srcId="{DD0C3D82-B88F-4629-BA64-E7CFE159428E}" destId="{53FCF342-CA3D-4A8E-90E7-E21A9CD2CE06}" srcOrd="0" destOrd="0" presId="urn:microsoft.com/office/officeart/2005/8/layout/cycle7"/>
    <dgm:cxn modelId="{65360BE8-12A7-437F-80F1-EB64E0837F1A}" srcId="{DD0C3D82-B88F-4629-BA64-E7CFE159428E}" destId="{79D08BC1-2AAB-4296-B1CE-62D8E6675776}" srcOrd="4" destOrd="0" parTransId="{A4FB137D-5821-40A0-B9C9-48245929D78A}" sibTransId="{E4DB4A17-441B-4D64-8876-9B1456817A00}"/>
    <dgm:cxn modelId="{AC3364C3-22E8-4091-99E0-1B94F098AB22}" type="presOf" srcId="{7F096C78-AD01-4500-8B68-1D8DAF20A602}" destId="{3E44FE82-BF8C-4FB9-9842-1AC0D555C3A8}" srcOrd="0" destOrd="0" presId="urn:microsoft.com/office/officeart/2005/8/layout/cycle7"/>
    <dgm:cxn modelId="{2B82C81F-7F7F-43B3-9098-D6DC010FDA4C}" type="presOf" srcId="{E4DB4A17-441B-4D64-8876-9B1456817A00}" destId="{03581DDC-2CB8-4BC6-A3D3-E78882B50CAE}" srcOrd="0" destOrd="0" presId="urn:microsoft.com/office/officeart/2005/8/layout/cycle7"/>
    <dgm:cxn modelId="{2C364BB0-8EB1-45EC-9C0B-B6CD14956843}" srcId="{DD0C3D82-B88F-4629-BA64-E7CFE159428E}" destId="{85531445-C236-41B0-957D-862C794287C7}" srcOrd="1" destOrd="0" parTransId="{6FD42D41-7A4A-474F-9B9F-D4A6638A0DA3}" sibTransId="{C3F92608-EEBD-499E-9CE4-12C79FD9FD17}"/>
    <dgm:cxn modelId="{57E37443-EF96-4CE1-BDB3-B0693890498B}" type="presParOf" srcId="{53FCF342-CA3D-4A8E-90E7-E21A9CD2CE06}" destId="{4369CF4A-24F1-424C-9E32-FC56DBF40B0B}" srcOrd="0" destOrd="0" presId="urn:microsoft.com/office/officeart/2005/8/layout/cycle7"/>
    <dgm:cxn modelId="{00789CD5-8812-4645-A7E9-A1BEB8CBFB28}" type="presParOf" srcId="{53FCF342-CA3D-4A8E-90E7-E21A9CD2CE06}" destId="{512A9056-9286-4048-8642-68D4F4AA1582}" srcOrd="1" destOrd="0" presId="urn:microsoft.com/office/officeart/2005/8/layout/cycle7"/>
    <dgm:cxn modelId="{3B132D6A-05CD-407B-BC9A-2B85C2BE1C52}" type="presParOf" srcId="{512A9056-9286-4048-8642-68D4F4AA1582}" destId="{64D1E387-7033-4DDA-898E-A997BC0E7438}" srcOrd="0" destOrd="0" presId="urn:microsoft.com/office/officeart/2005/8/layout/cycle7"/>
    <dgm:cxn modelId="{2BD493E8-72C2-4301-84F5-E761BFD9D378}" type="presParOf" srcId="{53FCF342-CA3D-4A8E-90E7-E21A9CD2CE06}" destId="{BCC4A50F-4F17-42FE-BBE3-92E91A01B288}" srcOrd="2" destOrd="0" presId="urn:microsoft.com/office/officeart/2005/8/layout/cycle7"/>
    <dgm:cxn modelId="{CFF10324-458E-443C-9E75-148428D0DC09}" type="presParOf" srcId="{53FCF342-CA3D-4A8E-90E7-E21A9CD2CE06}" destId="{BCAE395B-4165-4782-9EA1-9D0A6D688623}" srcOrd="3" destOrd="0" presId="urn:microsoft.com/office/officeart/2005/8/layout/cycle7"/>
    <dgm:cxn modelId="{5F25BE8C-3232-4B5C-AAC8-4B46B44A27D5}" type="presParOf" srcId="{BCAE395B-4165-4782-9EA1-9D0A6D688623}" destId="{1C89D785-2F0B-43CF-B8AE-F628EEA64852}" srcOrd="0" destOrd="0" presId="urn:microsoft.com/office/officeart/2005/8/layout/cycle7"/>
    <dgm:cxn modelId="{F66FBA02-420E-499A-B192-1BD06295EA8F}" type="presParOf" srcId="{53FCF342-CA3D-4A8E-90E7-E21A9CD2CE06}" destId="{345629FF-2549-4CB7-BF42-DA5F9BCB2E9D}" srcOrd="4" destOrd="0" presId="urn:microsoft.com/office/officeart/2005/8/layout/cycle7"/>
    <dgm:cxn modelId="{2A0A926B-359C-4167-BED9-AEBFF445321C}" type="presParOf" srcId="{53FCF342-CA3D-4A8E-90E7-E21A9CD2CE06}" destId="{72D6A1AD-92C7-4EC5-A128-AE6BBAB07A0F}" srcOrd="5" destOrd="0" presId="urn:microsoft.com/office/officeart/2005/8/layout/cycle7"/>
    <dgm:cxn modelId="{A840207D-92E4-4E81-8C31-87B907BBF0EB}" type="presParOf" srcId="{72D6A1AD-92C7-4EC5-A128-AE6BBAB07A0F}" destId="{F048A77D-BA91-419F-8CA2-C4FB96DBA1C9}" srcOrd="0" destOrd="0" presId="urn:microsoft.com/office/officeart/2005/8/layout/cycle7"/>
    <dgm:cxn modelId="{3234978D-12F5-4041-BDB9-F4ADE8C76FBD}" type="presParOf" srcId="{53FCF342-CA3D-4A8E-90E7-E21A9CD2CE06}" destId="{3E44FE82-BF8C-4FB9-9842-1AC0D555C3A8}" srcOrd="6" destOrd="0" presId="urn:microsoft.com/office/officeart/2005/8/layout/cycle7"/>
    <dgm:cxn modelId="{59C4DCC2-A0E0-4722-A4EF-D580E6273908}" type="presParOf" srcId="{53FCF342-CA3D-4A8E-90E7-E21A9CD2CE06}" destId="{52F8C5F7-BA5F-4879-9A43-446ACAC4B758}" srcOrd="7" destOrd="0" presId="urn:microsoft.com/office/officeart/2005/8/layout/cycle7"/>
    <dgm:cxn modelId="{AC302916-C9AE-49A5-BC6E-75B212EF6CF8}" type="presParOf" srcId="{52F8C5F7-BA5F-4879-9A43-446ACAC4B758}" destId="{680DEF76-1A5F-4F20-9F04-920C6BCA4A78}" srcOrd="0" destOrd="0" presId="urn:microsoft.com/office/officeart/2005/8/layout/cycle7"/>
    <dgm:cxn modelId="{2D53988E-A87B-43BF-BC22-F32EF6040C5D}" type="presParOf" srcId="{53FCF342-CA3D-4A8E-90E7-E21A9CD2CE06}" destId="{D4EDC586-B5DA-4595-93AD-6B6600533FF2}" srcOrd="8" destOrd="0" presId="urn:microsoft.com/office/officeart/2005/8/layout/cycle7"/>
    <dgm:cxn modelId="{F9DD1804-144F-45D4-A5D3-506BD26F4108}" type="presParOf" srcId="{53FCF342-CA3D-4A8E-90E7-E21A9CD2CE06}" destId="{03581DDC-2CB8-4BC6-A3D3-E78882B50CAE}" srcOrd="9" destOrd="0" presId="urn:microsoft.com/office/officeart/2005/8/layout/cycle7"/>
    <dgm:cxn modelId="{C2B36845-4F7C-47C0-BAAF-CE75E1C70FBE}" type="presParOf" srcId="{03581DDC-2CB8-4BC6-A3D3-E78882B50CAE}" destId="{BF129DE0-12A4-41B1-8391-D81F0C0710A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0A20ADF8-64C9-4127-9ECE-B81C85546AE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ru-RU"/>
        </a:p>
      </dgm:t>
    </dgm:pt>
    <dgm:pt modelId="{93A05C6F-E508-414E-A81E-B6F11F8FBF0F}">
      <dgm:prSet phldrT="[Текст]" custT="1"/>
      <dgm:spPr/>
      <dgm:t>
        <a:bodyPr/>
        <a:lstStyle/>
        <a:p>
          <a:r>
            <a:rPr lang="ru-RU" sz="1400" dirty="0" smtClean="0"/>
            <a:t>Поражение электрическим током может произойти при прикосновении</a:t>
          </a:r>
          <a:endParaRPr lang="ru-RU" sz="1400" dirty="0"/>
        </a:p>
      </dgm:t>
    </dgm:pt>
    <dgm:pt modelId="{49A921CB-7A2F-414C-97C8-AB470C13E188}" type="parTrans" cxnId="{AC393D79-1543-495B-97BC-42CC27C4D79A}">
      <dgm:prSet/>
      <dgm:spPr/>
      <dgm:t>
        <a:bodyPr/>
        <a:lstStyle/>
        <a:p>
          <a:endParaRPr lang="ru-RU"/>
        </a:p>
      </dgm:t>
    </dgm:pt>
    <dgm:pt modelId="{B23E92B5-741A-401F-B0AA-388B2D922AEB}" type="sibTrans" cxnId="{AC393D79-1543-495B-97BC-42CC27C4D79A}">
      <dgm:prSet/>
      <dgm:spPr/>
      <dgm:t>
        <a:bodyPr/>
        <a:lstStyle/>
        <a:p>
          <a:endParaRPr lang="ru-RU"/>
        </a:p>
      </dgm:t>
    </dgm:pt>
    <dgm:pt modelId="{A02C6086-F780-4C29-BE91-7A605DCDF994}">
      <dgm:prSet phldrT="[Текст]" custT="1"/>
      <dgm:spPr/>
      <dgm:t>
        <a:bodyPr/>
        <a:lstStyle/>
        <a:p>
          <a:r>
            <a:rPr lang="ru-RU" sz="1400" dirty="0" smtClean="0"/>
            <a:t>к токоведущим частям, находящимся под напряжением</a:t>
          </a:r>
          <a:endParaRPr lang="ru-RU" sz="1400" dirty="0"/>
        </a:p>
      </dgm:t>
    </dgm:pt>
    <dgm:pt modelId="{8AE6694D-73B6-4876-BDB0-7C3CAA29DD52}" type="parTrans" cxnId="{3B5B5907-E52A-446F-8FAF-6D61966358DA}">
      <dgm:prSet/>
      <dgm:spPr/>
      <dgm:t>
        <a:bodyPr/>
        <a:lstStyle/>
        <a:p>
          <a:endParaRPr lang="ru-RU"/>
        </a:p>
      </dgm:t>
    </dgm:pt>
    <dgm:pt modelId="{039057FE-959A-4CAE-816B-142F908BBD34}" type="sibTrans" cxnId="{3B5B5907-E52A-446F-8FAF-6D61966358DA}">
      <dgm:prSet/>
      <dgm:spPr/>
      <dgm:t>
        <a:bodyPr/>
        <a:lstStyle/>
        <a:p>
          <a:endParaRPr lang="ru-RU"/>
        </a:p>
      </dgm:t>
    </dgm:pt>
    <dgm:pt modelId="{FD151BE8-B94A-46D9-A9CD-F32EC76CCFFD}">
      <dgm:prSet custT="1"/>
      <dgm:spPr/>
      <dgm:t>
        <a:bodyPr/>
        <a:lstStyle/>
        <a:p>
          <a:r>
            <a:rPr lang="ru-RU" sz="1400" dirty="0" smtClean="0"/>
            <a:t>к отключенным токоведущим частям, на которых остался заряд или появилось напряжение в результате случайного включения в сеть</a:t>
          </a:r>
          <a:endParaRPr lang="ru-RU" sz="1400" dirty="0"/>
        </a:p>
      </dgm:t>
    </dgm:pt>
    <dgm:pt modelId="{75274833-C848-4610-9888-02F9CDB1B404}" type="parTrans" cxnId="{FFD5C22C-2B10-4E5E-8BC8-78C2AFB95581}">
      <dgm:prSet/>
      <dgm:spPr/>
      <dgm:t>
        <a:bodyPr/>
        <a:lstStyle/>
        <a:p>
          <a:endParaRPr lang="ru-RU"/>
        </a:p>
      </dgm:t>
    </dgm:pt>
    <dgm:pt modelId="{474CB77B-F29C-467C-A388-7C135CD58987}" type="sibTrans" cxnId="{FFD5C22C-2B10-4E5E-8BC8-78C2AFB95581}">
      <dgm:prSet/>
      <dgm:spPr/>
      <dgm:t>
        <a:bodyPr/>
        <a:lstStyle/>
        <a:p>
          <a:endParaRPr lang="ru-RU"/>
        </a:p>
      </dgm:t>
    </dgm:pt>
    <dgm:pt modelId="{3C34FE79-CC1A-49E1-A3FA-B35ACB782AD2}">
      <dgm:prSet custT="1"/>
      <dgm:spPr/>
      <dgm:t>
        <a:bodyPr/>
        <a:lstStyle/>
        <a:p>
          <a:r>
            <a:rPr lang="ru-RU" sz="1400" dirty="0" smtClean="0"/>
            <a:t>к нетоковедущим частям, выполненным из проводящего электрический ток материала, после перехода на них напряжения с токоведущих частей</a:t>
          </a:r>
          <a:endParaRPr lang="ru-RU" sz="1400" dirty="0"/>
        </a:p>
      </dgm:t>
    </dgm:pt>
    <dgm:pt modelId="{E1A15E7C-C34A-4E46-8AA2-7E05A523505E}" type="parTrans" cxnId="{650A4143-1487-42EF-B66A-14C369972D73}">
      <dgm:prSet/>
      <dgm:spPr/>
      <dgm:t>
        <a:bodyPr/>
        <a:lstStyle/>
        <a:p>
          <a:endParaRPr lang="ru-RU"/>
        </a:p>
      </dgm:t>
    </dgm:pt>
    <dgm:pt modelId="{51876830-AFBD-4891-BFE5-0724586181DD}" type="sibTrans" cxnId="{650A4143-1487-42EF-B66A-14C369972D73}">
      <dgm:prSet/>
      <dgm:spPr/>
      <dgm:t>
        <a:bodyPr/>
        <a:lstStyle/>
        <a:p>
          <a:endParaRPr lang="ru-RU"/>
        </a:p>
      </dgm:t>
    </dgm:pt>
    <dgm:pt modelId="{22162113-6F3A-4F0C-9C82-F42399DF9450}">
      <dgm:prSet custT="1"/>
      <dgm:spPr/>
      <dgm:t>
        <a:bodyPr/>
        <a:lstStyle/>
        <a:p>
          <a:r>
            <a:rPr lang="ru-RU" sz="1400" dirty="0" smtClean="0"/>
            <a:t>под воздействием напряжения шага при нахождении человека в зоне растекания тока на землю</a:t>
          </a:r>
          <a:endParaRPr lang="ru-RU" sz="1400" dirty="0"/>
        </a:p>
      </dgm:t>
    </dgm:pt>
    <dgm:pt modelId="{EB89338E-83C3-4EC0-8837-1888014106F6}" type="parTrans" cxnId="{B153814C-B60E-4290-985A-CE3DEAE0AD77}">
      <dgm:prSet/>
      <dgm:spPr/>
      <dgm:t>
        <a:bodyPr/>
        <a:lstStyle/>
        <a:p>
          <a:endParaRPr lang="ru-RU"/>
        </a:p>
      </dgm:t>
    </dgm:pt>
    <dgm:pt modelId="{47DDAD2D-4065-40C8-A8BA-7CF1920DF99F}" type="sibTrans" cxnId="{B153814C-B60E-4290-985A-CE3DEAE0AD77}">
      <dgm:prSet/>
      <dgm:spPr/>
      <dgm:t>
        <a:bodyPr/>
        <a:lstStyle/>
        <a:p>
          <a:endParaRPr lang="ru-RU"/>
        </a:p>
      </dgm:t>
    </dgm:pt>
    <dgm:pt modelId="{931EA05C-1684-493B-827E-035038A43932}">
      <dgm:prSet custT="1"/>
      <dgm:spPr/>
      <dgm:t>
        <a:bodyPr/>
        <a:lstStyle/>
        <a:p>
          <a:r>
            <a:rPr lang="ru-RU" sz="1400" dirty="0" smtClean="0"/>
            <a:t>электрической дугой, возникающей при коротких замыканиях</a:t>
          </a:r>
          <a:endParaRPr lang="ru-RU" sz="1400" dirty="0"/>
        </a:p>
      </dgm:t>
    </dgm:pt>
    <dgm:pt modelId="{9B18750C-ED29-412F-9BC2-A94C4DD93BEB}" type="parTrans" cxnId="{D046A10D-24D1-4F32-96F4-16D18D77DD74}">
      <dgm:prSet/>
      <dgm:spPr/>
      <dgm:t>
        <a:bodyPr/>
        <a:lstStyle/>
        <a:p>
          <a:endParaRPr lang="ru-RU"/>
        </a:p>
      </dgm:t>
    </dgm:pt>
    <dgm:pt modelId="{5CFE12FD-133B-4F1D-8E56-9944EB884982}" type="sibTrans" cxnId="{D046A10D-24D1-4F32-96F4-16D18D77DD74}">
      <dgm:prSet/>
      <dgm:spPr/>
      <dgm:t>
        <a:bodyPr/>
        <a:lstStyle/>
        <a:p>
          <a:endParaRPr lang="ru-RU"/>
        </a:p>
      </dgm:t>
    </dgm:pt>
    <dgm:pt modelId="{1140E2A7-6B81-4146-BE68-39E19F6EDDDC}">
      <dgm:prSet custT="1"/>
      <dgm:spPr/>
      <dgm:t>
        <a:bodyPr/>
        <a:lstStyle/>
        <a:p>
          <a:r>
            <a:rPr lang="ru-RU" sz="1400" dirty="0" smtClean="0"/>
            <a:t>при приближении человека к частям высоковольтных установок, находящимся под напряжением, на недопустимо малое расстояние</a:t>
          </a:r>
          <a:endParaRPr lang="ru-RU" sz="1400" dirty="0"/>
        </a:p>
      </dgm:t>
    </dgm:pt>
    <dgm:pt modelId="{BC2A26AF-B00A-4557-83A0-BCBE79EE0256}" type="parTrans" cxnId="{15F4F053-72FB-41E6-A682-BFCD2154FCFA}">
      <dgm:prSet/>
      <dgm:spPr/>
      <dgm:t>
        <a:bodyPr/>
        <a:lstStyle/>
        <a:p>
          <a:endParaRPr lang="ru-RU"/>
        </a:p>
      </dgm:t>
    </dgm:pt>
    <dgm:pt modelId="{C9F836AF-2146-4A6B-B220-696986682F45}" type="sibTrans" cxnId="{15F4F053-72FB-41E6-A682-BFCD2154FCFA}">
      <dgm:prSet/>
      <dgm:spPr/>
      <dgm:t>
        <a:bodyPr/>
        <a:lstStyle/>
        <a:p>
          <a:endParaRPr lang="ru-RU"/>
        </a:p>
      </dgm:t>
    </dgm:pt>
    <dgm:pt modelId="{94FBAF93-55BC-4428-9A27-6E2967A439BE}" type="pres">
      <dgm:prSet presAssocID="{0A20ADF8-64C9-4127-9ECE-B81C85546AEF}" presName="cycle" presStyleCnt="0">
        <dgm:presLayoutVars>
          <dgm:chMax val="1"/>
          <dgm:dir/>
          <dgm:animLvl val="ctr"/>
          <dgm:resizeHandles val="exact"/>
        </dgm:presLayoutVars>
      </dgm:prSet>
      <dgm:spPr/>
      <dgm:t>
        <a:bodyPr/>
        <a:lstStyle/>
        <a:p>
          <a:endParaRPr lang="ru-RU"/>
        </a:p>
      </dgm:t>
    </dgm:pt>
    <dgm:pt modelId="{49DCB1CF-C3BB-4A5C-A254-86808221B22B}" type="pres">
      <dgm:prSet presAssocID="{93A05C6F-E508-414E-A81E-B6F11F8FBF0F}" presName="centerShape" presStyleLbl="node0" presStyleIdx="0" presStyleCnt="1" custScaleX="116915"/>
      <dgm:spPr/>
      <dgm:t>
        <a:bodyPr/>
        <a:lstStyle/>
        <a:p>
          <a:endParaRPr lang="ru-RU"/>
        </a:p>
      </dgm:t>
    </dgm:pt>
    <dgm:pt modelId="{FF45CAAB-C787-4A23-988F-222E7D32AFC3}" type="pres">
      <dgm:prSet presAssocID="{8AE6694D-73B6-4876-BDB0-7C3CAA29DD52}" presName="Name9" presStyleLbl="parChTrans1D2" presStyleIdx="0" presStyleCnt="6"/>
      <dgm:spPr/>
      <dgm:t>
        <a:bodyPr/>
        <a:lstStyle/>
        <a:p>
          <a:endParaRPr lang="ru-RU"/>
        </a:p>
      </dgm:t>
    </dgm:pt>
    <dgm:pt modelId="{FDD67E4A-3AAF-445C-9003-C7FFEFA26D4E}" type="pres">
      <dgm:prSet presAssocID="{8AE6694D-73B6-4876-BDB0-7C3CAA29DD52}" presName="connTx" presStyleLbl="parChTrans1D2" presStyleIdx="0" presStyleCnt="6"/>
      <dgm:spPr/>
      <dgm:t>
        <a:bodyPr/>
        <a:lstStyle/>
        <a:p>
          <a:endParaRPr lang="ru-RU"/>
        </a:p>
      </dgm:t>
    </dgm:pt>
    <dgm:pt modelId="{DAE0CF27-8F60-4872-AF1B-75DEB8D98D7D}" type="pres">
      <dgm:prSet presAssocID="{A02C6086-F780-4C29-BE91-7A605DCDF994}" presName="node" presStyleLbl="node1" presStyleIdx="0" presStyleCnt="6">
        <dgm:presLayoutVars>
          <dgm:bulletEnabled val="1"/>
        </dgm:presLayoutVars>
      </dgm:prSet>
      <dgm:spPr/>
      <dgm:t>
        <a:bodyPr/>
        <a:lstStyle/>
        <a:p>
          <a:endParaRPr lang="ru-RU"/>
        </a:p>
      </dgm:t>
    </dgm:pt>
    <dgm:pt modelId="{3E930D2F-701C-473A-B5BD-F646ACB4E896}" type="pres">
      <dgm:prSet presAssocID="{75274833-C848-4610-9888-02F9CDB1B404}" presName="Name9" presStyleLbl="parChTrans1D2" presStyleIdx="1" presStyleCnt="6"/>
      <dgm:spPr/>
      <dgm:t>
        <a:bodyPr/>
        <a:lstStyle/>
        <a:p>
          <a:endParaRPr lang="ru-RU"/>
        </a:p>
      </dgm:t>
    </dgm:pt>
    <dgm:pt modelId="{925F6557-4C9A-46E7-9143-9DB04D141A9A}" type="pres">
      <dgm:prSet presAssocID="{75274833-C848-4610-9888-02F9CDB1B404}" presName="connTx" presStyleLbl="parChTrans1D2" presStyleIdx="1" presStyleCnt="6"/>
      <dgm:spPr/>
      <dgm:t>
        <a:bodyPr/>
        <a:lstStyle/>
        <a:p>
          <a:endParaRPr lang="ru-RU"/>
        </a:p>
      </dgm:t>
    </dgm:pt>
    <dgm:pt modelId="{8F273486-A340-4E5A-863D-88AB5439323D}" type="pres">
      <dgm:prSet presAssocID="{FD151BE8-B94A-46D9-A9CD-F32EC76CCFFD}" presName="node" presStyleLbl="node1" presStyleIdx="1" presStyleCnt="6" custScaleX="183378" custScaleY="113187" custRadScaleRad="164084" custRadScaleInc="7194">
        <dgm:presLayoutVars>
          <dgm:bulletEnabled val="1"/>
        </dgm:presLayoutVars>
      </dgm:prSet>
      <dgm:spPr/>
      <dgm:t>
        <a:bodyPr/>
        <a:lstStyle/>
        <a:p>
          <a:endParaRPr lang="ru-RU"/>
        </a:p>
      </dgm:t>
    </dgm:pt>
    <dgm:pt modelId="{AA8A52D4-4781-4350-AA04-D983DEB88D30}" type="pres">
      <dgm:prSet presAssocID="{E1A15E7C-C34A-4E46-8AA2-7E05A523505E}" presName="Name9" presStyleLbl="parChTrans1D2" presStyleIdx="2" presStyleCnt="6"/>
      <dgm:spPr/>
      <dgm:t>
        <a:bodyPr/>
        <a:lstStyle/>
        <a:p>
          <a:endParaRPr lang="ru-RU"/>
        </a:p>
      </dgm:t>
    </dgm:pt>
    <dgm:pt modelId="{429EC126-E4CE-4B2B-8890-E084D9AB43D0}" type="pres">
      <dgm:prSet presAssocID="{E1A15E7C-C34A-4E46-8AA2-7E05A523505E}" presName="connTx" presStyleLbl="parChTrans1D2" presStyleIdx="2" presStyleCnt="6"/>
      <dgm:spPr/>
      <dgm:t>
        <a:bodyPr/>
        <a:lstStyle/>
        <a:p>
          <a:endParaRPr lang="ru-RU"/>
        </a:p>
      </dgm:t>
    </dgm:pt>
    <dgm:pt modelId="{2711CE05-8720-4C44-8754-D929643B1004}" type="pres">
      <dgm:prSet presAssocID="{3C34FE79-CC1A-49E1-A3FA-B35ACB782AD2}" presName="node" presStyleLbl="node1" presStyleIdx="2" presStyleCnt="6" custScaleX="211162" custScaleY="120662" custRadScaleRad="146039" custRadScaleInc="-60975">
        <dgm:presLayoutVars>
          <dgm:bulletEnabled val="1"/>
        </dgm:presLayoutVars>
      </dgm:prSet>
      <dgm:spPr/>
      <dgm:t>
        <a:bodyPr/>
        <a:lstStyle/>
        <a:p>
          <a:endParaRPr lang="ru-RU"/>
        </a:p>
      </dgm:t>
    </dgm:pt>
    <dgm:pt modelId="{93B7AC6C-1216-4A20-8FC7-992DD7078091}" type="pres">
      <dgm:prSet presAssocID="{EB89338E-83C3-4EC0-8837-1888014106F6}" presName="Name9" presStyleLbl="parChTrans1D2" presStyleIdx="3" presStyleCnt="6"/>
      <dgm:spPr/>
      <dgm:t>
        <a:bodyPr/>
        <a:lstStyle/>
        <a:p>
          <a:endParaRPr lang="ru-RU"/>
        </a:p>
      </dgm:t>
    </dgm:pt>
    <dgm:pt modelId="{F7FB2936-4423-4A24-A2AE-15C677E94676}" type="pres">
      <dgm:prSet presAssocID="{EB89338E-83C3-4EC0-8837-1888014106F6}" presName="connTx" presStyleLbl="parChTrans1D2" presStyleIdx="3" presStyleCnt="6"/>
      <dgm:spPr/>
      <dgm:t>
        <a:bodyPr/>
        <a:lstStyle/>
        <a:p>
          <a:endParaRPr lang="ru-RU"/>
        </a:p>
      </dgm:t>
    </dgm:pt>
    <dgm:pt modelId="{0C141129-6C2B-480C-9446-A1E4640B6703}" type="pres">
      <dgm:prSet presAssocID="{22162113-6F3A-4F0C-9C82-F42399DF9450}" presName="node" presStyleLbl="node1" presStyleIdx="3" presStyleCnt="6" custScaleX="174640">
        <dgm:presLayoutVars>
          <dgm:bulletEnabled val="1"/>
        </dgm:presLayoutVars>
      </dgm:prSet>
      <dgm:spPr/>
      <dgm:t>
        <a:bodyPr/>
        <a:lstStyle/>
        <a:p>
          <a:endParaRPr lang="ru-RU"/>
        </a:p>
      </dgm:t>
    </dgm:pt>
    <dgm:pt modelId="{8F6C1580-B1CB-499E-A6CE-9F31761C45F5}" type="pres">
      <dgm:prSet presAssocID="{9B18750C-ED29-412F-9BC2-A94C4DD93BEB}" presName="Name9" presStyleLbl="parChTrans1D2" presStyleIdx="4" presStyleCnt="6"/>
      <dgm:spPr/>
      <dgm:t>
        <a:bodyPr/>
        <a:lstStyle/>
        <a:p>
          <a:endParaRPr lang="ru-RU"/>
        </a:p>
      </dgm:t>
    </dgm:pt>
    <dgm:pt modelId="{1E811828-F419-4AD1-8FF4-E2299366C629}" type="pres">
      <dgm:prSet presAssocID="{9B18750C-ED29-412F-9BC2-A94C4DD93BEB}" presName="connTx" presStyleLbl="parChTrans1D2" presStyleIdx="4" presStyleCnt="6"/>
      <dgm:spPr/>
      <dgm:t>
        <a:bodyPr/>
        <a:lstStyle/>
        <a:p>
          <a:endParaRPr lang="ru-RU"/>
        </a:p>
      </dgm:t>
    </dgm:pt>
    <dgm:pt modelId="{36EB4B8A-FD17-45D9-851D-7D835D6C3191}" type="pres">
      <dgm:prSet presAssocID="{931EA05C-1684-493B-827E-035038A43932}" presName="node" presStyleLbl="node1" presStyleIdx="4" presStyleCnt="6" custScaleX="118056" custRadScaleRad="129339" custRadScaleInc="25029">
        <dgm:presLayoutVars>
          <dgm:bulletEnabled val="1"/>
        </dgm:presLayoutVars>
      </dgm:prSet>
      <dgm:spPr/>
      <dgm:t>
        <a:bodyPr/>
        <a:lstStyle/>
        <a:p>
          <a:endParaRPr lang="ru-RU"/>
        </a:p>
      </dgm:t>
    </dgm:pt>
    <dgm:pt modelId="{668BFDC0-E3DC-4FA7-9A8A-2031BB83EA77}" type="pres">
      <dgm:prSet presAssocID="{BC2A26AF-B00A-4557-83A0-BCBE79EE0256}" presName="Name9" presStyleLbl="parChTrans1D2" presStyleIdx="5" presStyleCnt="6"/>
      <dgm:spPr/>
      <dgm:t>
        <a:bodyPr/>
        <a:lstStyle/>
        <a:p>
          <a:endParaRPr lang="ru-RU"/>
        </a:p>
      </dgm:t>
    </dgm:pt>
    <dgm:pt modelId="{BF3C4BEC-826B-4DFA-B603-81F43D897BBD}" type="pres">
      <dgm:prSet presAssocID="{BC2A26AF-B00A-4557-83A0-BCBE79EE0256}" presName="connTx" presStyleLbl="parChTrans1D2" presStyleIdx="5" presStyleCnt="6"/>
      <dgm:spPr/>
      <dgm:t>
        <a:bodyPr/>
        <a:lstStyle/>
        <a:p>
          <a:endParaRPr lang="ru-RU"/>
        </a:p>
      </dgm:t>
    </dgm:pt>
    <dgm:pt modelId="{00120B56-6CE3-43A9-8A3F-3F4EE3530078}" type="pres">
      <dgm:prSet presAssocID="{1140E2A7-6B81-4146-BE68-39E19F6EDDDC}" presName="node" presStyleLbl="node1" presStyleIdx="5" presStyleCnt="6" custScaleX="163731" custScaleY="121349" custRadScaleRad="145899" custRadScaleInc="-5440">
        <dgm:presLayoutVars>
          <dgm:bulletEnabled val="1"/>
        </dgm:presLayoutVars>
      </dgm:prSet>
      <dgm:spPr/>
      <dgm:t>
        <a:bodyPr/>
        <a:lstStyle/>
        <a:p>
          <a:endParaRPr lang="ru-RU"/>
        </a:p>
      </dgm:t>
    </dgm:pt>
  </dgm:ptLst>
  <dgm:cxnLst>
    <dgm:cxn modelId="{7345BA24-8BE9-4923-9546-43DD57FA314A}" type="presOf" srcId="{931EA05C-1684-493B-827E-035038A43932}" destId="{36EB4B8A-FD17-45D9-851D-7D835D6C3191}" srcOrd="0" destOrd="0" presId="urn:microsoft.com/office/officeart/2005/8/layout/radial1"/>
    <dgm:cxn modelId="{0DA58E1F-2B39-49D8-9A00-7011C67D26AD}" type="presOf" srcId="{BC2A26AF-B00A-4557-83A0-BCBE79EE0256}" destId="{BF3C4BEC-826B-4DFA-B603-81F43D897BBD}" srcOrd="1" destOrd="0" presId="urn:microsoft.com/office/officeart/2005/8/layout/radial1"/>
    <dgm:cxn modelId="{F4B91F09-4F69-4B31-9D4B-DC9C23437721}" type="presOf" srcId="{9B18750C-ED29-412F-9BC2-A94C4DD93BEB}" destId="{1E811828-F419-4AD1-8FF4-E2299366C629}" srcOrd="1" destOrd="0" presId="urn:microsoft.com/office/officeart/2005/8/layout/radial1"/>
    <dgm:cxn modelId="{3B5B5907-E52A-446F-8FAF-6D61966358DA}" srcId="{93A05C6F-E508-414E-A81E-B6F11F8FBF0F}" destId="{A02C6086-F780-4C29-BE91-7A605DCDF994}" srcOrd="0" destOrd="0" parTransId="{8AE6694D-73B6-4876-BDB0-7C3CAA29DD52}" sibTransId="{039057FE-959A-4CAE-816B-142F908BBD34}"/>
    <dgm:cxn modelId="{0BF6076E-3386-4A2D-8BB8-3971528C2FB6}" type="presOf" srcId="{BC2A26AF-B00A-4557-83A0-BCBE79EE0256}" destId="{668BFDC0-E3DC-4FA7-9A8A-2031BB83EA77}" srcOrd="0" destOrd="0" presId="urn:microsoft.com/office/officeart/2005/8/layout/radial1"/>
    <dgm:cxn modelId="{FB0654D7-0C6A-4645-B6E6-5F926C2099F7}" type="presOf" srcId="{1140E2A7-6B81-4146-BE68-39E19F6EDDDC}" destId="{00120B56-6CE3-43A9-8A3F-3F4EE3530078}" srcOrd="0" destOrd="0" presId="urn:microsoft.com/office/officeart/2005/8/layout/radial1"/>
    <dgm:cxn modelId="{650A4143-1487-42EF-B66A-14C369972D73}" srcId="{93A05C6F-E508-414E-A81E-B6F11F8FBF0F}" destId="{3C34FE79-CC1A-49E1-A3FA-B35ACB782AD2}" srcOrd="2" destOrd="0" parTransId="{E1A15E7C-C34A-4E46-8AA2-7E05A523505E}" sibTransId="{51876830-AFBD-4891-BFE5-0724586181DD}"/>
    <dgm:cxn modelId="{B153814C-B60E-4290-985A-CE3DEAE0AD77}" srcId="{93A05C6F-E508-414E-A81E-B6F11F8FBF0F}" destId="{22162113-6F3A-4F0C-9C82-F42399DF9450}" srcOrd="3" destOrd="0" parTransId="{EB89338E-83C3-4EC0-8837-1888014106F6}" sibTransId="{47DDAD2D-4065-40C8-A8BA-7CF1920DF99F}"/>
    <dgm:cxn modelId="{BCCBDF95-9F29-4E30-8FEB-C809FA06E761}" type="presOf" srcId="{A02C6086-F780-4C29-BE91-7A605DCDF994}" destId="{DAE0CF27-8F60-4872-AF1B-75DEB8D98D7D}" srcOrd="0" destOrd="0" presId="urn:microsoft.com/office/officeart/2005/8/layout/radial1"/>
    <dgm:cxn modelId="{C9E03FB3-9E2F-491A-BB7C-2B9C987E322B}" type="presOf" srcId="{8AE6694D-73B6-4876-BDB0-7C3CAA29DD52}" destId="{FF45CAAB-C787-4A23-988F-222E7D32AFC3}" srcOrd="0" destOrd="0" presId="urn:microsoft.com/office/officeart/2005/8/layout/radial1"/>
    <dgm:cxn modelId="{F1F8F955-C16E-402E-9B9F-228B9E0D90E2}" type="presOf" srcId="{E1A15E7C-C34A-4E46-8AA2-7E05A523505E}" destId="{AA8A52D4-4781-4350-AA04-D983DEB88D30}" srcOrd="0" destOrd="0" presId="urn:microsoft.com/office/officeart/2005/8/layout/radial1"/>
    <dgm:cxn modelId="{ED78318F-8AE2-4564-8B59-FBC74B8878E1}" type="presOf" srcId="{0A20ADF8-64C9-4127-9ECE-B81C85546AEF}" destId="{94FBAF93-55BC-4428-9A27-6E2967A439BE}" srcOrd="0" destOrd="0" presId="urn:microsoft.com/office/officeart/2005/8/layout/radial1"/>
    <dgm:cxn modelId="{CBD5C43E-4452-4D7E-B8A7-BFFA64FAB439}" type="presOf" srcId="{3C34FE79-CC1A-49E1-A3FA-B35ACB782AD2}" destId="{2711CE05-8720-4C44-8754-D929643B1004}" srcOrd="0" destOrd="0" presId="urn:microsoft.com/office/officeart/2005/8/layout/radial1"/>
    <dgm:cxn modelId="{FFD5C22C-2B10-4E5E-8BC8-78C2AFB95581}" srcId="{93A05C6F-E508-414E-A81E-B6F11F8FBF0F}" destId="{FD151BE8-B94A-46D9-A9CD-F32EC76CCFFD}" srcOrd="1" destOrd="0" parTransId="{75274833-C848-4610-9888-02F9CDB1B404}" sibTransId="{474CB77B-F29C-467C-A388-7C135CD58987}"/>
    <dgm:cxn modelId="{366A88AF-1623-473C-B5E3-D8FC868E5043}" type="presOf" srcId="{75274833-C848-4610-9888-02F9CDB1B404}" destId="{3E930D2F-701C-473A-B5BD-F646ACB4E896}" srcOrd="0" destOrd="0" presId="urn:microsoft.com/office/officeart/2005/8/layout/radial1"/>
    <dgm:cxn modelId="{9F752C8A-D06B-432C-9191-FC849C41597B}" type="presOf" srcId="{EB89338E-83C3-4EC0-8837-1888014106F6}" destId="{F7FB2936-4423-4A24-A2AE-15C677E94676}" srcOrd="1" destOrd="0" presId="urn:microsoft.com/office/officeart/2005/8/layout/radial1"/>
    <dgm:cxn modelId="{10BC3E86-CF6F-45CB-A36F-48C0A9C62DA8}" type="presOf" srcId="{E1A15E7C-C34A-4E46-8AA2-7E05A523505E}" destId="{429EC126-E4CE-4B2B-8890-E084D9AB43D0}" srcOrd="1" destOrd="0" presId="urn:microsoft.com/office/officeart/2005/8/layout/radial1"/>
    <dgm:cxn modelId="{867EE89D-768A-48D8-B707-DB4A2259566F}" type="presOf" srcId="{9B18750C-ED29-412F-9BC2-A94C4DD93BEB}" destId="{8F6C1580-B1CB-499E-A6CE-9F31761C45F5}" srcOrd="0" destOrd="0" presId="urn:microsoft.com/office/officeart/2005/8/layout/radial1"/>
    <dgm:cxn modelId="{AC393D79-1543-495B-97BC-42CC27C4D79A}" srcId="{0A20ADF8-64C9-4127-9ECE-B81C85546AEF}" destId="{93A05C6F-E508-414E-A81E-B6F11F8FBF0F}" srcOrd="0" destOrd="0" parTransId="{49A921CB-7A2F-414C-97C8-AB470C13E188}" sibTransId="{B23E92B5-741A-401F-B0AA-388B2D922AEB}"/>
    <dgm:cxn modelId="{D046A10D-24D1-4F32-96F4-16D18D77DD74}" srcId="{93A05C6F-E508-414E-A81E-B6F11F8FBF0F}" destId="{931EA05C-1684-493B-827E-035038A43932}" srcOrd="4" destOrd="0" parTransId="{9B18750C-ED29-412F-9BC2-A94C4DD93BEB}" sibTransId="{5CFE12FD-133B-4F1D-8E56-9944EB884982}"/>
    <dgm:cxn modelId="{154245CA-2447-4666-BD0B-7D6EEC3CECDC}" type="presOf" srcId="{EB89338E-83C3-4EC0-8837-1888014106F6}" destId="{93B7AC6C-1216-4A20-8FC7-992DD7078091}" srcOrd="0" destOrd="0" presId="urn:microsoft.com/office/officeart/2005/8/layout/radial1"/>
    <dgm:cxn modelId="{6400F834-1F3D-4663-A8FB-B253AEECE786}" type="presOf" srcId="{8AE6694D-73B6-4876-BDB0-7C3CAA29DD52}" destId="{FDD67E4A-3AAF-445C-9003-C7FFEFA26D4E}" srcOrd="1" destOrd="0" presId="urn:microsoft.com/office/officeart/2005/8/layout/radial1"/>
    <dgm:cxn modelId="{06840624-6A49-4647-B9F9-ADCD0E2F1E64}" type="presOf" srcId="{FD151BE8-B94A-46D9-A9CD-F32EC76CCFFD}" destId="{8F273486-A340-4E5A-863D-88AB5439323D}" srcOrd="0" destOrd="0" presId="urn:microsoft.com/office/officeart/2005/8/layout/radial1"/>
    <dgm:cxn modelId="{9B06CF21-FD0F-4856-9E42-008675222555}" type="presOf" srcId="{75274833-C848-4610-9888-02F9CDB1B404}" destId="{925F6557-4C9A-46E7-9143-9DB04D141A9A}" srcOrd="1" destOrd="0" presId="urn:microsoft.com/office/officeart/2005/8/layout/radial1"/>
    <dgm:cxn modelId="{21CFC5CB-FF75-4B30-BC5F-109CEE6E0D9A}" type="presOf" srcId="{93A05C6F-E508-414E-A81E-B6F11F8FBF0F}" destId="{49DCB1CF-C3BB-4A5C-A254-86808221B22B}" srcOrd="0" destOrd="0" presId="urn:microsoft.com/office/officeart/2005/8/layout/radial1"/>
    <dgm:cxn modelId="{634DD9F0-9B96-4149-A216-5A6914F833DF}" type="presOf" srcId="{22162113-6F3A-4F0C-9C82-F42399DF9450}" destId="{0C141129-6C2B-480C-9446-A1E4640B6703}" srcOrd="0" destOrd="0" presId="urn:microsoft.com/office/officeart/2005/8/layout/radial1"/>
    <dgm:cxn modelId="{15F4F053-72FB-41E6-A682-BFCD2154FCFA}" srcId="{93A05C6F-E508-414E-A81E-B6F11F8FBF0F}" destId="{1140E2A7-6B81-4146-BE68-39E19F6EDDDC}" srcOrd="5" destOrd="0" parTransId="{BC2A26AF-B00A-4557-83A0-BCBE79EE0256}" sibTransId="{C9F836AF-2146-4A6B-B220-696986682F45}"/>
    <dgm:cxn modelId="{AFD953BD-00F5-4352-AF51-75545B62A35E}" type="presParOf" srcId="{94FBAF93-55BC-4428-9A27-6E2967A439BE}" destId="{49DCB1CF-C3BB-4A5C-A254-86808221B22B}" srcOrd="0" destOrd="0" presId="urn:microsoft.com/office/officeart/2005/8/layout/radial1"/>
    <dgm:cxn modelId="{9F4380A5-14B5-4627-8E60-C415C96877F9}" type="presParOf" srcId="{94FBAF93-55BC-4428-9A27-6E2967A439BE}" destId="{FF45CAAB-C787-4A23-988F-222E7D32AFC3}" srcOrd="1" destOrd="0" presId="urn:microsoft.com/office/officeart/2005/8/layout/radial1"/>
    <dgm:cxn modelId="{5B2B8AB0-4BAC-4350-BB49-8E6304F370A3}" type="presParOf" srcId="{FF45CAAB-C787-4A23-988F-222E7D32AFC3}" destId="{FDD67E4A-3AAF-445C-9003-C7FFEFA26D4E}" srcOrd="0" destOrd="0" presId="urn:microsoft.com/office/officeart/2005/8/layout/radial1"/>
    <dgm:cxn modelId="{9E88386F-4DE6-41C4-A5E2-4DBF5BD4FEE9}" type="presParOf" srcId="{94FBAF93-55BC-4428-9A27-6E2967A439BE}" destId="{DAE0CF27-8F60-4872-AF1B-75DEB8D98D7D}" srcOrd="2" destOrd="0" presId="urn:microsoft.com/office/officeart/2005/8/layout/radial1"/>
    <dgm:cxn modelId="{EA270AFD-5DB2-4DAB-A5AD-AC185E01220C}" type="presParOf" srcId="{94FBAF93-55BC-4428-9A27-6E2967A439BE}" destId="{3E930D2F-701C-473A-B5BD-F646ACB4E896}" srcOrd="3" destOrd="0" presId="urn:microsoft.com/office/officeart/2005/8/layout/radial1"/>
    <dgm:cxn modelId="{BFAA6E11-5E16-4AE1-B4B3-068D3169E575}" type="presParOf" srcId="{3E930D2F-701C-473A-B5BD-F646ACB4E896}" destId="{925F6557-4C9A-46E7-9143-9DB04D141A9A}" srcOrd="0" destOrd="0" presId="urn:microsoft.com/office/officeart/2005/8/layout/radial1"/>
    <dgm:cxn modelId="{68E497DD-400E-420A-84F2-B1112A4A94B3}" type="presParOf" srcId="{94FBAF93-55BC-4428-9A27-6E2967A439BE}" destId="{8F273486-A340-4E5A-863D-88AB5439323D}" srcOrd="4" destOrd="0" presId="urn:microsoft.com/office/officeart/2005/8/layout/radial1"/>
    <dgm:cxn modelId="{684B984F-2825-4C2B-8357-F5507CA24ADF}" type="presParOf" srcId="{94FBAF93-55BC-4428-9A27-6E2967A439BE}" destId="{AA8A52D4-4781-4350-AA04-D983DEB88D30}" srcOrd="5" destOrd="0" presId="urn:microsoft.com/office/officeart/2005/8/layout/radial1"/>
    <dgm:cxn modelId="{BA7F9AAF-621C-43A4-B2CF-9265658C56D7}" type="presParOf" srcId="{AA8A52D4-4781-4350-AA04-D983DEB88D30}" destId="{429EC126-E4CE-4B2B-8890-E084D9AB43D0}" srcOrd="0" destOrd="0" presId="urn:microsoft.com/office/officeart/2005/8/layout/radial1"/>
    <dgm:cxn modelId="{6BD70D9E-43CC-4A06-AEF4-ABCF692FEF98}" type="presParOf" srcId="{94FBAF93-55BC-4428-9A27-6E2967A439BE}" destId="{2711CE05-8720-4C44-8754-D929643B1004}" srcOrd="6" destOrd="0" presId="urn:microsoft.com/office/officeart/2005/8/layout/radial1"/>
    <dgm:cxn modelId="{E4B00BE4-8F8E-4510-8E7B-DDD7ED2318B0}" type="presParOf" srcId="{94FBAF93-55BC-4428-9A27-6E2967A439BE}" destId="{93B7AC6C-1216-4A20-8FC7-992DD7078091}" srcOrd="7" destOrd="0" presId="urn:microsoft.com/office/officeart/2005/8/layout/radial1"/>
    <dgm:cxn modelId="{43A8ECC3-C4AC-40C8-A758-5F1EC04742D5}" type="presParOf" srcId="{93B7AC6C-1216-4A20-8FC7-992DD7078091}" destId="{F7FB2936-4423-4A24-A2AE-15C677E94676}" srcOrd="0" destOrd="0" presId="urn:microsoft.com/office/officeart/2005/8/layout/radial1"/>
    <dgm:cxn modelId="{C856F504-8274-46FC-98AF-5FB9641319A6}" type="presParOf" srcId="{94FBAF93-55BC-4428-9A27-6E2967A439BE}" destId="{0C141129-6C2B-480C-9446-A1E4640B6703}" srcOrd="8" destOrd="0" presId="urn:microsoft.com/office/officeart/2005/8/layout/radial1"/>
    <dgm:cxn modelId="{68D6C136-A61A-4134-A7DD-5FC875C6559A}" type="presParOf" srcId="{94FBAF93-55BC-4428-9A27-6E2967A439BE}" destId="{8F6C1580-B1CB-499E-A6CE-9F31761C45F5}" srcOrd="9" destOrd="0" presId="urn:microsoft.com/office/officeart/2005/8/layout/radial1"/>
    <dgm:cxn modelId="{91ED36C0-322F-43FD-AAB8-EA6621D62454}" type="presParOf" srcId="{8F6C1580-B1CB-499E-A6CE-9F31761C45F5}" destId="{1E811828-F419-4AD1-8FF4-E2299366C629}" srcOrd="0" destOrd="0" presId="urn:microsoft.com/office/officeart/2005/8/layout/radial1"/>
    <dgm:cxn modelId="{CF5A1479-08E9-43AC-A5E3-AF78C006AE2A}" type="presParOf" srcId="{94FBAF93-55BC-4428-9A27-6E2967A439BE}" destId="{36EB4B8A-FD17-45D9-851D-7D835D6C3191}" srcOrd="10" destOrd="0" presId="urn:microsoft.com/office/officeart/2005/8/layout/radial1"/>
    <dgm:cxn modelId="{1A152DF0-BE31-441C-B726-1FDB1BBA9DD4}" type="presParOf" srcId="{94FBAF93-55BC-4428-9A27-6E2967A439BE}" destId="{668BFDC0-E3DC-4FA7-9A8A-2031BB83EA77}" srcOrd="11" destOrd="0" presId="urn:microsoft.com/office/officeart/2005/8/layout/radial1"/>
    <dgm:cxn modelId="{ED5EDB34-DA97-4602-A3A9-F03884A4A814}" type="presParOf" srcId="{668BFDC0-E3DC-4FA7-9A8A-2031BB83EA77}" destId="{BF3C4BEC-826B-4DFA-B603-81F43D897BBD}" srcOrd="0" destOrd="0" presId="urn:microsoft.com/office/officeart/2005/8/layout/radial1"/>
    <dgm:cxn modelId="{1693FFB6-9E7F-46B3-87A0-A7CE71AEB87E}" type="presParOf" srcId="{94FBAF93-55BC-4428-9A27-6E2967A439BE}" destId="{00120B56-6CE3-43A9-8A3F-3F4EE3530078}"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47688385-CA9B-4A9E-B127-526A75A5C09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6C7A5AF4-2C89-4936-AB84-D4EFBA775246}">
      <dgm:prSet phldrT="[Текст]" custT="1"/>
      <dgm:spPr/>
      <dgm:t>
        <a:bodyPr/>
        <a:lstStyle/>
        <a:p>
          <a:r>
            <a:rPr lang="ru-RU" sz="1400" dirty="0" smtClean="0"/>
            <a:t>помещения по степени электрической опасности</a:t>
          </a:r>
          <a:endParaRPr lang="ru-RU" sz="1400" dirty="0"/>
        </a:p>
      </dgm:t>
    </dgm:pt>
    <dgm:pt modelId="{338EAE04-B85C-4ECB-A587-A40E58CE683B}" type="parTrans" cxnId="{4472CFC8-3DF9-4047-9666-170D8CC1672C}">
      <dgm:prSet/>
      <dgm:spPr/>
      <dgm:t>
        <a:bodyPr/>
        <a:lstStyle/>
        <a:p>
          <a:endParaRPr lang="ru-RU"/>
        </a:p>
      </dgm:t>
    </dgm:pt>
    <dgm:pt modelId="{08A8EFAF-5031-45F3-913C-EDF53B707C7F}" type="sibTrans" cxnId="{4472CFC8-3DF9-4047-9666-170D8CC1672C}">
      <dgm:prSet/>
      <dgm:spPr/>
      <dgm:t>
        <a:bodyPr/>
        <a:lstStyle/>
        <a:p>
          <a:endParaRPr lang="ru-RU"/>
        </a:p>
      </dgm:t>
    </dgm:pt>
    <dgm:pt modelId="{2F3CA3E6-063C-435B-B888-49FCF7275D20}">
      <dgm:prSet phldrT="[Текст]" custT="1"/>
      <dgm:spPr/>
      <dgm:t>
        <a:bodyPr/>
        <a:lstStyle/>
        <a:p>
          <a:r>
            <a:rPr lang="ru-RU" sz="1400" dirty="0" smtClean="0"/>
            <a:t>без повышенной опасности</a:t>
          </a:r>
          <a:endParaRPr lang="ru-RU" sz="1400" dirty="0"/>
        </a:p>
      </dgm:t>
    </dgm:pt>
    <dgm:pt modelId="{29A86C93-30D4-40D8-8BEF-7A910D6C4098}" type="parTrans" cxnId="{6338B639-9CE1-44B3-BD95-88FD1E84A57A}">
      <dgm:prSet/>
      <dgm:spPr/>
      <dgm:t>
        <a:bodyPr/>
        <a:lstStyle/>
        <a:p>
          <a:endParaRPr lang="ru-RU"/>
        </a:p>
      </dgm:t>
    </dgm:pt>
    <dgm:pt modelId="{C4060B2D-C1A7-45A7-875B-02A999481B50}" type="sibTrans" cxnId="{6338B639-9CE1-44B3-BD95-88FD1E84A57A}">
      <dgm:prSet/>
      <dgm:spPr/>
      <dgm:t>
        <a:bodyPr/>
        <a:lstStyle/>
        <a:p>
          <a:endParaRPr lang="ru-RU"/>
        </a:p>
      </dgm:t>
    </dgm:pt>
    <dgm:pt modelId="{C64EC4C6-508A-4859-AC22-5B803BDE4BC1}">
      <dgm:prSet phldrT="[Текст]" custT="1"/>
      <dgm:spPr/>
      <dgm:t>
        <a:bodyPr/>
        <a:lstStyle/>
        <a:p>
          <a:r>
            <a:rPr lang="ru-RU" sz="1400" dirty="0" smtClean="0"/>
            <a:t>сухие, </a:t>
          </a:r>
          <a:r>
            <a:rPr lang="ru-RU" sz="1400" dirty="0" err="1" smtClean="0"/>
            <a:t>беспыльные</a:t>
          </a:r>
          <a:r>
            <a:rPr lang="ru-RU" sz="1400" dirty="0" smtClean="0"/>
            <a:t> помещения с нормальной температурой воздуха и с изолирующими полами</a:t>
          </a:r>
          <a:endParaRPr lang="ru-RU" sz="1400" dirty="0"/>
        </a:p>
      </dgm:t>
    </dgm:pt>
    <dgm:pt modelId="{6FF41250-4BE8-4F89-AFE8-A67D9B410D4A}" type="parTrans" cxnId="{367A3486-4CFD-4A5F-8B8C-C98DF85661B5}">
      <dgm:prSet/>
      <dgm:spPr/>
      <dgm:t>
        <a:bodyPr/>
        <a:lstStyle/>
        <a:p>
          <a:endParaRPr lang="ru-RU"/>
        </a:p>
      </dgm:t>
    </dgm:pt>
    <dgm:pt modelId="{AACEA76E-6BBB-4149-A8AB-B218D04BF1E7}" type="sibTrans" cxnId="{367A3486-4CFD-4A5F-8B8C-C98DF85661B5}">
      <dgm:prSet/>
      <dgm:spPr/>
      <dgm:t>
        <a:bodyPr/>
        <a:lstStyle/>
        <a:p>
          <a:endParaRPr lang="ru-RU"/>
        </a:p>
      </dgm:t>
    </dgm:pt>
    <dgm:pt modelId="{E00D6E23-2EEE-4202-AE03-918CC3F32D78}">
      <dgm:prSet phldrT="[Текст]" custT="1"/>
      <dgm:spPr/>
      <dgm:t>
        <a:bodyPr/>
        <a:lstStyle/>
        <a:p>
          <a:r>
            <a:rPr lang="ru-RU" sz="1400" dirty="0" smtClean="0"/>
            <a:t>повышенной опасности </a:t>
          </a:r>
          <a:endParaRPr lang="ru-RU" sz="1400" dirty="0"/>
        </a:p>
      </dgm:t>
    </dgm:pt>
    <dgm:pt modelId="{4D395A40-3DE3-451B-8179-72F3F7A1C8BE}" type="parTrans" cxnId="{EC38F671-C9B2-444F-BE95-DF82D224D053}">
      <dgm:prSet/>
      <dgm:spPr/>
      <dgm:t>
        <a:bodyPr/>
        <a:lstStyle/>
        <a:p>
          <a:endParaRPr lang="ru-RU"/>
        </a:p>
      </dgm:t>
    </dgm:pt>
    <dgm:pt modelId="{685F9381-6DD9-415B-AA39-27C12A4211FE}" type="sibTrans" cxnId="{EC38F671-C9B2-444F-BE95-DF82D224D053}">
      <dgm:prSet/>
      <dgm:spPr/>
      <dgm:t>
        <a:bodyPr/>
        <a:lstStyle/>
        <a:p>
          <a:endParaRPr lang="ru-RU"/>
        </a:p>
      </dgm:t>
    </dgm:pt>
    <dgm:pt modelId="{41B4A86E-D6C0-48A2-B1A7-E836F1CFD4EC}">
      <dgm:prSet phldrT="[Текст]" custT="1"/>
      <dgm:spPr/>
      <dgm:t>
        <a:bodyPr/>
        <a:lstStyle/>
        <a:p>
          <a:r>
            <a:rPr lang="ru-RU" sz="1400" dirty="0" smtClean="0"/>
            <a:t>особо опасные</a:t>
          </a:r>
          <a:endParaRPr lang="ru-RU" sz="1400" dirty="0"/>
        </a:p>
      </dgm:t>
    </dgm:pt>
    <dgm:pt modelId="{B45F4F9F-0EC5-41A1-804A-7CCF51D602BA}" type="parTrans" cxnId="{A7586F1A-488F-4C12-9DF0-C06D74F9A272}">
      <dgm:prSet/>
      <dgm:spPr/>
      <dgm:t>
        <a:bodyPr/>
        <a:lstStyle/>
        <a:p>
          <a:endParaRPr lang="ru-RU"/>
        </a:p>
      </dgm:t>
    </dgm:pt>
    <dgm:pt modelId="{7BDD4FD4-147D-455C-9A6B-E1622FEEF4AB}" type="sibTrans" cxnId="{A7586F1A-488F-4C12-9DF0-C06D74F9A272}">
      <dgm:prSet/>
      <dgm:spPr/>
      <dgm:t>
        <a:bodyPr/>
        <a:lstStyle/>
        <a:p>
          <a:endParaRPr lang="ru-RU"/>
        </a:p>
      </dgm:t>
    </dgm:pt>
    <dgm:pt modelId="{EC92E2E1-56F2-4C0D-856A-63E23C3CBDEB}">
      <dgm:prSet phldrT="[Текст]" custT="1"/>
      <dgm:spPr/>
      <dgm:t>
        <a:bodyPr/>
        <a:lstStyle/>
        <a:p>
          <a:r>
            <a:rPr lang="ru-RU" sz="1400" dirty="0" smtClean="0"/>
            <a:t>особая сырость</a:t>
          </a:r>
          <a:endParaRPr lang="ru-RU" sz="1400" dirty="0"/>
        </a:p>
      </dgm:t>
    </dgm:pt>
    <dgm:pt modelId="{A5E19771-8B17-42FA-9790-8B634D1C2931}" type="parTrans" cxnId="{1FB9812E-4E5D-4B11-AFA2-4F37DC9406C4}">
      <dgm:prSet/>
      <dgm:spPr/>
      <dgm:t>
        <a:bodyPr/>
        <a:lstStyle/>
        <a:p>
          <a:endParaRPr lang="ru-RU"/>
        </a:p>
      </dgm:t>
    </dgm:pt>
    <dgm:pt modelId="{33C8AEE2-D944-4730-901A-9A799B2F0AA7}" type="sibTrans" cxnId="{1FB9812E-4E5D-4B11-AFA2-4F37DC9406C4}">
      <dgm:prSet/>
      <dgm:spPr/>
      <dgm:t>
        <a:bodyPr/>
        <a:lstStyle/>
        <a:p>
          <a:endParaRPr lang="ru-RU"/>
        </a:p>
      </dgm:t>
    </dgm:pt>
    <dgm:pt modelId="{F575AA65-D49C-498D-944B-C0C03CE3E2AE}">
      <dgm:prSet phldrT="[Текст]" custT="1"/>
      <dgm:spPr/>
      <dgm:t>
        <a:bodyPr/>
        <a:lstStyle/>
        <a:p>
          <a:r>
            <a:rPr lang="ru-RU" sz="1400" dirty="0" smtClean="0"/>
            <a:t>сырость</a:t>
          </a:r>
          <a:endParaRPr lang="ru-RU" sz="1400" dirty="0"/>
        </a:p>
      </dgm:t>
    </dgm:pt>
    <dgm:pt modelId="{6444E9F6-C7D7-4C9F-BDE3-5AF959D3CED6}" type="parTrans" cxnId="{74DEDB8B-7FB3-4B37-A5D7-C305C2247BC6}">
      <dgm:prSet/>
      <dgm:spPr/>
      <dgm:t>
        <a:bodyPr/>
        <a:lstStyle/>
        <a:p>
          <a:endParaRPr lang="ru-RU"/>
        </a:p>
      </dgm:t>
    </dgm:pt>
    <dgm:pt modelId="{A4AF9C7D-6A3C-441E-9319-021A53AE0952}" type="sibTrans" cxnId="{74DEDB8B-7FB3-4B37-A5D7-C305C2247BC6}">
      <dgm:prSet/>
      <dgm:spPr/>
      <dgm:t>
        <a:bodyPr/>
        <a:lstStyle/>
        <a:p>
          <a:endParaRPr lang="ru-RU"/>
        </a:p>
      </dgm:t>
    </dgm:pt>
    <dgm:pt modelId="{80D3DF45-7399-4E1A-A0C5-8393BBD80BE0}">
      <dgm:prSet custT="1"/>
      <dgm:spPr/>
      <dgm:t>
        <a:bodyPr/>
        <a:lstStyle/>
        <a:p>
          <a:r>
            <a:rPr lang="ru-RU" sz="1400" dirty="0" smtClean="0"/>
            <a:t>высокая температура</a:t>
          </a:r>
          <a:endParaRPr lang="ru-RU" sz="1400" dirty="0"/>
        </a:p>
      </dgm:t>
    </dgm:pt>
    <dgm:pt modelId="{4CFF521A-F88F-4321-BE1D-C3A3A06F764A}" type="parTrans" cxnId="{D95DF563-FD72-4979-906E-985EC4AACB43}">
      <dgm:prSet/>
      <dgm:spPr/>
      <dgm:t>
        <a:bodyPr/>
        <a:lstStyle/>
        <a:p>
          <a:endParaRPr lang="ru-RU"/>
        </a:p>
      </dgm:t>
    </dgm:pt>
    <dgm:pt modelId="{5FC59AC5-07F7-462F-9FC6-1CA0D62E0453}" type="sibTrans" cxnId="{D95DF563-FD72-4979-906E-985EC4AACB43}">
      <dgm:prSet/>
      <dgm:spPr/>
      <dgm:t>
        <a:bodyPr/>
        <a:lstStyle/>
        <a:p>
          <a:endParaRPr lang="ru-RU"/>
        </a:p>
      </dgm:t>
    </dgm:pt>
    <dgm:pt modelId="{B1171787-91A7-4060-9AAD-22F99A24BFAF}">
      <dgm:prSet custT="1"/>
      <dgm:spPr/>
      <dgm:t>
        <a:bodyPr/>
        <a:lstStyle/>
        <a:p>
          <a:r>
            <a:rPr lang="ru-RU" sz="1400" dirty="0" smtClean="0"/>
            <a:t>токопроводящие полы</a:t>
          </a:r>
          <a:endParaRPr lang="ru-RU" sz="1400" dirty="0"/>
        </a:p>
      </dgm:t>
    </dgm:pt>
    <dgm:pt modelId="{DC20C109-B11A-4B09-B034-7668F21686B3}" type="parTrans" cxnId="{FB0AFCBD-ACD5-4152-8090-4805C0A7DFAC}">
      <dgm:prSet/>
      <dgm:spPr/>
      <dgm:t>
        <a:bodyPr/>
        <a:lstStyle/>
        <a:p>
          <a:endParaRPr lang="ru-RU"/>
        </a:p>
      </dgm:t>
    </dgm:pt>
    <dgm:pt modelId="{8D5F8E2A-3A41-41B8-BE13-66C499F9EB0B}" type="sibTrans" cxnId="{FB0AFCBD-ACD5-4152-8090-4805C0A7DFAC}">
      <dgm:prSet/>
      <dgm:spPr/>
      <dgm:t>
        <a:bodyPr/>
        <a:lstStyle/>
        <a:p>
          <a:endParaRPr lang="ru-RU"/>
        </a:p>
      </dgm:t>
    </dgm:pt>
    <dgm:pt modelId="{EC0BF6F5-F2CF-4C8F-B86A-D3ECF79EACF9}">
      <dgm:prSet custT="1"/>
      <dgm:spPr/>
      <dgm:t>
        <a:bodyPr/>
        <a:lstStyle/>
        <a:p>
          <a:r>
            <a:rPr lang="ru-RU" sz="1400" dirty="0" smtClean="0"/>
            <a:t>токопроводящая пыль в таком количестве, что она оседает на проводах, проникает внутрь машин, аппаратов </a:t>
          </a:r>
          <a:endParaRPr lang="ru-RU" sz="1400" dirty="0"/>
        </a:p>
      </dgm:t>
    </dgm:pt>
    <dgm:pt modelId="{D769ADBF-7989-46CA-9033-FBAEAB3301C6}" type="parTrans" cxnId="{6779F1B2-FD25-473D-95D2-D72D9F7E48FC}">
      <dgm:prSet/>
      <dgm:spPr/>
      <dgm:t>
        <a:bodyPr/>
        <a:lstStyle/>
        <a:p>
          <a:endParaRPr lang="ru-RU"/>
        </a:p>
      </dgm:t>
    </dgm:pt>
    <dgm:pt modelId="{419B64B3-6B7A-41E5-BAD6-D5E717C24D27}" type="sibTrans" cxnId="{6779F1B2-FD25-473D-95D2-D72D9F7E48FC}">
      <dgm:prSet/>
      <dgm:spPr/>
      <dgm:t>
        <a:bodyPr/>
        <a:lstStyle/>
        <a:p>
          <a:endParaRPr lang="ru-RU"/>
        </a:p>
      </dgm:t>
    </dgm:pt>
    <dgm:pt modelId="{E456822E-092F-4F21-AB87-D1F8AA20B8B8}">
      <dgm:prSet custT="1"/>
      <dgm:spPr/>
      <dgm:t>
        <a:bodyPr/>
        <a:lstStyle/>
        <a:p>
          <a:r>
            <a:rPr lang="ru-RU" sz="1400" dirty="0" smtClean="0"/>
            <a:t>возможность одновременного прикосновения человека к имеющим соединение с землей металлоконструкциям с одной стороны, и к металлическим корпусам электрооборудования – с другой.</a:t>
          </a:r>
          <a:endParaRPr lang="ru-RU" sz="1400" dirty="0"/>
        </a:p>
      </dgm:t>
    </dgm:pt>
    <dgm:pt modelId="{0DACADC7-B513-457B-BADD-DAAA5A7F4285}" type="parTrans" cxnId="{774F3E9B-30ED-4C52-A50B-B0BCCF366A04}">
      <dgm:prSet/>
      <dgm:spPr/>
      <dgm:t>
        <a:bodyPr/>
        <a:lstStyle/>
        <a:p>
          <a:endParaRPr lang="ru-RU"/>
        </a:p>
      </dgm:t>
    </dgm:pt>
    <dgm:pt modelId="{BA4D8BF1-E8A8-46B4-B24F-293081CA16E2}" type="sibTrans" cxnId="{774F3E9B-30ED-4C52-A50B-B0BCCF366A04}">
      <dgm:prSet/>
      <dgm:spPr/>
      <dgm:t>
        <a:bodyPr/>
        <a:lstStyle/>
        <a:p>
          <a:endParaRPr lang="ru-RU"/>
        </a:p>
      </dgm:t>
    </dgm:pt>
    <dgm:pt modelId="{5757CC39-BF32-4277-913D-B4F38AEC0542}">
      <dgm:prSet custT="1"/>
      <dgm:spPr/>
      <dgm:t>
        <a:bodyPr/>
        <a:lstStyle/>
        <a:p>
          <a:r>
            <a:rPr lang="ru-RU" sz="1400" dirty="0" smtClean="0"/>
            <a:t>химически активная или органическая среда</a:t>
          </a:r>
          <a:endParaRPr lang="ru-RU" sz="1400" dirty="0"/>
        </a:p>
      </dgm:t>
    </dgm:pt>
    <dgm:pt modelId="{D19E085A-7609-4739-88FE-46F69D397A19}" type="parTrans" cxnId="{B5F7B892-D0AD-4DB8-B5CE-967C36C45D6A}">
      <dgm:prSet/>
      <dgm:spPr/>
      <dgm:t>
        <a:bodyPr/>
        <a:lstStyle/>
        <a:p>
          <a:endParaRPr lang="ru-RU"/>
        </a:p>
      </dgm:t>
    </dgm:pt>
    <dgm:pt modelId="{45D4F3DD-5402-42C6-9B7B-3B268CB53D69}" type="sibTrans" cxnId="{B5F7B892-D0AD-4DB8-B5CE-967C36C45D6A}">
      <dgm:prSet/>
      <dgm:spPr/>
      <dgm:t>
        <a:bodyPr/>
        <a:lstStyle/>
        <a:p>
          <a:endParaRPr lang="ru-RU"/>
        </a:p>
      </dgm:t>
    </dgm:pt>
    <dgm:pt modelId="{C4348F18-1607-40B0-A2E7-A3BDE3126FDF}">
      <dgm:prSet custT="1"/>
      <dgm:spPr/>
      <dgm:t>
        <a:bodyPr/>
        <a:lstStyle/>
        <a:p>
          <a:r>
            <a:rPr lang="ru-RU" sz="1400" dirty="0" smtClean="0"/>
            <a:t>одновременное наличие двух или более условий, свойственных помещениям с повышенной опасностью</a:t>
          </a:r>
          <a:endParaRPr lang="ru-RU" sz="1400" dirty="0"/>
        </a:p>
      </dgm:t>
    </dgm:pt>
    <dgm:pt modelId="{918DF00E-C792-426C-B8CC-F65A65203BB8}" type="parTrans" cxnId="{4A6152D0-58B4-4A97-A1DA-CC9274B1810D}">
      <dgm:prSet/>
      <dgm:spPr/>
      <dgm:t>
        <a:bodyPr/>
        <a:lstStyle/>
        <a:p>
          <a:endParaRPr lang="ru-RU"/>
        </a:p>
      </dgm:t>
    </dgm:pt>
    <dgm:pt modelId="{279F5911-6E62-4FC8-9DB1-D018B2DFC531}" type="sibTrans" cxnId="{4A6152D0-58B4-4A97-A1DA-CC9274B1810D}">
      <dgm:prSet/>
      <dgm:spPr/>
      <dgm:t>
        <a:bodyPr/>
        <a:lstStyle/>
        <a:p>
          <a:endParaRPr lang="ru-RU"/>
        </a:p>
      </dgm:t>
    </dgm:pt>
    <dgm:pt modelId="{63955C9A-C56B-4CE4-BF96-6EA6DAFFB44B}" type="pres">
      <dgm:prSet presAssocID="{47688385-CA9B-4A9E-B127-526A75A5C093}" presName="diagram" presStyleCnt="0">
        <dgm:presLayoutVars>
          <dgm:chPref val="1"/>
          <dgm:dir/>
          <dgm:animOne val="branch"/>
          <dgm:animLvl val="lvl"/>
          <dgm:resizeHandles val="exact"/>
        </dgm:presLayoutVars>
      </dgm:prSet>
      <dgm:spPr/>
      <dgm:t>
        <a:bodyPr/>
        <a:lstStyle/>
        <a:p>
          <a:endParaRPr lang="ru-RU"/>
        </a:p>
      </dgm:t>
    </dgm:pt>
    <dgm:pt modelId="{0EEB7D6E-2651-43C4-9F0C-78C2497A8260}" type="pres">
      <dgm:prSet presAssocID="{6C7A5AF4-2C89-4936-AB84-D4EFBA775246}" presName="root1" presStyleCnt="0"/>
      <dgm:spPr/>
    </dgm:pt>
    <dgm:pt modelId="{77E3C3D5-9BD0-469D-A51D-A88A566B58B7}" type="pres">
      <dgm:prSet presAssocID="{6C7A5AF4-2C89-4936-AB84-D4EFBA775246}" presName="LevelOneTextNode" presStyleLbl="node0" presStyleIdx="0" presStyleCnt="1" custScaleX="117897" custScaleY="244355" custLinFactX="-100000" custLinFactNeighborX="-102720" custLinFactNeighborY="22949">
        <dgm:presLayoutVars>
          <dgm:chPref val="3"/>
        </dgm:presLayoutVars>
      </dgm:prSet>
      <dgm:spPr/>
      <dgm:t>
        <a:bodyPr/>
        <a:lstStyle/>
        <a:p>
          <a:endParaRPr lang="ru-RU"/>
        </a:p>
      </dgm:t>
    </dgm:pt>
    <dgm:pt modelId="{F99B5744-3EFB-44D8-8651-5BD32E6BA900}" type="pres">
      <dgm:prSet presAssocID="{6C7A5AF4-2C89-4936-AB84-D4EFBA775246}" presName="level2hierChild" presStyleCnt="0"/>
      <dgm:spPr/>
    </dgm:pt>
    <dgm:pt modelId="{624C570B-7FCC-4274-ADCB-02B12FC75DE5}" type="pres">
      <dgm:prSet presAssocID="{29A86C93-30D4-40D8-8BEF-7A910D6C4098}" presName="conn2-1" presStyleLbl="parChTrans1D2" presStyleIdx="0" presStyleCnt="3"/>
      <dgm:spPr/>
      <dgm:t>
        <a:bodyPr/>
        <a:lstStyle/>
        <a:p>
          <a:endParaRPr lang="ru-RU"/>
        </a:p>
      </dgm:t>
    </dgm:pt>
    <dgm:pt modelId="{C057FFFD-D15A-46CC-9585-0047041CD92E}" type="pres">
      <dgm:prSet presAssocID="{29A86C93-30D4-40D8-8BEF-7A910D6C4098}" presName="connTx" presStyleLbl="parChTrans1D2" presStyleIdx="0" presStyleCnt="3"/>
      <dgm:spPr/>
      <dgm:t>
        <a:bodyPr/>
        <a:lstStyle/>
        <a:p>
          <a:endParaRPr lang="ru-RU"/>
        </a:p>
      </dgm:t>
    </dgm:pt>
    <dgm:pt modelId="{E6F4EF9B-C028-4428-84D6-6ECE55145055}" type="pres">
      <dgm:prSet presAssocID="{2F3CA3E6-063C-435B-B888-49FCF7275D20}" presName="root2" presStyleCnt="0"/>
      <dgm:spPr/>
    </dgm:pt>
    <dgm:pt modelId="{43421D71-3FC5-415A-B00B-98508663DE78}" type="pres">
      <dgm:prSet presAssocID="{2F3CA3E6-063C-435B-B888-49FCF7275D20}" presName="LevelTwoTextNode" presStyleLbl="node2" presStyleIdx="0" presStyleCnt="3" custScaleX="119363" custScaleY="91648" custLinFactNeighborX="-10938" custLinFactNeighborY="51518">
        <dgm:presLayoutVars>
          <dgm:chPref val="3"/>
        </dgm:presLayoutVars>
      </dgm:prSet>
      <dgm:spPr/>
      <dgm:t>
        <a:bodyPr/>
        <a:lstStyle/>
        <a:p>
          <a:endParaRPr lang="ru-RU"/>
        </a:p>
      </dgm:t>
    </dgm:pt>
    <dgm:pt modelId="{8CB84F52-1A07-41CC-93F9-3A534075D65E}" type="pres">
      <dgm:prSet presAssocID="{2F3CA3E6-063C-435B-B888-49FCF7275D20}" presName="level3hierChild" presStyleCnt="0"/>
      <dgm:spPr/>
    </dgm:pt>
    <dgm:pt modelId="{7E94CE12-DC1B-460E-B1A2-A347D076CAB5}" type="pres">
      <dgm:prSet presAssocID="{6FF41250-4BE8-4F89-AFE8-A67D9B410D4A}" presName="conn2-1" presStyleLbl="parChTrans1D3" presStyleIdx="0" presStyleCnt="9"/>
      <dgm:spPr/>
      <dgm:t>
        <a:bodyPr/>
        <a:lstStyle/>
        <a:p>
          <a:endParaRPr lang="ru-RU"/>
        </a:p>
      </dgm:t>
    </dgm:pt>
    <dgm:pt modelId="{69BEA9D0-B2A6-44AC-8383-738A44A71210}" type="pres">
      <dgm:prSet presAssocID="{6FF41250-4BE8-4F89-AFE8-A67D9B410D4A}" presName="connTx" presStyleLbl="parChTrans1D3" presStyleIdx="0" presStyleCnt="9"/>
      <dgm:spPr/>
      <dgm:t>
        <a:bodyPr/>
        <a:lstStyle/>
        <a:p>
          <a:endParaRPr lang="ru-RU"/>
        </a:p>
      </dgm:t>
    </dgm:pt>
    <dgm:pt modelId="{61B8941C-1BB5-4A70-B004-F3BC667800AC}" type="pres">
      <dgm:prSet presAssocID="{C64EC4C6-508A-4859-AC22-5B803BDE4BC1}" presName="root2" presStyleCnt="0"/>
      <dgm:spPr/>
    </dgm:pt>
    <dgm:pt modelId="{699D5569-14FD-4196-BB34-479B713FB61B}" type="pres">
      <dgm:prSet presAssocID="{C64EC4C6-508A-4859-AC22-5B803BDE4BC1}" presName="LevelTwoTextNode" presStyleLbl="node3" presStyleIdx="0" presStyleCnt="9" custScaleX="349254" custLinFactNeighborX="49478" custLinFactNeighborY="16804">
        <dgm:presLayoutVars>
          <dgm:chPref val="3"/>
        </dgm:presLayoutVars>
      </dgm:prSet>
      <dgm:spPr/>
      <dgm:t>
        <a:bodyPr/>
        <a:lstStyle/>
        <a:p>
          <a:endParaRPr lang="ru-RU"/>
        </a:p>
      </dgm:t>
    </dgm:pt>
    <dgm:pt modelId="{9EA4942B-BC57-4C11-88D3-3BE8AA7A7C79}" type="pres">
      <dgm:prSet presAssocID="{C64EC4C6-508A-4859-AC22-5B803BDE4BC1}" presName="level3hierChild" presStyleCnt="0"/>
      <dgm:spPr/>
    </dgm:pt>
    <dgm:pt modelId="{BCB1E0ED-19A9-46DF-849E-4F59AB993BCF}" type="pres">
      <dgm:prSet presAssocID="{4D395A40-3DE3-451B-8179-72F3F7A1C8BE}" presName="conn2-1" presStyleLbl="parChTrans1D2" presStyleIdx="1" presStyleCnt="3"/>
      <dgm:spPr/>
      <dgm:t>
        <a:bodyPr/>
        <a:lstStyle/>
        <a:p>
          <a:endParaRPr lang="ru-RU"/>
        </a:p>
      </dgm:t>
    </dgm:pt>
    <dgm:pt modelId="{45B39503-0377-47E5-A8E3-9DB07F46061E}" type="pres">
      <dgm:prSet presAssocID="{4D395A40-3DE3-451B-8179-72F3F7A1C8BE}" presName="connTx" presStyleLbl="parChTrans1D2" presStyleIdx="1" presStyleCnt="3"/>
      <dgm:spPr/>
      <dgm:t>
        <a:bodyPr/>
        <a:lstStyle/>
        <a:p>
          <a:endParaRPr lang="ru-RU"/>
        </a:p>
      </dgm:t>
    </dgm:pt>
    <dgm:pt modelId="{8B7AC881-D6F8-4306-82C8-43BCB31E0F72}" type="pres">
      <dgm:prSet presAssocID="{E00D6E23-2EEE-4202-AE03-918CC3F32D78}" presName="root2" presStyleCnt="0"/>
      <dgm:spPr/>
    </dgm:pt>
    <dgm:pt modelId="{1B720ED8-9159-4A4B-B8C7-5F034C3C4D5E}" type="pres">
      <dgm:prSet presAssocID="{E00D6E23-2EEE-4202-AE03-918CC3F32D78}" presName="LevelTwoTextNode" presStyleLbl="node2" presStyleIdx="1" presStyleCnt="3" custLinFactNeighborX="-12827" custLinFactNeighborY="18487">
        <dgm:presLayoutVars>
          <dgm:chPref val="3"/>
        </dgm:presLayoutVars>
      </dgm:prSet>
      <dgm:spPr/>
      <dgm:t>
        <a:bodyPr/>
        <a:lstStyle/>
        <a:p>
          <a:endParaRPr lang="ru-RU"/>
        </a:p>
      </dgm:t>
    </dgm:pt>
    <dgm:pt modelId="{9BBA3E89-5A65-4782-8DF8-2A7172C39780}" type="pres">
      <dgm:prSet presAssocID="{E00D6E23-2EEE-4202-AE03-918CC3F32D78}" presName="level3hierChild" presStyleCnt="0"/>
      <dgm:spPr/>
    </dgm:pt>
    <dgm:pt modelId="{C1F2163C-B08C-42F4-8634-E607C61E4BEB}" type="pres">
      <dgm:prSet presAssocID="{6444E9F6-C7D7-4C9F-BDE3-5AF959D3CED6}" presName="conn2-1" presStyleLbl="parChTrans1D3" presStyleIdx="1" presStyleCnt="9"/>
      <dgm:spPr/>
      <dgm:t>
        <a:bodyPr/>
        <a:lstStyle/>
        <a:p>
          <a:endParaRPr lang="ru-RU"/>
        </a:p>
      </dgm:t>
    </dgm:pt>
    <dgm:pt modelId="{9D841E1A-D131-4C41-9F2B-6A733E3A06FB}" type="pres">
      <dgm:prSet presAssocID="{6444E9F6-C7D7-4C9F-BDE3-5AF959D3CED6}" presName="connTx" presStyleLbl="parChTrans1D3" presStyleIdx="1" presStyleCnt="9"/>
      <dgm:spPr/>
      <dgm:t>
        <a:bodyPr/>
        <a:lstStyle/>
        <a:p>
          <a:endParaRPr lang="ru-RU"/>
        </a:p>
      </dgm:t>
    </dgm:pt>
    <dgm:pt modelId="{664E471F-69E1-4E16-A53A-BC9F41C85C7B}" type="pres">
      <dgm:prSet presAssocID="{F575AA65-D49C-498D-944B-C0C03CE3E2AE}" presName="root2" presStyleCnt="0"/>
      <dgm:spPr/>
    </dgm:pt>
    <dgm:pt modelId="{89E5E8AC-CFC1-4994-B390-69C97F5BD1E1}" type="pres">
      <dgm:prSet presAssocID="{F575AA65-D49C-498D-944B-C0C03CE3E2AE}" presName="LevelTwoTextNode" presStyleLbl="node3" presStyleIdx="1" presStyleCnt="9" custScaleX="116315" custScaleY="62248" custLinFactX="100000" custLinFactNeighborX="105229" custLinFactNeighborY="23502">
        <dgm:presLayoutVars>
          <dgm:chPref val="3"/>
        </dgm:presLayoutVars>
      </dgm:prSet>
      <dgm:spPr/>
      <dgm:t>
        <a:bodyPr/>
        <a:lstStyle/>
        <a:p>
          <a:endParaRPr lang="ru-RU"/>
        </a:p>
      </dgm:t>
    </dgm:pt>
    <dgm:pt modelId="{96456D53-BEC3-4AC2-A22C-10C99E4BDCA0}" type="pres">
      <dgm:prSet presAssocID="{F575AA65-D49C-498D-944B-C0C03CE3E2AE}" presName="level3hierChild" presStyleCnt="0"/>
      <dgm:spPr/>
    </dgm:pt>
    <dgm:pt modelId="{E620FA9C-47FF-4E0C-863A-9661C2F21E1B}" type="pres">
      <dgm:prSet presAssocID="{4CFF521A-F88F-4321-BE1D-C3A3A06F764A}" presName="conn2-1" presStyleLbl="parChTrans1D3" presStyleIdx="2" presStyleCnt="9"/>
      <dgm:spPr/>
      <dgm:t>
        <a:bodyPr/>
        <a:lstStyle/>
        <a:p>
          <a:endParaRPr lang="ru-RU"/>
        </a:p>
      </dgm:t>
    </dgm:pt>
    <dgm:pt modelId="{C09EC74C-B12C-487B-A08D-EFD248B847A0}" type="pres">
      <dgm:prSet presAssocID="{4CFF521A-F88F-4321-BE1D-C3A3A06F764A}" presName="connTx" presStyleLbl="parChTrans1D3" presStyleIdx="2" presStyleCnt="9"/>
      <dgm:spPr/>
      <dgm:t>
        <a:bodyPr/>
        <a:lstStyle/>
        <a:p>
          <a:endParaRPr lang="ru-RU"/>
        </a:p>
      </dgm:t>
    </dgm:pt>
    <dgm:pt modelId="{5D81A19A-5D6E-442C-BD7E-B4EB5A93486F}" type="pres">
      <dgm:prSet presAssocID="{80D3DF45-7399-4E1A-A0C5-8393BBD80BE0}" presName="root2" presStyleCnt="0"/>
      <dgm:spPr/>
    </dgm:pt>
    <dgm:pt modelId="{FCBA7ADB-B309-4409-86E0-2E96198715B8}" type="pres">
      <dgm:prSet presAssocID="{80D3DF45-7399-4E1A-A0C5-8393BBD80BE0}" presName="LevelTwoTextNode" presStyleLbl="node3" presStyleIdx="2" presStyleCnt="9" custScaleX="161775" custScaleY="56493" custLinFactX="92144" custLinFactNeighborX="100000" custLinFactNeighborY="21786">
        <dgm:presLayoutVars>
          <dgm:chPref val="3"/>
        </dgm:presLayoutVars>
      </dgm:prSet>
      <dgm:spPr/>
      <dgm:t>
        <a:bodyPr/>
        <a:lstStyle/>
        <a:p>
          <a:endParaRPr lang="ru-RU"/>
        </a:p>
      </dgm:t>
    </dgm:pt>
    <dgm:pt modelId="{745D7F68-4C17-4E16-A3DF-EDC17A62B7F2}" type="pres">
      <dgm:prSet presAssocID="{80D3DF45-7399-4E1A-A0C5-8393BBD80BE0}" presName="level3hierChild" presStyleCnt="0"/>
      <dgm:spPr/>
    </dgm:pt>
    <dgm:pt modelId="{39DAB23D-835E-4538-8A1E-825CD5F69577}" type="pres">
      <dgm:prSet presAssocID="{D769ADBF-7989-46CA-9033-FBAEAB3301C6}" presName="conn2-1" presStyleLbl="parChTrans1D3" presStyleIdx="3" presStyleCnt="9"/>
      <dgm:spPr/>
      <dgm:t>
        <a:bodyPr/>
        <a:lstStyle/>
        <a:p>
          <a:endParaRPr lang="ru-RU"/>
        </a:p>
      </dgm:t>
    </dgm:pt>
    <dgm:pt modelId="{B287CDE6-C071-4F53-B162-B80BF2412827}" type="pres">
      <dgm:prSet presAssocID="{D769ADBF-7989-46CA-9033-FBAEAB3301C6}" presName="connTx" presStyleLbl="parChTrans1D3" presStyleIdx="3" presStyleCnt="9"/>
      <dgm:spPr/>
      <dgm:t>
        <a:bodyPr/>
        <a:lstStyle/>
        <a:p>
          <a:endParaRPr lang="ru-RU"/>
        </a:p>
      </dgm:t>
    </dgm:pt>
    <dgm:pt modelId="{78957F2F-CCF3-405C-B357-C6391D61D2A2}" type="pres">
      <dgm:prSet presAssocID="{EC0BF6F5-F2CF-4C8F-B86A-D3ECF79EACF9}" presName="root2" presStyleCnt="0"/>
      <dgm:spPr/>
    </dgm:pt>
    <dgm:pt modelId="{1AA8DFE6-FD79-44C0-9BF0-3B994A5249FE}" type="pres">
      <dgm:prSet presAssocID="{EC0BF6F5-F2CF-4C8F-B86A-D3ECF79EACF9}" presName="LevelTwoTextNode" presStyleLbl="node3" presStyleIdx="3" presStyleCnt="9" custScaleX="372251" custScaleY="74210">
        <dgm:presLayoutVars>
          <dgm:chPref val="3"/>
        </dgm:presLayoutVars>
      </dgm:prSet>
      <dgm:spPr/>
      <dgm:t>
        <a:bodyPr/>
        <a:lstStyle/>
        <a:p>
          <a:endParaRPr lang="ru-RU"/>
        </a:p>
      </dgm:t>
    </dgm:pt>
    <dgm:pt modelId="{7945FA9B-713A-4946-A5FD-F4A731ED6DB8}" type="pres">
      <dgm:prSet presAssocID="{EC0BF6F5-F2CF-4C8F-B86A-D3ECF79EACF9}" presName="level3hierChild" presStyleCnt="0"/>
      <dgm:spPr/>
    </dgm:pt>
    <dgm:pt modelId="{FDD847B4-E04E-447E-AD89-0EB7B3C06951}" type="pres">
      <dgm:prSet presAssocID="{DC20C109-B11A-4B09-B034-7668F21686B3}" presName="conn2-1" presStyleLbl="parChTrans1D3" presStyleIdx="4" presStyleCnt="9"/>
      <dgm:spPr/>
      <dgm:t>
        <a:bodyPr/>
        <a:lstStyle/>
        <a:p>
          <a:endParaRPr lang="ru-RU"/>
        </a:p>
      </dgm:t>
    </dgm:pt>
    <dgm:pt modelId="{F9CB84F5-6C53-44B1-98C5-B8C5B91E477B}" type="pres">
      <dgm:prSet presAssocID="{DC20C109-B11A-4B09-B034-7668F21686B3}" presName="connTx" presStyleLbl="parChTrans1D3" presStyleIdx="4" presStyleCnt="9"/>
      <dgm:spPr/>
      <dgm:t>
        <a:bodyPr/>
        <a:lstStyle/>
        <a:p>
          <a:endParaRPr lang="ru-RU"/>
        </a:p>
      </dgm:t>
    </dgm:pt>
    <dgm:pt modelId="{2689E20E-7FD7-443E-BC7A-E8573268DBF0}" type="pres">
      <dgm:prSet presAssocID="{B1171787-91A7-4060-9AAD-22F99A24BFAF}" presName="root2" presStyleCnt="0"/>
      <dgm:spPr/>
    </dgm:pt>
    <dgm:pt modelId="{A485E019-FC05-4496-9AC9-B5643F1A0B61}" type="pres">
      <dgm:prSet presAssocID="{B1171787-91A7-4060-9AAD-22F99A24BFAF}" presName="LevelTwoTextNode" presStyleLbl="node3" presStyleIdx="4" presStyleCnt="9" custScaleX="179420" custScaleY="51637" custLinFactNeighborX="79086" custLinFactNeighborY="-6731">
        <dgm:presLayoutVars>
          <dgm:chPref val="3"/>
        </dgm:presLayoutVars>
      </dgm:prSet>
      <dgm:spPr/>
      <dgm:t>
        <a:bodyPr/>
        <a:lstStyle/>
        <a:p>
          <a:endParaRPr lang="ru-RU"/>
        </a:p>
      </dgm:t>
    </dgm:pt>
    <dgm:pt modelId="{AAC7827E-58EA-41B5-B6B2-CE0AC4F1DC01}" type="pres">
      <dgm:prSet presAssocID="{B1171787-91A7-4060-9AAD-22F99A24BFAF}" presName="level3hierChild" presStyleCnt="0"/>
      <dgm:spPr/>
    </dgm:pt>
    <dgm:pt modelId="{EF2D87B4-D17C-43C8-AF53-53BB9272808C}" type="pres">
      <dgm:prSet presAssocID="{0DACADC7-B513-457B-BADD-DAAA5A7F4285}" presName="conn2-1" presStyleLbl="parChTrans1D3" presStyleIdx="5" presStyleCnt="9"/>
      <dgm:spPr/>
      <dgm:t>
        <a:bodyPr/>
        <a:lstStyle/>
        <a:p>
          <a:endParaRPr lang="ru-RU"/>
        </a:p>
      </dgm:t>
    </dgm:pt>
    <dgm:pt modelId="{210D6D4E-71A7-4D62-AB95-D54116A7BC38}" type="pres">
      <dgm:prSet presAssocID="{0DACADC7-B513-457B-BADD-DAAA5A7F4285}" presName="connTx" presStyleLbl="parChTrans1D3" presStyleIdx="5" presStyleCnt="9"/>
      <dgm:spPr/>
      <dgm:t>
        <a:bodyPr/>
        <a:lstStyle/>
        <a:p>
          <a:endParaRPr lang="ru-RU"/>
        </a:p>
      </dgm:t>
    </dgm:pt>
    <dgm:pt modelId="{099BD7CE-B245-4CAB-BE0F-F4826D52F8C3}" type="pres">
      <dgm:prSet presAssocID="{E456822E-092F-4F21-AB87-D1F8AA20B8B8}" presName="root2" presStyleCnt="0"/>
      <dgm:spPr/>
    </dgm:pt>
    <dgm:pt modelId="{BB7B426F-4E38-42FF-AA18-0BEEE626B6B7}" type="pres">
      <dgm:prSet presAssocID="{E456822E-092F-4F21-AB87-D1F8AA20B8B8}" presName="LevelTwoTextNode" presStyleLbl="node3" presStyleIdx="5" presStyleCnt="9" custScaleX="407400" custScaleY="139230">
        <dgm:presLayoutVars>
          <dgm:chPref val="3"/>
        </dgm:presLayoutVars>
      </dgm:prSet>
      <dgm:spPr/>
      <dgm:t>
        <a:bodyPr/>
        <a:lstStyle/>
        <a:p>
          <a:endParaRPr lang="ru-RU"/>
        </a:p>
      </dgm:t>
    </dgm:pt>
    <dgm:pt modelId="{151608A3-C799-43FA-9500-127A8D0BA0A6}" type="pres">
      <dgm:prSet presAssocID="{E456822E-092F-4F21-AB87-D1F8AA20B8B8}" presName="level3hierChild" presStyleCnt="0"/>
      <dgm:spPr/>
    </dgm:pt>
    <dgm:pt modelId="{18832B19-DD5F-456F-9F2E-7A658047D42A}" type="pres">
      <dgm:prSet presAssocID="{B45F4F9F-0EC5-41A1-804A-7CCF51D602BA}" presName="conn2-1" presStyleLbl="parChTrans1D2" presStyleIdx="2" presStyleCnt="3"/>
      <dgm:spPr/>
      <dgm:t>
        <a:bodyPr/>
        <a:lstStyle/>
        <a:p>
          <a:endParaRPr lang="ru-RU"/>
        </a:p>
      </dgm:t>
    </dgm:pt>
    <dgm:pt modelId="{1F2A049D-E3E3-480C-A75C-17B86B79A70F}" type="pres">
      <dgm:prSet presAssocID="{B45F4F9F-0EC5-41A1-804A-7CCF51D602BA}" presName="connTx" presStyleLbl="parChTrans1D2" presStyleIdx="2" presStyleCnt="3"/>
      <dgm:spPr/>
      <dgm:t>
        <a:bodyPr/>
        <a:lstStyle/>
        <a:p>
          <a:endParaRPr lang="ru-RU"/>
        </a:p>
      </dgm:t>
    </dgm:pt>
    <dgm:pt modelId="{D8ACF365-8A2C-4D6B-BB08-F03D3A3A432B}" type="pres">
      <dgm:prSet presAssocID="{41B4A86E-D6C0-48A2-B1A7-E836F1CFD4EC}" presName="root2" presStyleCnt="0"/>
      <dgm:spPr/>
    </dgm:pt>
    <dgm:pt modelId="{5C64080A-F853-4F9B-A164-0150FB40D78E}" type="pres">
      <dgm:prSet presAssocID="{41B4A86E-D6C0-48A2-B1A7-E836F1CFD4EC}" presName="LevelTwoTextNode" presStyleLbl="node2" presStyleIdx="2" presStyleCnt="3" custLinFactNeighborX="21114" custLinFactNeighborY="-42989">
        <dgm:presLayoutVars>
          <dgm:chPref val="3"/>
        </dgm:presLayoutVars>
      </dgm:prSet>
      <dgm:spPr/>
      <dgm:t>
        <a:bodyPr/>
        <a:lstStyle/>
        <a:p>
          <a:endParaRPr lang="ru-RU"/>
        </a:p>
      </dgm:t>
    </dgm:pt>
    <dgm:pt modelId="{1DAEA1EF-0949-4788-BEAC-0CAB24EB7CBB}" type="pres">
      <dgm:prSet presAssocID="{41B4A86E-D6C0-48A2-B1A7-E836F1CFD4EC}" presName="level3hierChild" presStyleCnt="0"/>
      <dgm:spPr/>
    </dgm:pt>
    <dgm:pt modelId="{21F7C72C-DCEB-4722-A2D3-DE4D34214AEE}" type="pres">
      <dgm:prSet presAssocID="{A5E19771-8B17-42FA-9790-8B634D1C2931}" presName="conn2-1" presStyleLbl="parChTrans1D3" presStyleIdx="6" presStyleCnt="9"/>
      <dgm:spPr/>
      <dgm:t>
        <a:bodyPr/>
        <a:lstStyle/>
        <a:p>
          <a:endParaRPr lang="ru-RU"/>
        </a:p>
      </dgm:t>
    </dgm:pt>
    <dgm:pt modelId="{D659DC29-B0ED-48B5-AB09-713D980341D3}" type="pres">
      <dgm:prSet presAssocID="{A5E19771-8B17-42FA-9790-8B634D1C2931}" presName="connTx" presStyleLbl="parChTrans1D3" presStyleIdx="6" presStyleCnt="9"/>
      <dgm:spPr/>
      <dgm:t>
        <a:bodyPr/>
        <a:lstStyle/>
        <a:p>
          <a:endParaRPr lang="ru-RU"/>
        </a:p>
      </dgm:t>
    </dgm:pt>
    <dgm:pt modelId="{B0794C55-9DF0-4532-AAFB-6C43952914AA}" type="pres">
      <dgm:prSet presAssocID="{EC92E2E1-56F2-4C0D-856A-63E23C3CBDEB}" presName="root2" presStyleCnt="0"/>
      <dgm:spPr/>
    </dgm:pt>
    <dgm:pt modelId="{9A98DD91-3091-470E-84F2-2D910EA174CD}" type="pres">
      <dgm:prSet presAssocID="{EC92E2E1-56F2-4C0D-856A-63E23C3CBDEB}" presName="LevelTwoTextNode" presStyleLbl="node3" presStyleIdx="6" presStyleCnt="9" custScaleY="71923" custLinFactNeighborX="84135">
        <dgm:presLayoutVars>
          <dgm:chPref val="3"/>
        </dgm:presLayoutVars>
      </dgm:prSet>
      <dgm:spPr/>
      <dgm:t>
        <a:bodyPr/>
        <a:lstStyle/>
        <a:p>
          <a:endParaRPr lang="ru-RU"/>
        </a:p>
      </dgm:t>
    </dgm:pt>
    <dgm:pt modelId="{B388C0CE-FC7D-4F79-9D7D-017E478FDCCB}" type="pres">
      <dgm:prSet presAssocID="{EC92E2E1-56F2-4C0D-856A-63E23C3CBDEB}" presName="level3hierChild" presStyleCnt="0"/>
      <dgm:spPr/>
    </dgm:pt>
    <dgm:pt modelId="{59526E0B-86D6-4A15-9F8F-30142A593C69}" type="pres">
      <dgm:prSet presAssocID="{D19E085A-7609-4739-88FE-46F69D397A19}" presName="conn2-1" presStyleLbl="parChTrans1D3" presStyleIdx="7" presStyleCnt="9"/>
      <dgm:spPr/>
      <dgm:t>
        <a:bodyPr/>
        <a:lstStyle/>
        <a:p>
          <a:endParaRPr lang="ru-RU"/>
        </a:p>
      </dgm:t>
    </dgm:pt>
    <dgm:pt modelId="{B7979CE0-26D7-4087-A52A-4DC31BDE0BBE}" type="pres">
      <dgm:prSet presAssocID="{D19E085A-7609-4739-88FE-46F69D397A19}" presName="connTx" presStyleLbl="parChTrans1D3" presStyleIdx="7" presStyleCnt="9"/>
      <dgm:spPr/>
      <dgm:t>
        <a:bodyPr/>
        <a:lstStyle/>
        <a:p>
          <a:endParaRPr lang="ru-RU"/>
        </a:p>
      </dgm:t>
    </dgm:pt>
    <dgm:pt modelId="{8E287FC5-0529-4FD6-A1E9-0CF4BED40A70}" type="pres">
      <dgm:prSet presAssocID="{5757CC39-BF32-4277-913D-B4F38AEC0542}" presName="root2" presStyleCnt="0"/>
      <dgm:spPr/>
    </dgm:pt>
    <dgm:pt modelId="{3AB1D770-B2B8-4689-B9D3-32C6639744D9}" type="pres">
      <dgm:prSet presAssocID="{5757CC39-BF32-4277-913D-B4F38AEC0542}" presName="LevelTwoTextNode" presStyleLbl="node3" presStyleIdx="7" presStyleCnt="9" custScaleX="295192" custScaleY="68558" custLinFactNeighborX="44591" custLinFactNeighborY="-11779">
        <dgm:presLayoutVars>
          <dgm:chPref val="3"/>
        </dgm:presLayoutVars>
      </dgm:prSet>
      <dgm:spPr/>
      <dgm:t>
        <a:bodyPr/>
        <a:lstStyle/>
        <a:p>
          <a:endParaRPr lang="ru-RU"/>
        </a:p>
      </dgm:t>
    </dgm:pt>
    <dgm:pt modelId="{AB253F1C-6D6B-43DD-B40A-8257A8134C70}" type="pres">
      <dgm:prSet presAssocID="{5757CC39-BF32-4277-913D-B4F38AEC0542}" presName="level3hierChild" presStyleCnt="0"/>
      <dgm:spPr/>
    </dgm:pt>
    <dgm:pt modelId="{3BE06101-4561-4A82-88F9-0B17FF636646}" type="pres">
      <dgm:prSet presAssocID="{918DF00E-C792-426C-B8CC-F65A65203BB8}" presName="conn2-1" presStyleLbl="parChTrans1D3" presStyleIdx="8" presStyleCnt="9"/>
      <dgm:spPr/>
      <dgm:t>
        <a:bodyPr/>
        <a:lstStyle/>
        <a:p>
          <a:endParaRPr lang="ru-RU"/>
        </a:p>
      </dgm:t>
    </dgm:pt>
    <dgm:pt modelId="{70C8E578-4623-4AE7-84C2-EB6F0A7E29CF}" type="pres">
      <dgm:prSet presAssocID="{918DF00E-C792-426C-B8CC-F65A65203BB8}" presName="connTx" presStyleLbl="parChTrans1D3" presStyleIdx="8" presStyleCnt="9"/>
      <dgm:spPr/>
      <dgm:t>
        <a:bodyPr/>
        <a:lstStyle/>
        <a:p>
          <a:endParaRPr lang="ru-RU"/>
        </a:p>
      </dgm:t>
    </dgm:pt>
    <dgm:pt modelId="{A43E71D5-78C4-4AE0-9F80-185BC5D2E2FD}" type="pres">
      <dgm:prSet presAssocID="{C4348F18-1607-40B0-A2E7-A3BDE3126FDF}" presName="root2" presStyleCnt="0"/>
      <dgm:spPr/>
    </dgm:pt>
    <dgm:pt modelId="{1A8CF137-4588-4E80-BD66-334D04F7D745}" type="pres">
      <dgm:prSet presAssocID="{C4348F18-1607-40B0-A2E7-A3BDE3126FDF}" presName="LevelTwoTextNode" presStyleLbl="node3" presStyleIdx="8" presStyleCnt="9" custScaleX="328846" custLinFactNeighborX="5048" custLinFactNeighborY="18510">
        <dgm:presLayoutVars>
          <dgm:chPref val="3"/>
        </dgm:presLayoutVars>
      </dgm:prSet>
      <dgm:spPr/>
      <dgm:t>
        <a:bodyPr/>
        <a:lstStyle/>
        <a:p>
          <a:endParaRPr lang="ru-RU"/>
        </a:p>
      </dgm:t>
    </dgm:pt>
    <dgm:pt modelId="{1C4E365E-CE80-4D7B-BE66-57D8BD034D34}" type="pres">
      <dgm:prSet presAssocID="{C4348F18-1607-40B0-A2E7-A3BDE3126FDF}" presName="level3hierChild" presStyleCnt="0"/>
      <dgm:spPr/>
    </dgm:pt>
  </dgm:ptLst>
  <dgm:cxnLst>
    <dgm:cxn modelId="{367A3486-4CFD-4A5F-8B8C-C98DF85661B5}" srcId="{2F3CA3E6-063C-435B-B888-49FCF7275D20}" destId="{C64EC4C6-508A-4859-AC22-5B803BDE4BC1}" srcOrd="0" destOrd="0" parTransId="{6FF41250-4BE8-4F89-AFE8-A67D9B410D4A}" sibTransId="{AACEA76E-6BBB-4149-A8AB-B218D04BF1E7}"/>
    <dgm:cxn modelId="{2884EF40-8ACD-41DF-B4EF-2C6876BB5BC8}" type="presOf" srcId="{918DF00E-C792-426C-B8CC-F65A65203BB8}" destId="{3BE06101-4561-4A82-88F9-0B17FF636646}" srcOrd="0" destOrd="0" presId="urn:microsoft.com/office/officeart/2005/8/layout/hierarchy2"/>
    <dgm:cxn modelId="{6203AE4D-0DDD-429C-B8EA-011664BE5BDD}" type="presOf" srcId="{EC92E2E1-56F2-4C0D-856A-63E23C3CBDEB}" destId="{9A98DD91-3091-470E-84F2-2D910EA174CD}" srcOrd="0" destOrd="0" presId="urn:microsoft.com/office/officeart/2005/8/layout/hierarchy2"/>
    <dgm:cxn modelId="{1FB9812E-4E5D-4B11-AFA2-4F37DC9406C4}" srcId="{41B4A86E-D6C0-48A2-B1A7-E836F1CFD4EC}" destId="{EC92E2E1-56F2-4C0D-856A-63E23C3CBDEB}" srcOrd="0" destOrd="0" parTransId="{A5E19771-8B17-42FA-9790-8B634D1C2931}" sibTransId="{33C8AEE2-D944-4730-901A-9A799B2F0AA7}"/>
    <dgm:cxn modelId="{774F3E9B-30ED-4C52-A50B-B0BCCF366A04}" srcId="{E00D6E23-2EEE-4202-AE03-918CC3F32D78}" destId="{E456822E-092F-4F21-AB87-D1F8AA20B8B8}" srcOrd="4" destOrd="0" parTransId="{0DACADC7-B513-457B-BADD-DAAA5A7F4285}" sibTransId="{BA4D8BF1-E8A8-46B4-B24F-293081CA16E2}"/>
    <dgm:cxn modelId="{78E2CFFA-6A5D-4493-80F6-8D640FBA6557}" type="presOf" srcId="{D769ADBF-7989-46CA-9033-FBAEAB3301C6}" destId="{B287CDE6-C071-4F53-B162-B80BF2412827}" srcOrd="1" destOrd="0" presId="urn:microsoft.com/office/officeart/2005/8/layout/hierarchy2"/>
    <dgm:cxn modelId="{ABD9834F-31E1-425B-B627-056B8B551E8D}" type="presOf" srcId="{0DACADC7-B513-457B-BADD-DAAA5A7F4285}" destId="{210D6D4E-71A7-4D62-AB95-D54116A7BC38}" srcOrd="1" destOrd="0" presId="urn:microsoft.com/office/officeart/2005/8/layout/hierarchy2"/>
    <dgm:cxn modelId="{D95DF563-FD72-4979-906E-985EC4AACB43}" srcId="{E00D6E23-2EEE-4202-AE03-918CC3F32D78}" destId="{80D3DF45-7399-4E1A-A0C5-8393BBD80BE0}" srcOrd="1" destOrd="0" parTransId="{4CFF521A-F88F-4321-BE1D-C3A3A06F764A}" sibTransId="{5FC59AC5-07F7-462F-9FC6-1CA0D62E0453}"/>
    <dgm:cxn modelId="{A9A09000-B737-4084-BA46-EA2771C19A70}" type="presOf" srcId="{80D3DF45-7399-4E1A-A0C5-8393BBD80BE0}" destId="{FCBA7ADB-B309-4409-86E0-2E96198715B8}" srcOrd="0" destOrd="0" presId="urn:microsoft.com/office/officeart/2005/8/layout/hierarchy2"/>
    <dgm:cxn modelId="{4A6152D0-58B4-4A97-A1DA-CC9274B1810D}" srcId="{41B4A86E-D6C0-48A2-B1A7-E836F1CFD4EC}" destId="{C4348F18-1607-40B0-A2E7-A3BDE3126FDF}" srcOrd="2" destOrd="0" parTransId="{918DF00E-C792-426C-B8CC-F65A65203BB8}" sibTransId="{279F5911-6E62-4FC8-9DB1-D018B2DFC531}"/>
    <dgm:cxn modelId="{5BFDF392-64C7-4779-858D-2D5EF7CA21AF}" type="presOf" srcId="{C64EC4C6-508A-4859-AC22-5B803BDE4BC1}" destId="{699D5569-14FD-4196-BB34-479B713FB61B}" srcOrd="0" destOrd="0" presId="urn:microsoft.com/office/officeart/2005/8/layout/hierarchy2"/>
    <dgm:cxn modelId="{A7766601-DCD3-4C3F-A899-C0E6AA9F9083}" type="presOf" srcId="{A5E19771-8B17-42FA-9790-8B634D1C2931}" destId="{D659DC29-B0ED-48B5-AB09-713D980341D3}" srcOrd="1" destOrd="0" presId="urn:microsoft.com/office/officeart/2005/8/layout/hierarchy2"/>
    <dgm:cxn modelId="{74DEDB8B-7FB3-4B37-A5D7-C305C2247BC6}" srcId="{E00D6E23-2EEE-4202-AE03-918CC3F32D78}" destId="{F575AA65-D49C-498D-944B-C0C03CE3E2AE}" srcOrd="0" destOrd="0" parTransId="{6444E9F6-C7D7-4C9F-BDE3-5AF959D3CED6}" sibTransId="{A4AF9C7D-6A3C-441E-9319-021A53AE0952}"/>
    <dgm:cxn modelId="{A7883A04-0022-4631-BFC4-CA96126D3026}" type="presOf" srcId="{29A86C93-30D4-40D8-8BEF-7A910D6C4098}" destId="{624C570B-7FCC-4274-ADCB-02B12FC75DE5}" srcOrd="0" destOrd="0" presId="urn:microsoft.com/office/officeart/2005/8/layout/hierarchy2"/>
    <dgm:cxn modelId="{4472CFC8-3DF9-4047-9666-170D8CC1672C}" srcId="{47688385-CA9B-4A9E-B127-526A75A5C093}" destId="{6C7A5AF4-2C89-4936-AB84-D4EFBA775246}" srcOrd="0" destOrd="0" parTransId="{338EAE04-B85C-4ECB-A587-A40E58CE683B}" sibTransId="{08A8EFAF-5031-45F3-913C-EDF53B707C7F}"/>
    <dgm:cxn modelId="{62F5A3BC-FE84-4AC6-BA15-ABA2045D2817}" type="presOf" srcId="{DC20C109-B11A-4B09-B034-7668F21686B3}" destId="{F9CB84F5-6C53-44B1-98C5-B8C5B91E477B}" srcOrd="1" destOrd="0" presId="urn:microsoft.com/office/officeart/2005/8/layout/hierarchy2"/>
    <dgm:cxn modelId="{4C57B329-399A-42ED-85F2-24AB8F63CC28}" type="presOf" srcId="{2F3CA3E6-063C-435B-B888-49FCF7275D20}" destId="{43421D71-3FC5-415A-B00B-98508663DE78}" srcOrd="0" destOrd="0" presId="urn:microsoft.com/office/officeart/2005/8/layout/hierarchy2"/>
    <dgm:cxn modelId="{67B1C171-A9F4-4C0F-96F6-82549AA7280B}" type="presOf" srcId="{E456822E-092F-4F21-AB87-D1F8AA20B8B8}" destId="{BB7B426F-4E38-42FF-AA18-0BEEE626B6B7}" srcOrd="0" destOrd="0" presId="urn:microsoft.com/office/officeart/2005/8/layout/hierarchy2"/>
    <dgm:cxn modelId="{6DD5BB6F-B5F7-4A83-8A04-D10F37D2F510}" type="presOf" srcId="{6444E9F6-C7D7-4C9F-BDE3-5AF959D3CED6}" destId="{C1F2163C-B08C-42F4-8634-E607C61E4BEB}" srcOrd="0" destOrd="0" presId="urn:microsoft.com/office/officeart/2005/8/layout/hierarchy2"/>
    <dgm:cxn modelId="{EEC468AE-C77F-4605-A957-87D8941B9686}" type="presOf" srcId="{F575AA65-D49C-498D-944B-C0C03CE3E2AE}" destId="{89E5E8AC-CFC1-4994-B390-69C97F5BD1E1}" srcOrd="0" destOrd="0" presId="urn:microsoft.com/office/officeart/2005/8/layout/hierarchy2"/>
    <dgm:cxn modelId="{E7965431-B877-4E92-BBB3-2F897624501A}" type="presOf" srcId="{B1171787-91A7-4060-9AAD-22F99A24BFAF}" destId="{A485E019-FC05-4496-9AC9-B5643F1A0B61}" srcOrd="0" destOrd="0" presId="urn:microsoft.com/office/officeart/2005/8/layout/hierarchy2"/>
    <dgm:cxn modelId="{00A35637-95A9-467A-8E4A-489BEDD92016}" type="presOf" srcId="{0DACADC7-B513-457B-BADD-DAAA5A7F4285}" destId="{EF2D87B4-D17C-43C8-AF53-53BB9272808C}" srcOrd="0" destOrd="0" presId="urn:microsoft.com/office/officeart/2005/8/layout/hierarchy2"/>
    <dgm:cxn modelId="{6F850CB4-EB60-4526-A51D-A4D757567681}" type="presOf" srcId="{6FF41250-4BE8-4F89-AFE8-A67D9B410D4A}" destId="{7E94CE12-DC1B-460E-B1A2-A347D076CAB5}" srcOrd="0" destOrd="0" presId="urn:microsoft.com/office/officeart/2005/8/layout/hierarchy2"/>
    <dgm:cxn modelId="{77F8345F-FAD6-4786-AA16-129180DB0411}" type="presOf" srcId="{A5E19771-8B17-42FA-9790-8B634D1C2931}" destId="{21F7C72C-DCEB-4722-A2D3-DE4D34214AEE}" srcOrd="0" destOrd="0" presId="urn:microsoft.com/office/officeart/2005/8/layout/hierarchy2"/>
    <dgm:cxn modelId="{6338B639-9CE1-44B3-BD95-88FD1E84A57A}" srcId="{6C7A5AF4-2C89-4936-AB84-D4EFBA775246}" destId="{2F3CA3E6-063C-435B-B888-49FCF7275D20}" srcOrd="0" destOrd="0" parTransId="{29A86C93-30D4-40D8-8BEF-7A910D6C4098}" sibTransId="{C4060B2D-C1A7-45A7-875B-02A999481B50}"/>
    <dgm:cxn modelId="{6AE73F63-C644-4A64-AEBD-B48CD7114B67}" type="presOf" srcId="{918DF00E-C792-426C-B8CC-F65A65203BB8}" destId="{70C8E578-4623-4AE7-84C2-EB6F0A7E29CF}" srcOrd="1" destOrd="0" presId="urn:microsoft.com/office/officeart/2005/8/layout/hierarchy2"/>
    <dgm:cxn modelId="{48E29261-E69C-4B42-BE3B-FB6A5859D56E}" type="presOf" srcId="{B45F4F9F-0EC5-41A1-804A-7CCF51D602BA}" destId="{1F2A049D-E3E3-480C-A75C-17B86B79A70F}" srcOrd="1" destOrd="0" presId="urn:microsoft.com/office/officeart/2005/8/layout/hierarchy2"/>
    <dgm:cxn modelId="{052E4FBD-7F84-48B9-8B1C-834F56CF6923}" type="presOf" srcId="{EC0BF6F5-F2CF-4C8F-B86A-D3ECF79EACF9}" destId="{1AA8DFE6-FD79-44C0-9BF0-3B994A5249FE}" srcOrd="0" destOrd="0" presId="urn:microsoft.com/office/officeart/2005/8/layout/hierarchy2"/>
    <dgm:cxn modelId="{FB0AFCBD-ACD5-4152-8090-4805C0A7DFAC}" srcId="{E00D6E23-2EEE-4202-AE03-918CC3F32D78}" destId="{B1171787-91A7-4060-9AAD-22F99A24BFAF}" srcOrd="3" destOrd="0" parTransId="{DC20C109-B11A-4B09-B034-7668F21686B3}" sibTransId="{8D5F8E2A-3A41-41B8-BE13-66C499F9EB0B}"/>
    <dgm:cxn modelId="{6779F1B2-FD25-473D-95D2-D72D9F7E48FC}" srcId="{E00D6E23-2EEE-4202-AE03-918CC3F32D78}" destId="{EC0BF6F5-F2CF-4C8F-B86A-D3ECF79EACF9}" srcOrd="2" destOrd="0" parTransId="{D769ADBF-7989-46CA-9033-FBAEAB3301C6}" sibTransId="{419B64B3-6B7A-41E5-BAD6-D5E717C24D27}"/>
    <dgm:cxn modelId="{A7586F1A-488F-4C12-9DF0-C06D74F9A272}" srcId="{6C7A5AF4-2C89-4936-AB84-D4EFBA775246}" destId="{41B4A86E-D6C0-48A2-B1A7-E836F1CFD4EC}" srcOrd="2" destOrd="0" parTransId="{B45F4F9F-0EC5-41A1-804A-7CCF51D602BA}" sibTransId="{7BDD4FD4-147D-455C-9A6B-E1622FEEF4AB}"/>
    <dgm:cxn modelId="{9F667CF9-CA8A-47CB-BD65-4CA9AFA432AF}" type="presOf" srcId="{41B4A86E-D6C0-48A2-B1A7-E836F1CFD4EC}" destId="{5C64080A-F853-4F9B-A164-0150FB40D78E}" srcOrd="0" destOrd="0" presId="urn:microsoft.com/office/officeart/2005/8/layout/hierarchy2"/>
    <dgm:cxn modelId="{1AFEBB12-CE1C-4541-AD09-CEFC160E5E40}" type="presOf" srcId="{29A86C93-30D4-40D8-8BEF-7A910D6C4098}" destId="{C057FFFD-D15A-46CC-9585-0047041CD92E}" srcOrd="1" destOrd="0" presId="urn:microsoft.com/office/officeart/2005/8/layout/hierarchy2"/>
    <dgm:cxn modelId="{B5F7B892-D0AD-4DB8-B5CE-967C36C45D6A}" srcId="{41B4A86E-D6C0-48A2-B1A7-E836F1CFD4EC}" destId="{5757CC39-BF32-4277-913D-B4F38AEC0542}" srcOrd="1" destOrd="0" parTransId="{D19E085A-7609-4739-88FE-46F69D397A19}" sibTransId="{45D4F3DD-5402-42C6-9B7B-3B268CB53D69}"/>
    <dgm:cxn modelId="{2EB34FCA-F625-4091-B2BD-C0442EAC23A5}" type="presOf" srcId="{5757CC39-BF32-4277-913D-B4F38AEC0542}" destId="{3AB1D770-B2B8-4689-B9D3-32C6639744D9}" srcOrd="0" destOrd="0" presId="urn:microsoft.com/office/officeart/2005/8/layout/hierarchy2"/>
    <dgm:cxn modelId="{EA6F360A-2A6F-405E-BEB3-C6FE10678EFD}" type="presOf" srcId="{E00D6E23-2EEE-4202-AE03-918CC3F32D78}" destId="{1B720ED8-9159-4A4B-B8C7-5F034C3C4D5E}" srcOrd="0" destOrd="0" presId="urn:microsoft.com/office/officeart/2005/8/layout/hierarchy2"/>
    <dgm:cxn modelId="{F261B9FC-D1F7-436E-BC01-4345EC62C2A2}" type="presOf" srcId="{4D395A40-3DE3-451B-8179-72F3F7A1C8BE}" destId="{45B39503-0377-47E5-A8E3-9DB07F46061E}" srcOrd="1" destOrd="0" presId="urn:microsoft.com/office/officeart/2005/8/layout/hierarchy2"/>
    <dgm:cxn modelId="{6A2B8695-E685-4B54-AD23-622054F0FE4D}" type="presOf" srcId="{4CFF521A-F88F-4321-BE1D-C3A3A06F764A}" destId="{C09EC74C-B12C-487B-A08D-EFD248B847A0}" srcOrd="1" destOrd="0" presId="urn:microsoft.com/office/officeart/2005/8/layout/hierarchy2"/>
    <dgm:cxn modelId="{B3CEA61B-9CAF-4B06-8F23-D9CCB4A0E16A}" type="presOf" srcId="{DC20C109-B11A-4B09-B034-7668F21686B3}" destId="{FDD847B4-E04E-447E-AD89-0EB7B3C06951}" srcOrd="0" destOrd="0" presId="urn:microsoft.com/office/officeart/2005/8/layout/hierarchy2"/>
    <dgm:cxn modelId="{3CA0C7B7-A530-4DA4-9833-A13F19F6BE72}" type="presOf" srcId="{B45F4F9F-0EC5-41A1-804A-7CCF51D602BA}" destId="{18832B19-DD5F-456F-9F2E-7A658047D42A}" srcOrd="0" destOrd="0" presId="urn:microsoft.com/office/officeart/2005/8/layout/hierarchy2"/>
    <dgm:cxn modelId="{CE15A8DB-D424-4F04-9D42-FF43E7344DE8}" type="presOf" srcId="{47688385-CA9B-4A9E-B127-526A75A5C093}" destId="{63955C9A-C56B-4CE4-BF96-6EA6DAFFB44B}" srcOrd="0" destOrd="0" presId="urn:microsoft.com/office/officeart/2005/8/layout/hierarchy2"/>
    <dgm:cxn modelId="{525FE5F9-5E79-43A3-973C-6C10939CE2F8}" type="presOf" srcId="{4CFF521A-F88F-4321-BE1D-C3A3A06F764A}" destId="{E620FA9C-47FF-4E0C-863A-9661C2F21E1B}" srcOrd="0" destOrd="0" presId="urn:microsoft.com/office/officeart/2005/8/layout/hierarchy2"/>
    <dgm:cxn modelId="{6704E905-4030-44FC-B715-705E350C55FD}" type="presOf" srcId="{6444E9F6-C7D7-4C9F-BDE3-5AF959D3CED6}" destId="{9D841E1A-D131-4C41-9F2B-6A733E3A06FB}" srcOrd="1" destOrd="0" presId="urn:microsoft.com/office/officeart/2005/8/layout/hierarchy2"/>
    <dgm:cxn modelId="{5A199C8D-9D51-4301-8D4C-BF83FD6833DB}" type="presOf" srcId="{4D395A40-3DE3-451B-8179-72F3F7A1C8BE}" destId="{BCB1E0ED-19A9-46DF-849E-4F59AB993BCF}" srcOrd="0" destOrd="0" presId="urn:microsoft.com/office/officeart/2005/8/layout/hierarchy2"/>
    <dgm:cxn modelId="{8F229C96-3B9B-4F09-BD55-A9767A2AAFDB}" type="presOf" srcId="{6C7A5AF4-2C89-4936-AB84-D4EFBA775246}" destId="{77E3C3D5-9BD0-469D-A51D-A88A566B58B7}" srcOrd="0" destOrd="0" presId="urn:microsoft.com/office/officeart/2005/8/layout/hierarchy2"/>
    <dgm:cxn modelId="{75E17BE7-3A09-410F-9C85-59F02855410D}" type="presOf" srcId="{D19E085A-7609-4739-88FE-46F69D397A19}" destId="{B7979CE0-26D7-4087-A52A-4DC31BDE0BBE}" srcOrd="1" destOrd="0" presId="urn:microsoft.com/office/officeart/2005/8/layout/hierarchy2"/>
    <dgm:cxn modelId="{603E8EE3-E041-48B7-8A53-DD4815D5334E}" type="presOf" srcId="{C4348F18-1607-40B0-A2E7-A3BDE3126FDF}" destId="{1A8CF137-4588-4E80-BD66-334D04F7D745}" srcOrd="0" destOrd="0" presId="urn:microsoft.com/office/officeart/2005/8/layout/hierarchy2"/>
    <dgm:cxn modelId="{E23E3B05-7A8F-4F81-9A18-19A40A23A407}" type="presOf" srcId="{D19E085A-7609-4739-88FE-46F69D397A19}" destId="{59526E0B-86D6-4A15-9F8F-30142A593C69}" srcOrd="0" destOrd="0" presId="urn:microsoft.com/office/officeart/2005/8/layout/hierarchy2"/>
    <dgm:cxn modelId="{90754A9E-6D10-4685-B495-325C2EEE3744}" type="presOf" srcId="{D769ADBF-7989-46CA-9033-FBAEAB3301C6}" destId="{39DAB23D-835E-4538-8A1E-825CD5F69577}" srcOrd="0" destOrd="0" presId="urn:microsoft.com/office/officeart/2005/8/layout/hierarchy2"/>
    <dgm:cxn modelId="{EC38F671-C9B2-444F-BE95-DF82D224D053}" srcId="{6C7A5AF4-2C89-4936-AB84-D4EFBA775246}" destId="{E00D6E23-2EEE-4202-AE03-918CC3F32D78}" srcOrd="1" destOrd="0" parTransId="{4D395A40-3DE3-451B-8179-72F3F7A1C8BE}" sibTransId="{685F9381-6DD9-415B-AA39-27C12A4211FE}"/>
    <dgm:cxn modelId="{F09DF157-64A2-43CB-BD7E-7E910EC5D988}" type="presOf" srcId="{6FF41250-4BE8-4F89-AFE8-A67D9B410D4A}" destId="{69BEA9D0-B2A6-44AC-8383-738A44A71210}" srcOrd="1" destOrd="0" presId="urn:microsoft.com/office/officeart/2005/8/layout/hierarchy2"/>
    <dgm:cxn modelId="{E74E7E84-AC02-4E8E-BD9D-0CDF59566A9E}" type="presParOf" srcId="{63955C9A-C56B-4CE4-BF96-6EA6DAFFB44B}" destId="{0EEB7D6E-2651-43C4-9F0C-78C2497A8260}" srcOrd="0" destOrd="0" presId="urn:microsoft.com/office/officeart/2005/8/layout/hierarchy2"/>
    <dgm:cxn modelId="{E671691B-076F-48BC-B28C-3831CFDEABFA}" type="presParOf" srcId="{0EEB7D6E-2651-43C4-9F0C-78C2497A8260}" destId="{77E3C3D5-9BD0-469D-A51D-A88A566B58B7}" srcOrd="0" destOrd="0" presId="urn:microsoft.com/office/officeart/2005/8/layout/hierarchy2"/>
    <dgm:cxn modelId="{858A8475-55BE-4690-A05A-381FC1A76356}" type="presParOf" srcId="{0EEB7D6E-2651-43C4-9F0C-78C2497A8260}" destId="{F99B5744-3EFB-44D8-8651-5BD32E6BA900}" srcOrd="1" destOrd="0" presId="urn:microsoft.com/office/officeart/2005/8/layout/hierarchy2"/>
    <dgm:cxn modelId="{1DD4BC03-345D-4A11-BA2D-293035994C5D}" type="presParOf" srcId="{F99B5744-3EFB-44D8-8651-5BD32E6BA900}" destId="{624C570B-7FCC-4274-ADCB-02B12FC75DE5}" srcOrd="0" destOrd="0" presId="urn:microsoft.com/office/officeart/2005/8/layout/hierarchy2"/>
    <dgm:cxn modelId="{06790BD5-60F2-4201-B418-502619BA1DD8}" type="presParOf" srcId="{624C570B-7FCC-4274-ADCB-02B12FC75DE5}" destId="{C057FFFD-D15A-46CC-9585-0047041CD92E}" srcOrd="0" destOrd="0" presId="urn:microsoft.com/office/officeart/2005/8/layout/hierarchy2"/>
    <dgm:cxn modelId="{66548C9A-FAAE-4D0B-BFC1-5D8359B2AE98}" type="presParOf" srcId="{F99B5744-3EFB-44D8-8651-5BD32E6BA900}" destId="{E6F4EF9B-C028-4428-84D6-6ECE55145055}" srcOrd="1" destOrd="0" presId="urn:microsoft.com/office/officeart/2005/8/layout/hierarchy2"/>
    <dgm:cxn modelId="{2C99C44F-A699-433C-829E-ED25A59822BB}" type="presParOf" srcId="{E6F4EF9B-C028-4428-84D6-6ECE55145055}" destId="{43421D71-3FC5-415A-B00B-98508663DE78}" srcOrd="0" destOrd="0" presId="urn:microsoft.com/office/officeart/2005/8/layout/hierarchy2"/>
    <dgm:cxn modelId="{ABC79C89-2413-45CB-A81D-ED04DE71A168}" type="presParOf" srcId="{E6F4EF9B-C028-4428-84D6-6ECE55145055}" destId="{8CB84F52-1A07-41CC-93F9-3A534075D65E}" srcOrd="1" destOrd="0" presId="urn:microsoft.com/office/officeart/2005/8/layout/hierarchy2"/>
    <dgm:cxn modelId="{49993334-2AF4-4554-BAFD-AEDE4D536A6A}" type="presParOf" srcId="{8CB84F52-1A07-41CC-93F9-3A534075D65E}" destId="{7E94CE12-DC1B-460E-B1A2-A347D076CAB5}" srcOrd="0" destOrd="0" presId="urn:microsoft.com/office/officeart/2005/8/layout/hierarchy2"/>
    <dgm:cxn modelId="{38BB145D-02EB-4E60-A6CC-81F743B317D3}" type="presParOf" srcId="{7E94CE12-DC1B-460E-B1A2-A347D076CAB5}" destId="{69BEA9D0-B2A6-44AC-8383-738A44A71210}" srcOrd="0" destOrd="0" presId="urn:microsoft.com/office/officeart/2005/8/layout/hierarchy2"/>
    <dgm:cxn modelId="{318174C7-2B84-4CDD-A225-7D2AA073A7B2}" type="presParOf" srcId="{8CB84F52-1A07-41CC-93F9-3A534075D65E}" destId="{61B8941C-1BB5-4A70-B004-F3BC667800AC}" srcOrd="1" destOrd="0" presId="urn:microsoft.com/office/officeart/2005/8/layout/hierarchy2"/>
    <dgm:cxn modelId="{C3F01396-7409-4210-895B-A30759038EF7}" type="presParOf" srcId="{61B8941C-1BB5-4A70-B004-F3BC667800AC}" destId="{699D5569-14FD-4196-BB34-479B713FB61B}" srcOrd="0" destOrd="0" presId="urn:microsoft.com/office/officeart/2005/8/layout/hierarchy2"/>
    <dgm:cxn modelId="{9A52DB12-2DB0-417D-815B-BD6B61F33663}" type="presParOf" srcId="{61B8941C-1BB5-4A70-B004-F3BC667800AC}" destId="{9EA4942B-BC57-4C11-88D3-3BE8AA7A7C79}" srcOrd="1" destOrd="0" presId="urn:microsoft.com/office/officeart/2005/8/layout/hierarchy2"/>
    <dgm:cxn modelId="{F5F35334-646D-4D87-A82A-2FB4B2DC98A7}" type="presParOf" srcId="{F99B5744-3EFB-44D8-8651-5BD32E6BA900}" destId="{BCB1E0ED-19A9-46DF-849E-4F59AB993BCF}" srcOrd="2" destOrd="0" presId="urn:microsoft.com/office/officeart/2005/8/layout/hierarchy2"/>
    <dgm:cxn modelId="{0481D2EF-2B8D-4F07-A26D-15F3357CFA6D}" type="presParOf" srcId="{BCB1E0ED-19A9-46DF-849E-4F59AB993BCF}" destId="{45B39503-0377-47E5-A8E3-9DB07F46061E}" srcOrd="0" destOrd="0" presId="urn:microsoft.com/office/officeart/2005/8/layout/hierarchy2"/>
    <dgm:cxn modelId="{37C2D867-B7AD-452E-B4B0-5BE7C09A7724}" type="presParOf" srcId="{F99B5744-3EFB-44D8-8651-5BD32E6BA900}" destId="{8B7AC881-D6F8-4306-82C8-43BCB31E0F72}" srcOrd="3" destOrd="0" presId="urn:microsoft.com/office/officeart/2005/8/layout/hierarchy2"/>
    <dgm:cxn modelId="{1006AD4E-747B-424E-96AC-FB8E5F5969E3}" type="presParOf" srcId="{8B7AC881-D6F8-4306-82C8-43BCB31E0F72}" destId="{1B720ED8-9159-4A4B-B8C7-5F034C3C4D5E}" srcOrd="0" destOrd="0" presId="urn:microsoft.com/office/officeart/2005/8/layout/hierarchy2"/>
    <dgm:cxn modelId="{6DB6268B-3FDD-4EA9-A1FE-12B2CD07F82D}" type="presParOf" srcId="{8B7AC881-D6F8-4306-82C8-43BCB31E0F72}" destId="{9BBA3E89-5A65-4782-8DF8-2A7172C39780}" srcOrd="1" destOrd="0" presId="urn:microsoft.com/office/officeart/2005/8/layout/hierarchy2"/>
    <dgm:cxn modelId="{78974F70-B091-4685-808A-BBCB92DE9427}" type="presParOf" srcId="{9BBA3E89-5A65-4782-8DF8-2A7172C39780}" destId="{C1F2163C-B08C-42F4-8634-E607C61E4BEB}" srcOrd="0" destOrd="0" presId="urn:microsoft.com/office/officeart/2005/8/layout/hierarchy2"/>
    <dgm:cxn modelId="{B7E353FE-9308-4201-B438-06FA3B0E53F2}" type="presParOf" srcId="{C1F2163C-B08C-42F4-8634-E607C61E4BEB}" destId="{9D841E1A-D131-4C41-9F2B-6A733E3A06FB}" srcOrd="0" destOrd="0" presId="urn:microsoft.com/office/officeart/2005/8/layout/hierarchy2"/>
    <dgm:cxn modelId="{C3844188-A4F5-49D8-9DB9-60C4D9E02A6D}" type="presParOf" srcId="{9BBA3E89-5A65-4782-8DF8-2A7172C39780}" destId="{664E471F-69E1-4E16-A53A-BC9F41C85C7B}" srcOrd="1" destOrd="0" presId="urn:microsoft.com/office/officeart/2005/8/layout/hierarchy2"/>
    <dgm:cxn modelId="{CC3642D7-BE4D-43C9-8DFB-8833AA609436}" type="presParOf" srcId="{664E471F-69E1-4E16-A53A-BC9F41C85C7B}" destId="{89E5E8AC-CFC1-4994-B390-69C97F5BD1E1}" srcOrd="0" destOrd="0" presId="urn:microsoft.com/office/officeart/2005/8/layout/hierarchy2"/>
    <dgm:cxn modelId="{0E2351B0-B131-4D31-97FE-6938D148736A}" type="presParOf" srcId="{664E471F-69E1-4E16-A53A-BC9F41C85C7B}" destId="{96456D53-BEC3-4AC2-A22C-10C99E4BDCA0}" srcOrd="1" destOrd="0" presId="urn:microsoft.com/office/officeart/2005/8/layout/hierarchy2"/>
    <dgm:cxn modelId="{71821B30-8E63-4D7F-AED9-CF86C9EA5E92}" type="presParOf" srcId="{9BBA3E89-5A65-4782-8DF8-2A7172C39780}" destId="{E620FA9C-47FF-4E0C-863A-9661C2F21E1B}" srcOrd="2" destOrd="0" presId="urn:microsoft.com/office/officeart/2005/8/layout/hierarchy2"/>
    <dgm:cxn modelId="{F78EE1BE-5DF0-4FAD-9B7A-0909AC3E5DDE}" type="presParOf" srcId="{E620FA9C-47FF-4E0C-863A-9661C2F21E1B}" destId="{C09EC74C-B12C-487B-A08D-EFD248B847A0}" srcOrd="0" destOrd="0" presId="urn:microsoft.com/office/officeart/2005/8/layout/hierarchy2"/>
    <dgm:cxn modelId="{3B3F13CE-14F7-4036-AB92-EAA6D68E3EE8}" type="presParOf" srcId="{9BBA3E89-5A65-4782-8DF8-2A7172C39780}" destId="{5D81A19A-5D6E-442C-BD7E-B4EB5A93486F}" srcOrd="3" destOrd="0" presId="urn:microsoft.com/office/officeart/2005/8/layout/hierarchy2"/>
    <dgm:cxn modelId="{8118C131-0209-44D2-8DC5-A868843F566E}" type="presParOf" srcId="{5D81A19A-5D6E-442C-BD7E-B4EB5A93486F}" destId="{FCBA7ADB-B309-4409-86E0-2E96198715B8}" srcOrd="0" destOrd="0" presId="urn:microsoft.com/office/officeart/2005/8/layout/hierarchy2"/>
    <dgm:cxn modelId="{7AE523D6-4167-4185-B98D-026AEACF8763}" type="presParOf" srcId="{5D81A19A-5D6E-442C-BD7E-B4EB5A93486F}" destId="{745D7F68-4C17-4E16-A3DF-EDC17A62B7F2}" srcOrd="1" destOrd="0" presId="urn:microsoft.com/office/officeart/2005/8/layout/hierarchy2"/>
    <dgm:cxn modelId="{CC7DF184-0321-4A33-9621-3D9ECB53DAC6}" type="presParOf" srcId="{9BBA3E89-5A65-4782-8DF8-2A7172C39780}" destId="{39DAB23D-835E-4538-8A1E-825CD5F69577}" srcOrd="4" destOrd="0" presId="urn:microsoft.com/office/officeart/2005/8/layout/hierarchy2"/>
    <dgm:cxn modelId="{3C1E77B4-3909-4160-821C-F34D64C24120}" type="presParOf" srcId="{39DAB23D-835E-4538-8A1E-825CD5F69577}" destId="{B287CDE6-C071-4F53-B162-B80BF2412827}" srcOrd="0" destOrd="0" presId="urn:microsoft.com/office/officeart/2005/8/layout/hierarchy2"/>
    <dgm:cxn modelId="{B5404DCE-B94F-4AB1-A372-523056CDA982}" type="presParOf" srcId="{9BBA3E89-5A65-4782-8DF8-2A7172C39780}" destId="{78957F2F-CCF3-405C-B357-C6391D61D2A2}" srcOrd="5" destOrd="0" presId="urn:microsoft.com/office/officeart/2005/8/layout/hierarchy2"/>
    <dgm:cxn modelId="{E60C22E5-B2BA-4866-8D3D-E717E304F940}" type="presParOf" srcId="{78957F2F-CCF3-405C-B357-C6391D61D2A2}" destId="{1AA8DFE6-FD79-44C0-9BF0-3B994A5249FE}" srcOrd="0" destOrd="0" presId="urn:microsoft.com/office/officeart/2005/8/layout/hierarchy2"/>
    <dgm:cxn modelId="{B25F426C-5D87-4828-B0CC-F0AD0060781C}" type="presParOf" srcId="{78957F2F-CCF3-405C-B357-C6391D61D2A2}" destId="{7945FA9B-713A-4946-A5FD-F4A731ED6DB8}" srcOrd="1" destOrd="0" presId="urn:microsoft.com/office/officeart/2005/8/layout/hierarchy2"/>
    <dgm:cxn modelId="{D32997A2-0A36-4351-B408-87C44030B483}" type="presParOf" srcId="{9BBA3E89-5A65-4782-8DF8-2A7172C39780}" destId="{FDD847B4-E04E-447E-AD89-0EB7B3C06951}" srcOrd="6" destOrd="0" presId="urn:microsoft.com/office/officeart/2005/8/layout/hierarchy2"/>
    <dgm:cxn modelId="{5E86D6D1-5982-4BDC-9A56-4CA4AC869229}" type="presParOf" srcId="{FDD847B4-E04E-447E-AD89-0EB7B3C06951}" destId="{F9CB84F5-6C53-44B1-98C5-B8C5B91E477B}" srcOrd="0" destOrd="0" presId="urn:microsoft.com/office/officeart/2005/8/layout/hierarchy2"/>
    <dgm:cxn modelId="{9614667D-8B9C-4DA2-B4CD-9F923D7AA9B6}" type="presParOf" srcId="{9BBA3E89-5A65-4782-8DF8-2A7172C39780}" destId="{2689E20E-7FD7-443E-BC7A-E8573268DBF0}" srcOrd="7" destOrd="0" presId="urn:microsoft.com/office/officeart/2005/8/layout/hierarchy2"/>
    <dgm:cxn modelId="{D7A2A9FD-C336-414F-BDDE-34FA9BD3AA3F}" type="presParOf" srcId="{2689E20E-7FD7-443E-BC7A-E8573268DBF0}" destId="{A485E019-FC05-4496-9AC9-B5643F1A0B61}" srcOrd="0" destOrd="0" presId="urn:microsoft.com/office/officeart/2005/8/layout/hierarchy2"/>
    <dgm:cxn modelId="{24EB6213-23E8-4E00-AA8E-25B1BCD6D60A}" type="presParOf" srcId="{2689E20E-7FD7-443E-BC7A-E8573268DBF0}" destId="{AAC7827E-58EA-41B5-B6B2-CE0AC4F1DC01}" srcOrd="1" destOrd="0" presId="urn:microsoft.com/office/officeart/2005/8/layout/hierarchy2"/>
    <dgm:cxn modelId="{0510E325-7B85-4454-88CC-E1476004EF4F}" type="presParOf" srcId="{9BBA3E89-5A65-4782-8DF8-2A7172C39780}" destId="{EF2D87B4-D17C-43C8-AF53-53BB9272808C}" srcOrd="8" destOrd="0" presId="urn:microsoft.com/office/officeart/2005/8/layout/hierarchy2"/>
    <dgm:cxn modelId="{055ED888-ED83-4188-89E8-8C241E61D98D}" type="presParOf" srcId="{EF2D87B4-D17C-43C8-AF53-53BB9272808C}" destId="{210D6D4E-71A7-4D62-AB95-D54116A7BC38}" srcOrd="0" destOrd="0" presId="urn:microsoft.com/office/officeart/2005/8/layout/hierarchy2"/>
    <dgm:cxn modelId="{D9EFE8E7-134C-4C28-9D51-40598BA840AE}" type="presParOf" srcId="{9BBA3E89-5A65-4782-8DF8-2A7172C39780}" destId="{099BD7CE-B245-4CAB-BE0F-F4826D52F8C3}" srcOrd="9" destOrd="0" presId="urn:microsoft.com/office/officeart/2005/8/layout/hierarchy2"/>
    <dgm:cxn modelId="{F40A0D72-B1AA-428F-A90A-1EF3AD586F59}" type="presParOf" srcId="{099BD7CE-B245-4CAB-BE0F-F4826D52F8C3}" destId="{BB7B426F-4E38-42FF-AA18-0BEEE626B6B7}" srcOrd="0" destOrd="0" presId="urn:microsoft.com/office/officeart/2005/8/layout/hierarchy2"/>
    <dgm:cxn modelId="{F679D465-4B98-4E35-8023-E38AF499A5CC}" type="presParOf" srcId="{099BD7CE-B245-4CAB-BE0F-F4826D52F8C3}" destId="{151608A3-C799-43FA-9500-127A8D0BA0A6}" srcOrd="1" destOrd="0" presId="urn:microsoft.com/office/officeart/2005/8/layout/hierarchy2"/>
    <dgm:cxn modelId="{6910DE48-DD97-4CBF-A2C7-7FE53834F2B6}" type="presParOf" srcId="{F99B5744-3EFB-44D8-8651-5BD32E6BA900}" destId="{18832B19-DD5F-456F-9F2E-7A658047D42A}" srcOrd="4" destOrd="0" presId="urn:microsoft.com/office/officeart/2005/8/layout/hierarchy2"/>
    <dgm:cxn modelId="{67603C2A-EFC5-4D6E-926F-AEAC87FCD146}" type="presParOf" srcId="{18832B19-DD5F-456F-9F2E-7A658047D42A}" destId="{1F2A049D-E3E3-480C-A75C-17B86B79A70F}" srcOrd="0" destOrd="0" presId="urn:microsoft.com/office/officeart/2005/8/layout/hierarchy2"/>
    <dgm:cxn modelId="{0133BA27-FC6C-4FE1-A895-F884DDA4C6BA}" type="presParOf" srcId="{F99B5744-3EFB-44D8-8651-5BD32E6BA900}" destId="{D8ACF365-8A2C-4D6B-BB08-F03D3A3A432B}" srcOrd="5" destOrd="0" presId="urn:microsoft.com/office/officeart/2005/8/layout/hierarchy2"/>
    <dgm:cxn modelId="{77D02415-7787-4A7A-A32D-90AD7B06E34A}" type="presParOf" srcId="{D8ACF365-8A2C-4D6B-BB08-F03D3A3A432B}" destId="{5C64080A-F853-4F9B-A164-0150FB40D78E}" srcOrd="0" destOrd="0" presId="urn:microsoft.com/office/officeart/2005/8/layout/hierarchy2"/>
    <dgm:cxn modelId="{F3D3709C-BF17-4836-B4A1-534D09F79FB4}" type="presParOf" srcId="{D8ACF365-8A2C-4D6B-BB08-F03D3A3A432B}" destId="{1DAEA1EF-0949-4788-BEAC-0CAB24EB7CBB}" srcOrd="1" destOrd="0" presId="urn:microsoft.com/office/officeart/2005/8/layout/hierarchy2"/>
    <dgm:cxn modelId="{F753E3A0-BD47-46B6-9E6A-1E701097720F}" type="presParOf" srcId="{1DAEA1EF-0949-4788-BEAC-0CAB24EB7CBB}" destId="{21F7C72C-DCEB-4722-A2D3-DE4D34214AEE}" srcOrd="0" destOrd="0" presId="urn:microsoft.com/office/officeart/2005/8/layout/hierarchy2"/>
    <dgm:cxn modelId="{0F03B949-7073-465B-8C63-8881CB803BDA}" type="presParOf" srcId="{21F7C72C-DCEB-4722-A2D3-DE4D34214AEE}" destId="{D659DC29-B0ED-48B5-AB09-713D980341D3}" srcOrd="0" destOrd="0" presId="urn:microsoft.com/office/officeart/2005/8/layout/hierarchy2"/>
    <dgm:cxn modelId="{7EF821CB-A247-42D6-9B2E-09B0C4F1791A}" type="presParOf" srcId="{1DAEA1EF-0949-4788-BEAC-0CAB24EB7CBB}" destId="{B0794C55-9DF0-4532-AAFB-6C43952914AA}" srcOrd="1" destOrd="0" presId="urn:microsoft.com/office/officeart/2005/8/layout/hierarchy2"/>
    <dgm:cxn modelId="{475C40C4-22A8-4E9B-A912-C06837D52B03}" type="presParOf" srcId="{B0794C55-9DF0-4532-AAFB-6C43952914AA}" destId="{9A98DD91-3091-470E-84F2-2D910EA174CD}" srcOrd="0" destOrd="0" presId="urn:microsoft.com/office/officeart/2005/8/layout/hierarchy2"/>
    <dgm:cxn modelId="{FD40B003-3053-458B-87F0-10CE1D5B366C}" type="presParOf" srcId="{B0794C55-9DF0-4532-AAFB-6C43952914AA}" destId="{B388C0CE-FC7D-4F79-9D7D-017E478FDCCB}" srcOrd="1" destOrd="0" presId="urn:microsoft.com/office/officeart/2005/8/layout/hierarchy2"/>
    <dgm:cxn modelId="{2F99DF10-F5C5-4D83-8BBF-4444D971EEBE}" type="presParOf" srcId="{1DAEA1EF-0949-4788-BEAC-0CAB24EB7CBB}" destId="{59526E0B-86D6-4A15-9F8F-30142A593C69}" srcOrd="2" destOrd="0" presId="urn:microsoft.com/office/officeart/2005/8/layout/hierarchy2"/>
    <dgm:cxn modelId="{DEB989C9-6D76-47D4-9196-F2DC32009C39}" type="presParOf" srcId="{59526E0B-86D6-4A15-9F8F-30142A593C69}" destId="{B7979CE0-26D7-4087-A52A-4DC31BDE0BBE}" srcOrd="0" destOrd="0" presId="urn:microsoft.com/office/officeart/2005/8/layout/hierarchy2"/>
    <dgm:cxn modelId="{689F413C-A96D-4210-969B-A2B55C078BB4}" type="presParOf" srcId="{1DAEA1EF-0949-4788-BEAC-0CAB24EB7CBB}" destId="{8E287FC5-0529-4FD6-A1E9-0CF4BED40A70}" srcOrd="3" destOrd="0" presId="urn:microsoft.com/office/officeart/2005/8/layout/hierarchy2"/>
    <dgm:cxn modelId="{11ACC802-21F8-4F76-9845-6F132E4814B3}" type="presParOf" srcId="{8E287FC5-0529-4FD6-A1E9-0CF4BED40A70}" destId="{3AB1D770-B2B8-4689-B9D3-32C6639744D9}" srcOrd="0" destOrd="0" presId="urn:microsoft.com/office/officeart/2005/8/layout/hierarchy2"/>
    <dgm:cxn modelId="{A45FEAB7-E937-415E-868D-91797B3B801C}" type="presParOf" srcId="{8E287FC5-0529-4FD6-A1E9-0CF4BED40A70}" destId="{AB253F1C-6D6B-43DD-B40A-8257A8134C70}" srcOrd="1" destOrd="0" presId="urn:microsoft.com/office/officeart/2005/8/layout/hierarchy2"/>
    <dgm:cxn modelId="{C1DB0598-AA43-409C-8DC8-FC1BF58F00CF}" type="presParOf" srcId="{1DAEA1EF-0949-4788-BEAC-0CAB24EB7CBB}" destId="{3BE06101-4561-4A82-88F9-0B17FF636646}" srcOrd="4" destOrd="0" presId="urn:microsoft.com/office/officeart/2005/8/layout/hierarchy2"/>
    <dgm:cxn modelId="{0FE017A2-DC7A-4B63-9B9B-427D6CB97DE5}" type="presParOf" srcId="{3BE06101-4561-4A82-88F9-0B17FF636646}" destId="{70C8E578-4623-4AE7-84C2-EB6F0A7E29CF}" srcOrd="0" destOrd="0" presId="urn:microsoft.com/office/officeart/2005/8/layout/hierarchy2"/>
    <dgm:cxn modelId="{43834EEA-A62E-41F7-97AF-7696B6C23EAB}" type="presParOf" srcId="{1DAEA1EF-0949-4788-BEAC-0CAB24EB7CBB}" destId="{A43E71D5-78C4-4AE0-9F80-185BC5D2E2FD}" srcOrd="5" destOrd="0" presId="urn:microsoft.com/office/officeart/2005/8/layout/hierarchy2"/>
    <dgm:cxn modelId="{C6725753-66D8-4CF1-9C16-612B366AE3E5}" type="presParOf" srcId="{A43E71D5-78C4-4AE0-9F80-185BC5D2E2FD}" destId="{1A8CF137-4588-4E80-BD66-334D04F7D745}" srcOrd="0" destOrd="0" presId="urn:microsoft.com/office/officeart/2005/8/layout/hierarchy2"/>
    <dgm:cxn modelId="{9ECD7569-02CD-47FF-A725-45E47AF7EFEB}" type="presParOf" srcId="{A43E71D5-78C4-4AE0-9F80-185BC5D2E2FD}" destId="{1C4E365E-CE80-4D7B-BE66-57D8BD034D3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0D21521F-6BB2-441B-A419-525FD37FF9C8}" type="doc">
      <dgm:prSet loTypeId="urn:microsoft.com/office/officeart/2005/8/layout/radial1" loCatId="cycle" qsTypeId="urn:microsoft.com/office/officeart/2005/8/quickstyle/3d3" qsCatId="3D" csTypeId="urn:microsoft.com/office/officeart/2005/8/colors/accent1_2" csCatId="accent1" phldr="1"/>
      <dgm:spPr/>
      <dgm:t>
        <a:bodyPr/>
        <a:lstStyle/>
        <a:p>
          <a:endParaRPr lang="ru-RU"/>
        </a:p>
      </dgm:t>
    </dgm:pt>
    <dgm:pt modelId="{239D311F-67CF-4B5C-AA3B-0CC9E3C0CAA9}">
      <dgm:prSet phldrT="[Текст]" custT="1"/>
      <dgm:spPr/>
      <dgm:t>
        <a:bodyPr/>
        <a:lstStyle/>
        <a:p>
          <a:r>
            <a:rPr lang="ru-RU" sz="2000" dirty="0" smtClean="0"/>
            <a:t>воздействие </a:t>
          </a:r>
          <a:endParaRPr lang="ru-RU" sz="2000" dirty="0"/>
        </a:p>
      </dgm:t>
    </dgm:pt>
    <dgm:pt modelId="{DE7437EE-7FAF-4A30-8AB6-3439AA19438B}" type="parTrans" cxnId="{2439A776-6DC7-47E0-8217-C3872B18C64F}">
      <dgm:prSet/>
      <dgm:spPr/>
      <dgm:t>
        <a:bodyPr/>
        <a:lstStyle/>
        <a:p>
          <a:endParaRPr lang="ru-RU"/>
        </a:p>
      </dgm:t>
    </dgm:pt>
    <dgm:pt modelId="{59A6AECE-25D0-4209-99A3-6B214134C8E8}" type="sibTrans" cxnId="{2439A776-6DC7-47E0-8217-C3872B18C64F}">
      <dgm:prSet/>
      <dgm:spPr/>
      <dgm:t>
        <a:bodyPr/>
        <a:lstStyle/>
        <a:p>
          <a:endParaRPr lang="ru-RU"/>
        </a:p>
      </dgm:t>
    </dgm:pt>
    <dgm:pt modelId="{0BA5182D-2655-4B1A-8E20-D29FDF0C4B9B}">
      <dgm:prSet phldrT="[Текст]" custT="1"/>
      <dgm:spPr/>
      <dgm:t>
        <a:bodyPr/>
        <a:lstStyle/>
        <a:p>
          <a:r>
            <a:rPr lang="ru-RU" sz="2000" dirty="0" smtClean="0"/>
            <a:t>термическое</a:t>
          </a:r>
          <a:endParaRPr lang="ru-RU" sz="2000" dirty="0"/>
        </a:p>
      </dgm:t>
    </dgm:pt>
    <dgm:pt modelId="{0872C395-65CC-4C10-A456-7A3CE32EBBD0}" type="parTrans" cxnId="{8B932005-2B83-4988-B36D-277A55055D65}">
      <dgm:prSet/>
      <dgm:spPr/>
      <dgm:t>
        <a:bodyPr/>
        <a:lstStyle/>
        <a:p>
          <a:endParaRPr lang="ru-RU"/>
        </a:p>
      </dgm:t>
    </dgm:pt>
    <dgm:pt modelId="{E71FC094-20A8-4E8A-BD09-6AE738FE25E5}" type="sibTrans" cxnId="{8B932005-2B83-4988-B36D-277A55055D65}">
      <dgm:prSet/>
      <dgm:spPr/>
      <dgm:t>
        <a:bodyPr/>
        <a:lstStyle/>
        <a:p>
          <a:endParaRPr lang="ru-RU"/>
        </a:p>
      </dgm:t>
    </dgm:pt>
    <dgm:pt modelId="{07DD3247-9DB1-45FF-A738-759B486638EF}">
      <dgm:prSet custT="1"/>
      <dgm:spPr/>
      <dgm:t>
        <a:bodyPr/>
        <a:lstStyle/>
        <a:p>
          <a:r>
            <a:rPr lang="ru-RU" sz="2000" dirty="0" smtClean="0"/>
            <a:t>электролитическое</a:t>
          </a:r>
          <a:endParaRPr lang="ru-RU" sz="2000" dirty="0"/>
        </a:p>
      </dgm:t>
    </dgm:pt>
    <dgm:pt modelId="{F5DB1866-E5EA-4CE4-819F-3673E0F06398}" type="parTrans" cxnId="{9B1F3E20-B1C7-4762-9A11-E756FD9B3F5C}">
      <dgm:prSet/>
      <dgm:spPr/>
      <dgm:t>
        <a:bodyPr/>
        <a:lstStyle/>
        <a:p>
          <a:endParaRPr lang="ru-RU"/>
        </a:p>
      </dgm:t>
    </dgm:pt>
    <dgm:pt modelId="{89713670-0A90-4C90-BF22-6A5B4710BFAB}" type="sibTrans" cxnId="{9B1F3E20-B1C7-4762-9A11-E756FD9B3F5C}">
      <dgm:prSet/>
      <dgm:spPr/>
      <dgm:t>
        <a:bodyPr/>
        <a:lstStyle/>
        <a:p>
          <a:endParaRPr lang="ru-RU"/>
        </a:p>
      </dgm:t>
    </dgm:pt>
    <dgm:pt modelId="{E9C45BFE-C907-4672-B8C3-CDFF99FCA2F0}">
      <dgm:prSet custT="1"/>
      <dgm:spPr/>
      <dgm:t>
        <a:bodyPr/>
        <a:lstStyle/>
        <a:p>
          <a:r>
            <a:rPr lang="ru-RU" sz="2000" dirty="0" smtClean="0"/>
            <a:t>биологическое</a:t>
          </a:r>
          <a:endParaRPr lang="ru-RU" sz="2000" dirty="0"/>
        </a:p>
      </dgm:t>
    </dgm:pt>
    <dgm:pt modelId="{1A324FA6-CB4B-4D0F-A1AF-647AFA6BFD59}" type="parTrans" cxnId="{CA87B689-12A6-48D7-9955-A18E4C4EC4DD}">
      <dgm:prSet/>
      <dgm:spPr/>
      <dgm:t>
        <a:bodyPr/>
        <a:lstStyle/>
        <a:p>
          <a:endParaRPr lang="ru-RU"/>
        </a:p>
      </dgm:t>
    </dgm:pt>
    <dgm:pt modelId="{E070756B-5040-4A22-99B5-CED63469030F}" type="sibTrans" cxnId="{CA87B689-12A6-48D7-9955-A18E4C4EC4DD}">
      <dgm:prSet/>
      <dgm:spPr/>
      <dgm:t>
        <a:bodyPr/>
        <a:lstStyle/>
        <a:p>
          <a:endParaRPr lang="ru-RU"/>
        </a:p>
      </dgm:t>
    </dgm:pt>
    <dgm:pt modelId="{DD75860B-8401-4679-B386-84646B10844C}">
      <dgm:prSet custT="1"/>
      <dgm:spPr/>
      <dgm:t>
        <a:bodyPr/>
        <a:lstStyle/>
        <a:p>
          <a:r>
            <a:rPr lang="ru-RU" sz="2000" dirty="0" smtClean="0"/>
            <a:t>механическое</a:t>
          </a:r>
          <a:endParaRPr lang="ru-RU" sz="2000" dirty="0"/>
        </a:p>
      </dgm:t>
    </dgm:pt>
    <dgm:pt modelId="{E36CD49E-D5F2-4F7A-930A-7AE29259035B}" type="parTrans" cxnId="{8B2CE1D3-5429-4B17-AC75-59B99BDE4CC8}">
      <dgm:prSet/>
      <dgm:spPr/>
      <dgm:t>
        <a:bodyPr/>
        <a:lstStyle/>
        <a:p>
          <a:endParaRPr lang="ru-RU"/>
        </a:p>
      </dgm:t>
    </dgm:pt>
    <dgm:pt modelId="{1E36F607-D71F-4982-B6EB-ABB1527071B1}" type="sibTrans" cxnId="{8B2CE1D3-5429-4B17-AC75-59B99BDE4CC8}">
      <dgm:prSet/>
      <dgm:spPr/>
      <dgm:t>
        <a:bodyPr/>
        <a:lstStyle/>
        <a:p>
          <a:endParaRPr lang="ru-RU"/>
        </a:p>
      </dgm:t>
    </dgm:pt>
    <dgm:pt modelId="{7A0175D1-438B-4A90-9CB4-1495822F510B}" type="pres">
      <dgm:prSet presAssocID="{0D21521F-6BB2-441B-A419-525FD37FF9C8}" presName="cycle" presStyleCnt="0">
        <dgm:presLayoutVars>
          <dgm:chMax val="1"/>
          <dgm:dir/>
          <dgm:animLvl val="ctr"/>
          <dgm:resizeHandles val="exact"/>
        </dgm:presLayoutVars>
      </dgm:prSet>
      <dgm:spPr/>
      <dgm:t>
        <a:bodyPr/>
        <a:lstStyle/>
        <a:p>
          <a:endParaRPr lang="ru-RU"/>
        </a:p>
      </dgm:t>
    </dgm:pt>
    <dgm:pt modelId="{9BEAFC4C-720A-4AF4-95ED-F0F3E422A59C}" type="pres">
      <dgm:prSet presAssocID="{239D311F-67CF-4B5C-AA3B-0CC9E3C0CAA9}" presName="centerShape" presStyleLbl="node0" presStyleIdx="0" presStyleCnt="1" custScaleX="162549"/>
      <dgm:spPr/>
      <dgm:t>
        <a:bodyPr/>
        <a:lstStyle/>
        <a:p>
          <a:endParaRPr lang="ru-RU"/>
        </a:p>
      </dgm:t>
    </dgm:pt>
    <dgm:pt modelId="{C39F3CC4-4A56-4BE3-A41E-F2EFF6599E3B}" type="pres">
      <dgm:prSet presAssocID="{0872C395-65CC-4C10-A456-7A3CE32EBBD0}" presName="Name9" presStyleLbl="parChTrans1D2" presStyleIdx="0" presStyleCnt="4"/>
      <dgm:spPr/>
      <dgm:t>
        <a:bodyPr/>
        <a:lstStyle/>
        <a:p>
          <a:endParaRPr lang="ru-RU"/>
        </a:p>
      </dgm:t>
    </dgm:pt>
    <dgm:pt modelId="{FB5355C2-94F3-4AFF-B120-429380FCAA3D}" type="pres">
      <dgm:prSet presAssocID="{0872C395-65CC-4C10-A456-7A3CE32EBBD0}" presName="connTx" presStyleLbl="parChTrans1D2" presStyleIdx="0" presStyleCnt="4"/>
      <dgm:spPr/>
      <dgm:t>
        <a:bodyPr/>
        <a:lstStyle/>
        <a:p>
          <a:endParaRPr lang="ru-RU"/>
        </a:p>
      </dgm:t>
    </dgm:pt>
    <dgm:pt modelId="{3C7DB3D3-AC71-4D40-AB9D-1F7EBA3D38F9}" type="pres">
      <dgm:prSet presAssocID="{0BA5182D-2655-4B1A-8E20-D29FDF0C4B9B}" presName="node" presStyleLbl="node1" presStyleIdx="0" presStyleCnt="4" custScaleX="177831" custRadScaleRad="102164" custRadScaleInc="26255">
        <dgm:presLayoutVars>
          <dgm:bulletEnabled val="1"/>
        </dgm:presLayoutVars>
      </dgm:prSet>
      <dgm:spPr/>
      <dgm:t>
        <a:bodyPr/>
        <a:lstStyle/>
        <a:p>
          <a:endParaRPr lang="ru-RU"/>
        </a:p>
      </dgm:t>
    </dgm:pt>
    <dgm:pt modelId="{267B0288-68FC-4D54-A4D0-C1B2EAF45C01}" type="pres">
      <dgm:prSet presAssocID="{F5DB1866-E5EA-4CE4-819F-3673E0F06398}" presName="Name9" presStyleLbl="parChTrans1D2" presStyleIdx="1" presStyleCnt="4"/>
      <dgm:spPr/>
      <dgm:t>
        <a:bodyPr/>
        <a:lstStyle/>
        <a:p>
          <a:endParaRPr lang="ru-RU"/>
        </a:p>
      </dgm:t>
    </dgm:pt>
    <dgm:pt modelId="{F0859F59-4497-466B-A7EE-4C3BC1750E47}" type="pres">
      <dgm:prSet presAssocID="{F5DB1866-E5EA-4CE4-819F-3673E0F06398}" presName="connTx" presStyleLbl="parChTrans1D2" presStyleIdx="1" presStyleCnt="4"/>
      <dgm:spPr/>
      <dgm:t>
        <a:bodyPr/>
        <a:lstStyle/>
        <a:p>
          <a:endParaRPr lang="ru-RU"/>
        </a:p>
      </dgm:t>
    </dgm:pt>
    <dgm:pt modelId="{F5944C18-CE59-4F28-A5C4-D10E81617301}" type="pres">
      <dgm:prSet presAssocID="{07DD3247-9DB1-45FF-A738-759B486638EF}" presName="node" presStyleLbl="node1" presStyleIdx="1" presStyleCnt="4" custScaleX="238680" custRadScaleRad="166283" custRadScaleInc="22733">
        <dgm:presLayoutVars>
          <dgm:bulletEnabled val="1"/>
        </dgm:presLayoutVars>
      </dgm:prSet>
      <dgm:spPr/>
      <dgm:t>
        <a:bodyPr/>
        <a:lstStyle/>
        <a:p>
          <a:endParaRPr lang="ru-RU"/>
        </a:p>
      </dgm:t>
    </dgm:pt>
    <dgm:pt modelId="{AFA4E750-671F-43EE-9108-9795B2860CFC}" type="pres">
      <dgm:prSet presAssocID="{1A324FA6-CB4B-4D0F-A1AF-647AFA6BFD59}" presName="Name9" presStyleLbl="parChTrans1D2" presStyleIdx="2" presStyleCnt="4"/>
      <dgm:spPr/>
      <dgm:t>
        <a:bodyPr/>
        <a:lstStyle/>
        <a:p>
          <a:endParaRPr lang="ru-RU"/>
        </a:p>
      </dgm:t>
    </dgm:pt>
    <dgm:pt modelId="{F74F5402-958B-4D9A-8CF9-FE7F316D07B4}" type="pres">
      <dgm:prSet presAssocID="{1A324FA6-CB4B-4D0F-A1AF-647AFA6BFD59}" presName="connTx" presStyleLbl="parChTrans1D2" presStyleIdx="2" presStyleCnt="4"/>
      <dgm:spPr/>
      <dgm:t>
        <a:bodyPr/>
        <a:lstStyle/>
        <a:p>
          <a:endParaRPr lang="ru-RU"/>
        </a:p>
      </dgm:t>
    </dgm:pt>
    <dgm:pt modelId="{D94CE6D1-2180-44D8-8183-F76D62CCEF9F}" type="pres">
      <dgm:prSet presAssocID="{E9C45BFE-C907-4672-B8C3-CDFF99FCA2F0}" presName="node" presStyleLbl="node1" presStyleIdx="2" presStyleCnt="4" custScaleX="192989">
        <dgm:presLayoutVars>
          <dgm:bulletEnabled val="1"/>
        </dgm:presLayoutVars>
      </dgm:prSet>
      <dgm:spPr/>
      <dgm:t>
        <a:bodyPr/>
        <a:lstStyle/>
        <a:p>
          <a:endParaRPr lang="ru-RU"/>
        </a:p>
      </dgm:t>
    </dgm:pt>
    <dgm:pt modelId="{E58B8D94-2F5F-413D-8FA6-E9CEA0A552AA}" type="pres">
      <dgm:prSet presAssocID="{E36CD49E-D5F2-4F7A-930A-7AE29259035B}" presName="Name9" presStyleLbl="parChTrans1D2" presStyleIdx="3" presStyleCnt="4"/>
      <dgm:spPr/>
      <dgm:t>
        <a:bodyPr/>
        <a:lstStyle/>
        <a:p>
          <a:endParaRPr lang="ru-RU"/>
        </a:p>
      </dgm:t>
    </dgm:pt>
    <dgm:pt modelId="{58DA0D8D-730C-4566-B0E2-67F3AAC954E6}" type="pres">
      <dgm:prSet presAssocID="{E36CD49E-D5F2-4F7A-930A-7AE29259035B}" presName="connTx" presStyleLbl="parChTrans1D2" presStyleIdx="3" presStyleCnt="4"/>
      <dgm:spPr/>
      <dgm:t>
        <a:bodyPr/>
        <a:lstStyle/>
        <a:p>
          <a:endParaRPr lang="ru-RU"/>
        </a:p>
      </dgm:t>
    </dgm:pt>
    <dgm:pt modelId="{97940572-E8DC-4BFC-9318-72A963D06545}" type="pres">
      <dgm:prSet presAssocID="{DD75860B-8401-4679-B386-84646B10844C}" presName="node" presStyleLbl="node1" presStyleIdx="3" presStyleCnt="4" custScaleX="185936" custRadScaleRad="151880" custRadScaleInc="26495">
        <dgm:presLayoutVars>
          <dgm:bulletEnabled val="1"/>
        </dgm:presLayoutVars>
      </dgm:prSet>
      <dgm:spPr/>
      <dgm:t>
        <a:bodyPr/>
        <a:lstStyle/>
        <a:p>
          <a:endParaRPr lang="ru-RU"/>
        </a:p>
      </dgm:t>
    </dgm:pt>
  </dgm:ptLst>
  <dgm:cxnLst>
    <dgm:cxn modelId="{62F1D8D1-D900-442B-97CB-20E1A6F8820C}" type="presOf" srcId="{1A324FA6-CB4B-4D0F-A1AF-647AFA6BFD59}" destId="{F74F5402-958B-4D9A-8CF9-FE7F316D07B4}" srcOrd="1" destOrd="0" presId="urn:microsoft.com/office/officeart/2005/8/layout/radial1"/>
    <dgm:cxn modelId="{4263096C-02D7-48ED-B864-61879B6FA668}" type="presOf" srcId="{0BA5182D-2655-4B1A-8E20-D29FDF0C4B9B}" destId="{3C7DB3D3-AC71-4D40-AB9D-1F7EBA3D38F9}" srcOrd="0" destOrd="0" presId="urn:microsoft.com/office/officeart/2005/8/layout/radial1"/>
    <dgm:cxn modelId="{7B314B7B-E9FA-4A22-B33A-16EAF437E1AC}" type="presOf" srcId="{1A324FA6-CB4B-4D0F-A1AF-647AFA6BFD59}" destId="{AFA4E750-671F-43EE-9108-9795B2860CFC}" srcOrd="0" destOrd="0" presId="urn:microsoft.com/office/officeart/2005/8/layout/radial1"/>
    <dgm:cxn modelId="{435FF42F-F69B-441D-9E2A-7BA3853BD621}" type="presOf" srcId="{E36CD49E-D5F2-4F7A-930A-7AE29259035B}" destId="{58DA0D8D-730C-4566-B0E2-67F3AAC954E6}" srcOrd="1" destOrd="0" presId="urn:microsoft.com/office/officeart/2005/8/layout/radial1"/>
    <dgm:cxn modelId="{8B932005-2B83-4988-B36D-277A55055D65}" srcId="{239D311F-67CF-4B5C-AA3B-0CC9E3C0CAA9}" destId="{0BA5182D-2655-4B1A-8E20-D29FDF0C4B9B}" srcOrd="0" destOrd="0" parTransId="{0872C395-65CC-4C10-A456-7A3CE32EBBD0}" sibTransId="{E71FC094-20A8-4E8A-BD09-6AE738FE25E5}"/>
    <dgm:cxn modelId="{79AE544B-04C8-4C8E-AAFE-E41EECA89B17}" type="presOf" srcId="{E36CD49E-D5F2-4F7A-930A-7AE29259035B}" destId="{E58B8D94-2F5F-413D-8FA6-E9CEA0A552AA}" srcOrd="0" destOrd="0" presId="urn:microsoft.com/office/officeart/2005/8/layout/radial1"/>
    <dgm:cxn modelId="{0B5F02A6-23EE-4B8A-8344-BFB7EDE94942}" type="presOf" srcId="{0872C395-65CC-4C10-A456-7A3CE32EBBD0}" destId="{FB5355C2-94F3-4AFF-B120-429380FCAA3D}" srcOrd="1" destOrd="0" presId="urn:microsoft.com/office/officeart/2005/8/layout/radial1"/>
    <dgm:cxn modelId="{2439A776-6DC7-47E0-8217-C3872B18C64F}" srcId="{0D21521F-6BB2-441B-A419-525FD37FF9C8}" destId="{239D311F-67CF-4B5C-AA3B-0CC9E3C0CAA9}" srcOrd="0" destOrd="0" parTransId="{DE7437EE-7FAF-4A30-8AB6-3439AA19438B}" sibTransId="{59A6AECE-25D0-4209-99A3-6B214134C8E8}"/>
    <dgm:cxn modelId="{A2210FE6-F61F-463A-AEDA-D367165991AD}" type="presOf" srcId="{E9C45BFE-C907-4672-B8C3-CDFF99FCA2F0}" destId="{D94CE6D1-2180-44D8-8183-F76D62CCEF9F}" srcOrd="0" destOrd="0" presId="urn:microsoft.com/office/officeart/2005/8/layout/radial1"/>
    <dgm:cxn modelId="{8B2CE1D3-5429-4B17-AC75-59B99BDE4CC8}" srcId="{239D311F-67CF-4B5C-AA3B-0CC9E3C0CAA9}" destId="{DD75860B-8401-4679-B386-84646B10844C}" srcOrd="3" destOrd="0" parTransId="{E36CD49E-D5F2-4F7A-930A-7AE29259035B}" sibTransId="{1E36F607-D71F-4982-B6EB-ABB1527071B1}"/>
    <dgm:cxn modelId="{FE6085DF-CA45-4117-9A26-4B19AAC9BC0F}" type="presOf" srcId="{0D21521F-6BB2-441B-A419-525FD37FF9C8}" destId="{7A0175D1-438B-4A90-9CB4-1495822F510B}" srcOrd="0" destOrd="0" presId="urn:microsoft.com/office/officeart/2005/8/layout/radial1"/>
    <dgm:cxn modelId="{CA87B689-12A6-48D7-9955-A18E4C4EC4DD}" srcId="{239D311F-67CF-4B5C-AA3B-0CC9E3C0CAA9}" destId="{E9C45BFE-C907-4672-B8C3-CDFF99FCA2F0}" srcOrd="2" destOrd="0" parTransId="{1A324FA6-CB4B-4D0F-A1AF-647AFA6BFD59}" sibTransId="{E070756B-5040-4A22-99B5-CED63469030F}"/>
    <dgm:cxn modelId="{EDEE3CEC-5779-4395-82BD-064F8E7FEDF6}" type="presOf" srcId="{DD75860B-8401-4679-B386-84646B10844C}" destId="{97940572-E8DC-4BFC-9318-72A963D06545}" srcOrd="0" destOrd="0" presId="urn:microsoft.com/office/officeart/2005/8/layout/radial1"/>
    <dgm:cxn modelId="{F02F17DF-BB27-49AA-9B95-A856FC5A3194}" type="presOf" srcId="{07DD3247-9DB1-45FF-A738-759B486638EF}" destId="{F5944C18-CE59-4F28-A5C4-D10E81617301}" srcOrd="0" destOrd="0" presId="urn:microsoft.com/office/officeart/2005/8/layout/radial1"/>
    <dgm:cxn modelId="{ADFD556A-223B-47AD-A0F1-8A8FA31E1914}" type="presOf" srcId="{239D311F-67CF-4B5C-AA3B-0CC9E3C0CAA9}" destId="{9BEAFC4C-720A-4AF4-95ED-F0F3E422A59C}" srcOrd="0" destOrd="0" presId="urn:microsoft.com/office/officeart/2005/8/layout/radial1"/>
    <dgm:cxn modelId="{9B1F3E20-B1C7-4762-9A11-E756FD9B3F5C}" srcId="{239D311F-67CF-4B5C-AA3B-0CC9E3C0CAA9}" destId="{07DD3247-9DB1-45FF-A738-759B486638EF}" srcOrd="1" destOrd="0" parTransId="{F5DB1866-E5EA-4CE4-819F-3673E0F06398}" sibTransId="{89713670-0A90-4C90-BF22-6A5B4710BFAB}"/>
    <dgm:cxn modelId="{14BA4F2C-1BFE-4957-BD17-7634ABD79A5B}" type="presOf" srcId="{F5DB1866-E5EA-4CE4-819F-3673E0F06398}" destId="{267B0288-68FC-4D54-A4D0-C1B2EAF45C01}" srcOrd="0" destOrd="0" presId="urn:microsoft.com/office/officeart/2005/8/layout/radial1"/>
    <dgm:cxn modelId="{580DF210-C782-4686-BED1-69FD90EF9D21}" type="presOf" srcId="{0872C395-65CC-4C10-A456-7A3CE32EBBD0}" destId="{C39F3CC4-4A56-4BE3-A41E-F2EFF6599E3B}" srcOrd="0" destOrd="0" presId="urn:microsoft.com/office/officeart/2005/8/layout/radial1"/>
    <dgm:cxn modelId="{371D47CF-3CFD-47B9-97D4-81468D8ECA9C}" type="presOf" srcId="{F5DB1866-E5EA-4CE4-819F-3673E0F06398}" destId="{F0859F59-4497-466B-A7EE-4C3BC1750E47}" srcOrd="1" destOrd="0" presId="urn:microsoft.com/office/officeart/2005/8/layout/radial1"/>
    <dgm:cxn modelId="{3E4582F2-E9AA-457D-927B-81DC976DD4EC}" type="presParOf" srcId="{7A0175D1-438B-4A90-9CB4-1495822F510B}" destId="{9BEAFC4C-720A-4AF4-95ED-F0F3E422A59C}" srcOrd="0" destOrd="0" presId="urn:microsoft.com/office/officeart/2005/8/layout/radial1"/>
    <dgm:cxn modelId="{6E1368C6-B017-40D0-BBFF-D5B1A9D1C549}" type="presParOf" srcId="{7A0175D1-438B-4A90-9CB4-1495822F510B}" destId="{C39F3CC4-4A56-4BE3-A41E-F2EFF6599E3B}" srcOrd="1" destOrd="0" presId="urn:microsoft.com/office/officeart/2005/8/layout/radial1"/>
    <dgm:cxn modelId="{AAEB963C-BA14-4939-BA2A-882A593AA9E6}" type="presParOf" srcId="{C39F3CC4-4A56-4BE3-A41E-F2EFF6599E3B}" destId="{FB5355C2-94F3-4AFF-B120-429380FCAA3D}" srcOrd="0" destOrd="0" presId="urn:microsoft.com/office/officeart/2005/8/layout/radial1"/>
    <dgm:cxn modelId="{84368FEB-E8FE-4378-ADD0-3673A47C48EF}" type="presParOf" srcId="{7A0175D1-438B-4A90-9CB4-1495822F510B}" destId="{3C7DB3D3-AC71-4D40-AB9D-1F7EBA3D38F9}" srcOrd="2" destOrd="0" presId="urn:microsoft.com/office/officeart/2005/8/layout/radial1"/>
    <dgm:cxn modelId="{2D147596-708D-4DAD-A1ED-E416B4B0AFC1}" type="presParOf" srcId="{7A0175D1-438B-4A90-9CB4-1495822F510B}" destId="{267B0288-68FC-4D54-A4D0-C1B2EAF45C01}" srcOrd="3" destOrd="0" presId="urn:microsoft.com/office/officeart/2005/8/layout/radial1"/>
    <dgm:cxn modelId="{4332880D-57FA-4758-97A2-D7B1B5D39FCE}" type="presParOf" srcId="{267B0288-68FC-4D54-A4D0-C1B2EAF45C01}" destId="{F0859F59-4497-466B-A7EE-4C3BC1750E47}" srcOrd="0" destOrd="0" presId="urn:microsoft.com/office/officeart/2005/8/layout/radial1"/>
    <dgm:cxn modelId="{857B3CC8-613D-4535-8F4E-2DE21C1B1F70}" type="presParOf" srcId="{7A0175D1-438B-4A90-9CB4-1495822F510B}" destId="{F5944C18-CE59-4F28-A5C4-D10E81617301}" srcOrd="4" destOrd="0" presId="urn:microsoft.com/office/officeart/2005/8/layout/radial1"/>
    <dgm:cxn modelId="{2D1C3756-5A8B-4C8F-B6D4-F52252A05BD4}" type="presParOf" srcId="{7A0175D1-438B-4A90-9CB4-1495822F510B}" destId="{AFA4E750-671F-43EE-9108-9795B2860CFC}" srcOrd="5" destOrd="0" presId="urn:microsoft.com/office/officeart/2005/8/layout/radial1"/>
    <dgm:cxn modelId="{1145EE2F-DA0F-4593-9646-0DFCD9BEDCF7}" type="presParOf" srcId="{AFA4E750-671F-43EE-9108-9795B2860CFC}" destId="{F74F5402-958B-4D9A-8CF9-FE7F316D07B4}" srcOrd="0" destOrd="0" presId="urn:microsoft.com/office/officeart/2005/8/layout/radial1"/>
    <dgm:cxn modelId="{6639E471-F209-4D49-A49F-D6600F05B368}" type="presParOf" srcId="{7A0175D1-438B-4A90-9CB4-1495822F510B}" destId="{D94CE6D1-2180-44D8-8183-F76D62CCEF9F}" srcOrd="6" destOrd="0" presId="urn:microsoft.com/office/officeart/2005/8/layout/radial1"/>
    <dgm:cxn modelId="{E949658D-3679-4771-BB15-45D792D9300E}" type="presParOf" srcId="{7A0175D1-438B-4A90-9CB4-1495822F510B}" destId="{E58B8D94-2F5F-413D-8FA6-E9CEA0A552AA}" srcOrd="7" destOrd="0" presId="urn:microsoft.com/office/officeart/2005/8/layout/radial1"/>
    <dgm:cxn modelId="{91339E0A-66FC-4F18-BEC5-4A0987422583}" type="presParOf" srcId="{E58B8D94-2F5F-413D-8FA6-E9CEA0A552AA}" destId="{58DA0D8D-730C-4566-B0E2-67F3AAC954E6}" srcOrd="0" destOrd="0" presId="urn:microsoft.com/office/officeart/2005/8/layout/radial1"/>
    <dgm:cxn modelId="{9858DACC-EEC2-44AB-9801-A0774D9DBABE}" type="presParOf" srcId="{7A0175D1-438B-4A90-9CB4-1495822F510B}" destId="{97940572-E8DC-4BFC-9318-72A963D06545}"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E7B2892D-4E53-48FE-8A48-DC5C388007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5F9A92B-AE88-453D-9F7A-9BD9069BE47F}">
      <dgm:prSet custT="1"/>
      <dgm:spPr/>
      <dgm:t>
        <a:bodyPr/>
        <a:lstStyle/>
        <a:p>
          <a:pPr rtl="0"/>
          <a:r>
            <a:rPr lang="ru-RU" sz="1600" dirty="0" smtClean="0"/>
            <a:t>Оценка обстановки и незамедлительное прекращение действия поражающего фактора (электрического тока). </a:t>
          </a:r>
          <a:endParaRPr lang="ru-RU" sz="1600" dirty="0"/>
        </a:p>
      </dgm:t>
    </dgm:pt>
    <dgm:pt modelId="{830F88A6-8A84-424F-ADED-3798C37C7933}" type="parTrans" cxnId="{E4B36EB7-B6CD-4FC2-A422-F485610FE9AF}">
      <dgm:prSet/>
      <dgm:spPr/>
      <dgm:t>
        <a:bodyPr/>
        <a:lstStyle/>
        <a:p>
          <a:endParaRPr lang="ru-RU"/>
        </a:p>
      </dgm:t>
    </dgm:pt>
    <dgm:pt modelId="{646455A7-0942-43EB-8E34-2D93AF938F9D}" type="sibTrans" cxnId="{E4B36EB7-B6CD-4FC2-A422-F485610FE9AF}">
      <dgm:prSet/>
      <dgm:spPr/>
      <dgm:t>
        <a:bodyPr/>
        <a:lstStyle/>
        <a:p>
          <a:endParaRPr lang="ru-RU"/>
        </a:p>
      </dgm:t>
    </dgm:pt>
    <dgm:pt modelId="{1A2F7D4E-C607-464F-A931-61E8F9E5EE01}">
      <dgm:prSet custT="1"/>
      <dgm:spPr/>
      <dgm:t>
        <a:bodyPr/>
        <a:lstStyle/>
        <a:p>
          <a:pPr rtl="0"/>
          <a:r>
            <a:rPr lang="ru-RU" sz="1600" dirty="0" smtClean="0"/>
            <a:t>Отключение электроустановки</a:t>
          </a:r>
          <a:endParaRPr lang="ru-RU" sz="1600" dirty="0"/>
        </a:p>
      </dgm:t>
    </dgm:pt>
    <dgm:pt modelId="{712C64FB-CCA0-4F45-B63B-B5EDB62B949D}" type="parTrans" cxnId="{6F58A1FB-8274-4737-84AD-A750D122581F}">
      <dgm:prSet/>
      <dgm:spPr/>
      <dgm:t>
        <a:bodyPr/>
        <a:lstStyle/>
        <a:p>
          <a:endParaRPr lang="ru-RU"/>
        </a:p>
      </dgm:t>
    </dgm:pt>
    <dgm:pt modelId="{F22D4F2D-DFE7-4AC1-B9E8-B39A1DF39D46}" type="sibTrans" cxnId="{6F58A1FB-8274-4737-84AD-A750D122581F}">
      <dgm:prSet/>
      <dgm:spPr/>
      <dgm:t>
        <a:bodyPr/>
        <a:lstStyle/>
        <a:p>
          <a:endParaRPr lang="ru-RU"/>
        </a:p>
      </dgm:t>
    </dgm:pt>
    <dgm:pt modelId="{5FDE5C5F-A648-4932-ADD3-357EDD17C28F}">
      <dgm:prSet custT="1"/>
      <dgm:spPr/>
      <dgm:t>
        <a:bodyPr/>
        <a:lstStyle/>
        <a:p>
          <a:pPr rtl="0"/>
          <a:r>
            <a:rPr lang="ru-RU" sz="1600" dirty="0" smtClean="0"/>
            <a:t>Рубка провода топором с деревянной ручкой, перекусывание его инструментом с изолированными рукоятками</a:t>
          </a:r>
          <a:endParaRPr lang="ru-RU" sz="1600" dirty="0"/>
        </a:p>
      </dgm:t>
    </dgm:pt>
    <dgm:pt modelId="{ED1D20BC-6D50-4F0C-BCE5-DDC5E9E239FE}" type="parTrans" cxnId="{C233D670-122C-4B49-9A8C-4F68CD3D60D3}">
      <dgm:prSet/>
      <dgm:spPr/>
      <dgm:t>
        <a:bodyPr/>
        <a:lstStyle/>
        <a:p>
          <a:endParaRPr lang="ru-RU"/>
        </a:p>
      </dgm:t>
    </dgm:pt>
    <dgm:pt modelId="{3725ECE4-4CA0-4D48-A30A-2B92A9A3452B}" type="sibTrans" cxnId="{C233D670-122C-4B49-9A8C-4F68CD3D60D3}">
      <dgm:prSet/>
      <dgm:spPr/>
      <dgm:t>
        <a:bodyPr/>
        <a:lstStyle/>
        <a:p>
          <a:endParaRPr lang="ru-RU"/>
        </a:p>
      </dgm:t>
    </dgm:pt>
    <dgm:pt modelId="{CA372F8A-A022-4007-B205-2D3E453FED57}">
      <dgm:prSet custT="1"/>
      <dgm:spPr/>
      <dgm:t>
        <a:bodyPr/>
        <a:lstStyle/>
        <a:p>
          <a:pPr rtl="0"/>
          <a:r>
            <a:rPr lang="ru-RU" sz="1600" dirty="0" smtClean="0"/>
            <a:t>Оттягивание пострадавшего от токоведущих частей за сухую одежду. При необходимости прикоснуться к телу пострадавшего надо надеть на руки диэлектрические перчатки или обмотать их сухой тканью. Можно также изолировать себя от земли, встав на сухую доску, резиновый коврик, одежду и т.п.</a:t>
          </a:r>
          <a:endParaRPr lang="ru-RU" sz="1600" dirty="0"/>
        </a:p>
      </dgm:t>
    </dgm:pt>
    <dgm:pt modelId="{823F3211-6662-4194-94D1-AE0E0081FBE6}" type="parTrans" cxnId="{E5BA3E1B-5D94-4FBF-9B2C-52E8FECEB042}">
      <dgm:prSet/>
      <dgm:spPr/>
      <dgm:t>
        <a:bodyPr/>
        <a:lstStyle/>
        <a:p>
          <a:endParaRPr lang="ru-RU"/>
        </a:p>
      </dgm:t>
    </dgm:pt>
    <dgm:pt modelId="{07CFB95F-76F4-47D2-A54B-C98EA5DC44B9}" type="sibTrans" cxnId="{E5BA3E1B-5D94-4FBF-9B2C-52E8FECEB042}">
      <dgm:prSet/>
      <dgm:spPr/>
      <dgm:t>
        <a:bodyPr/>
        <a:lstStyle/>
        <a:p>
          <a:endParaRPr lang="ru-RU"/>
        </a:p>
      </dgm:t>
    </dgm:pt>
    <dgm:pt modelId="{BAB57692-7C3F-45F9-B52F-98F096658034}">
      <dgm:prSet custT="1"/>
      <dgm:spPr/>
      <dgm:t>
        <a:bodyPr/>
        <a:lstStyle/>
        <a:p>
          <a:pPr rtl="0"/>
          <a:r>
            <a:rPr lang="ru-RU" sz="1600" dirty="0" smtClean="0"/>
            <a:t>Отбрасывание провода от пострадавшего, используя не проводящий электрический ток предмет</a:t>
          </a:r>
          <a:endParaRPr lang="ru-RU" sz="1600" dirty="0"/>
        </a:p>
      </dgm:t>
    </dgm:pt>
    <dgm:pt modelId="{B17E2599-DE21-4F3F-90D0-1BDA3771F48B}" type="parTrans" cxnId="{BEA192B8-AA36-484C-AA02-C2F0B3CD2ECA}">
      <dgm:prSet/>
      <dgm:spPr/>
      <dgm:t>
        <a:bodyPr/>
        <a:lstStyle/>
        <a:p>
          <a:endParaRPr lang="ru-RU"/>
        </a:p>
      </dgm:t>
    </dgm:pt>
    <dgm:pt modelId="{D63D4428-1D92-4452-9B7E-FA85E231E75A}" type="sibTrans" cxnId="{BEA192B8-AA36-484C-AA02-C2F0B3CD2ECA}">
      <dgm:prSet/>
      <dgm:spPr/>
      <dgm:t>
        <a:bodyPr/>
        <a:lstStyle/>
        <a:p>
          <a:endParaRPr lang="ru-RU"/>
        </a:p>
      </dgm:t>
    </dgm:pt>
    <dgm:pt modelId="{EFB3232E-0702-4530-B22B-0916A23B0DF1}">
      <dgm:prSet custT="1"/>
      <dgm:spPr/>
      <dgm:t>
        <a:bodyPr/>
        <a:lstStyle/>
        <a:p>
          <a:pPr rtl="0"/>
          <a:r>
            <a:rPr lang="ru-RU" sz="1600" dirty="0" smtClean="0"/>
            <a:t>Использование автоматического отключения установки преднамеренным замыканием накоротко и заземлением фаз установки (в высоковольтных установках)</a:t>
          </a:r>
          <a:endParaRPr lang="ru-RU" sz="1600" dirty="0"/>
        </a:p>
      </dgm:t>
    </dgm:pt>
    <dgm:pt modelId="{8460FD16-860B-407E-A5EA-81F0E4D7476B}" type="parTrans" cxnId="{7DA67DAA-F00C-438F-BFFB-06DAFAA06C39}">
      <dgm:prSet/>
      <dgm:spPr/>
      <dgm:t>
        <a:bodyPr/>
        <a:lstStyle/>
        <a:p>
          <a:endParaRPr lang="ru-RU"/>
        </a:p>
      </dgm:t>
    </dgm:pt>
    <dgm:pt modelId="{FAFF7C49-6998-4792-B6CF-C2A010D582A7}" type="sibTrans" cxnId="{7DA67DAA-F00C-438F-BFFB-06DAFAA06C39}">
      <dgm:prSet/>
      <dgm:spPr/>
      <dgm:t>
        <a:bodyPr/>
        <a:lstStyle/>
        <a:p>
          <a:endParaRPr lang="ru-RU"/>
        </a:p>
      </dgm:t>
    </dgm:pt>
    <dgm:pt modelId="{C4E24946-6A69-4743-96C5-211F5B74DCDC}">
      <dgm:prSet custT="1"/>
      <dgm:spPr/>
      <dgm:t>
        <a:bodyPr/>
        <a:lstStyle/>
        <a:p>
          <a:pPr rtl="0"/>
          <a:r>
            <a:rPr lang="ru-RU" sz="1600" dirty="0" smtClean="0"/>
            <a:t>Удаление пострадавшего из опасной зоны в место, где будет оказываться дальнейшая помощь.</a:t>
          </a:r>
          <a:endParaRPr lang="ru-RU" sz="1600" dirty="0"/>
        </a:p>
      </dgm:t>
    </dgm:pt>
    <dgm:pt modelId="{B9F453AD-5055-4E83-A759-8A3392E0FC80}" type="parTrans" cxnId="{5628EB2B-0D73-4E7C-BC04-73027E89D6CA}">
      <dgm:prSet/>
      <dgm:spPr/>
      <dgm:t>
        <a:bodyPr/>
        <a:lstStyle/>
        <a:p>
          <a:endParaRPr lang="ru-RU"/>
        </a:p>
      </dgm:t>
    </dgm:pt>
    <dgm:pt modelId="{3D03F3C3-3A9D-49D8-9EB2-70B401B984CF}" type="sibTrans" cxnId="{5628EB2B-0D73-4E7C-BC04-73027E89D6CA}">
      <dgm:prSet/>
      <dgm:spPr/>
      <dgm:t>
        <a:bodyPr/>
        <a:lstStyle/>
        <a:p>
          <a:endParaRPr lang="ru-RU"/>
        </a:p>
      </dgm:t>
    </dgm:pt>
    <dgm:pt modelId="{83B50B60-7D62-4069-AFAA-D75935D58FA8}">
      <dgm:prSet custT="1"/>
      <dgm:spPr/>
      <dgm:t>
        <a:bodyPr/>
        <a:lstStyle/>
        <a:p>
          <a:pPr rtl="0"/>
          <a:r>
            <a:rPr lang="ru-RU" sz="1600" dirty="0" smtClean="0"/>
            <a:t>Выявление причины тяжелого состояния пострадавшего, характера повреждения, признаков жизни и смерти</a:t>
          </a:r>
          <a:endParaRPr lang="ru-RU" sz="1600" dirty="0"/>
        </a:p>
      </dgm:t>
    </dgm:pt>
    <dgm:pt modelId="{301FFEF3-B1C2-4D41-88B2-ADEE4F8BB8AE}" type="parTrans" cxnId="{049F3B4C-4789-49C0-A714-E56ABA9DF0C2}">
      <dgm:prSet/>
      <dgm:spPr/>
      <dgm:t>
        <a:bodyPr/>
        <a:lstStyle/>
        <a:p>
          <a:endParaRPr lang="ru-RU"/>
        </a:p>
      </dgm:t>
    </dgm:pt>
    <dgm:pt modelId="{1C90A5D5-3CA5-4C96-AAC4-B99124A3B8EB}" type="sibTrans" cxnId="{049F3B4C-4789-49C0-A714-E56ABA9DF0C2}">
      <dgm:prSet/>
      <dgm:spPr/>
      <dgm:t>
        <a:bodyPr/>
        <a:lstStyle/>
        <a:p>
          <a:endParaRPr lang="ru-RU"/>
        </a:p>
      </dgm:t>
    </dgm:pt>
    <dgm:pt modelId="{5A9BC228-AF40-4DDF-BCE5-E86FBE96E3F5}">
      <dgm:prSet custT="1"/>
      <dgm:spPr/>
      <dgm:t>
        <a:bodyPr/>
        <a:lstStyle/>
        <a:p>
          <a:pPr rtl="0"/>
          <a:r>
            <a:rPr lang="ru-RU" sz="1600" dirty="0" smtClean="0"/>
            <a:t>Проверка состояния пострадавшего, включая придание его телу соответствующего положения, проверку дыхания, пульса и состояния зрачка, должна производиться быстро – не более 15…20 с.</a:t>
          </a:r>
          <a:endParaRPr lang="ru-RU" sz="1600" dirty="0"/>
        </a:p>
      </dgm:t>
    </dgm:pt>
    <dgm:pt modelId="{B0B3F362-0469-437E-8AEB-315605A6B9A8}" type="parTrans" cxnId="{B63ABB16-BAA6-460F-AB96-81BD142C9E8B}">
      <dgm:prSet/>
      <dgm:spPr/>
      <dgm:t>
        <a:bodyPr/>
        <a:lstStyle/>
        <a:p>
          <a:endParaRPr lang="ru-RU"/>
        </a:p>
      </dgm:t>
    </dgm:pt>
    <dgm:pt modelId="{BDE722C2-B049-4571-93C1-9B8BEEF93C0D}" type="sibTrans" cxnId="{B63ABB16-BAA6-460F-AB96-81BD142C9E8B}">
      <dgm:prSet/>
      <dgm:spPr/>
      <dgm:t>
        <a:bodyPr/>
        <a:lstStyle/>
        <a:p>
          <a:endParaRPr lang="ru-RU"/>
        </a:p>
      </dgm:t>
    </dgm:pt>
    <dgm:pt modelId="{371A19F7-7A0B-4106-AD38-815D04DF3822}" type="pres">
      <dgm:prSet presAssocID="{E7B2892D-4E53-48FE-8A48-DC5C38800709}" presName="linear" presStyleCnt="0">
        <dgm:presLayoutVars>
          <dgm:animLvl val="lvl"/>
          <dgm:resizeHandles val="exact"/>
        </dgm:presLayoutVars>
      </dgm:prSet>
      <dgm:spPr/>
      <dgm:t>
        <a:bodyPr/>
        <a:lstStyle/>
        <a:p>
          <a:endParaRPr lang="ru-RU"/>
        </a:p>
      </dgm:t>
    </dgm:pt>
    <dgm:pt modelId="{9D4E1796-17FF-47C4-9710-418C20377AAB}" type="pres">
      <dgm:prSet presAssocID="{65F9A92B-AE88-453D-9F7A-9BD9069BE47F}" presName="parentText" presStyleLbl="node1" presStyleIdx="0" presStyleCnt="9" custLinFactY="-55702" custLinFactNeighborX="119" custLinFactNeighborY="-100000">
        <dgm:presLayoutVars>
          <dgm:chMax val="0"/>
          <dgm:bulletEnabled val="1"/>
        </dgm:presLayoutVars>
      </dgm:prSet>
      <dgm:spPr/>
      <dgm:t>
        <a:bodyPr/>
        <a:lstStyle/>
        <a:p>
          <a:endParaRPr lang="ru-RU"/>
        </a:p>
      </dgm:t>
    </dgm:pt>
    <dgm:pt modelId="{68963C45-4295-4A15-95CE-17ADFD55F9BC}" type="pres">
      <dgm:prSet presAssocID="{646455A7-0942-43EB-8E34-2D93AF938F9D}" presName="spacer" presStyleCnt="0"/>
      <dgm:spPr/>
    </dgm:pt>
    <dgm:pt modelId="{CF8A3911-9F58-46AE-A050-3FA7A70E0783}" type="pres">
      <dgm:prSet presAssocID="{1A2F7D4E-C607-464F-A931-61E8F9E5EE01}" presName="parentText" presStyleLbl="node1" presStyleIdx="1" presStyleCnt="9" custScaleY="64824" custLinFactY="-45786" custLinFactNeighborY="-100000">
        <dgm:presLayoutVars>
          <dgm:chMax val="0"/>
          <dgm:bulletEnabled val="1"/>
        </dgm:presLayoutVars>
      </dgm:prSet>
      <dgm:spPr/>
      <dgm:t>
        <a:bodyPr/>
        <a:lstStyle/>
        <a:p>
          <a:endParaRPr lang="ru-RU"/>
        </a:p>
      </dgm:t>
    </dgm:pt>
    <dgm:pt modelId="{FF4557D8-D82A-4204-BA63-045C6FE4388F}" type="pres">
      <dgm:prSet presAssocID="{F22D4F2D-DFE7-4AC1-B9E8-B39A1DF39D46}" presName="spacer" presStyleCnt="0"/>
      <dgm:spPr/>
    </dgm:pt>
    <dgm:pt modelId="{0FDC4D2A-0CC8-42E1-AE5B-DF2C94A1824F}" type="pres">
      <dgm:prSet presAssocID="{5FDE5C5F-A648-4932-ADD3-357EDD17C28F}" presName="parentText" presStyleLbl="node1" presStyleIdx="2" presStyleCnt="9" custScaleY="120710" custLinFactY="-41929" custLinFactNeighborY="-100000">
        <dgm:presLayoutVars>
          <dgm:chMax val="0"/>
          <dgm:bulletEnabled val="1"/>
        </dgm:presLayoutVars>
      </dgm:prSet>
      <dgm:spPr/>
      <dgm:t>
        <a:bodyPr/>
        <a:lstStyle/>
        <a:p>
          <a:endParaRPr lang="ru-RU"/>
        </a:p>
      </dgm:t>
    </dgm:pt>
    <dgm:pt modelId="{D6F9EA47-B173-496F-B71E-9405F04777E9}" type="pres">
      <dgm:prSet presAssocID="{3725ECE4-4CA0-4D48-A30A-2B92A9A3452B}" presName="spacer" presStyleCnt="0"/>
      <dgm:spPr/>
    </dgm:pt>
    <dgm:pt modelId="{8DA125C3-AAD7-4C15-93A9-0CA8012DA8E9}" type="pres">
      <dgm:prSet presAssocID="{CA372F8A-A022-4007-B205-2D3E453FED57}" presName="parentText" presStyleLbl="node1" presStyleIdx="3" presStyleCnt="9" custScaleY="194145" custLinFactY="-43288" custLinFactNeighborX="-477" custLinFactNeighborY="-100000">
        <dgm:presLayoutVars>
          <dgm:chMax val="0"/>
          <dgm:bulletEnabled val="1"/>
        </dgm:presLayoutVars>
      </dgm:prSet>
      <dgm:spPr/>
      <dgm:t>
        <a:bodyPr/>
        <a:lstStyle/>
        <a:p>
          <a:endParaRPr lang="ru-RU"/>
        </a:p>
      </dgm:t>
    </dgm:pt>
    <dgm:pt modelId="{2E9BD0EC-AF01-4B03-A70A-BFB677059325}" type="pres">
      <dgm:prSet presAssocID="{07CFB95F-76F4-47D2-A54B-C98EA5DC44B9}" presName="spacer" presStyleCnt="0"/>
      <dgm:spPr/>
    </dgm:pt>
    <dgm:pt modelId="{A5718CA8-BD40-4109-B96D-13CAE42E2F8A}" type="pres">
      <dgm:prSet presAssocID="{BAB57692-7C3F-45F9-B52F-98F096658034}" presName="parentText" presStyleLbl="node1" presStyleIdx="4" presStyleCnt="9" custScaleY="82879" custLinFactY="-29605" custLinFactNeighborX="-119" custLinFactNeighborY="-100000">
        <dgm:presLayoutVars>
          <dgm:chMax val="0"/>
          <dgm:bulletEnabled val="1"/>
        </dgm:presLayoutVars>
      </dgm:prSet>
      <dgm:spPr/>
      <dgm:t>
        <a:bodyPr/>
        <a:lstStyle/>
        <a:p>
          <a:endParaRPr lang="ru-RU"/>
        </a:p>
      </dgm:t>
    </dgm:pt>
    <dgm:pt modelId="{09DCE7DF-2B5A-4917-B682-85DC3A79AD20}" type="pres">
      <dgm:prSet presAssocID="{D63D4428-1D92-4452-9B7E-FA85E231E75A}" presName="spacer" presStyleCnt="0"/>
      <dgm:spPr/>
    </dgm:pt>
    <dgm:pt modelId="{627A9A9C-BDDE-4691-B5FC-143E6B954FD4}" type="pres">
      <dgm:prSet presAssocID="{EFB3232E-0702-4530-B22B-0916A23B0DF1}" presName="parentText" presStyleLbl="node1" presStyleIdx="5" presStyleCnt="9" custScaleY="169077" custLinFactY="-39995" custLinFactNeighborY="-100000">
        <dgm:presLayoutVars>
          <dgm:chMax val="0"/>
          <dgm:bulletEnabled val="1"/>
        </dgm:presLayoutVars>
      </dgm:prSet>
      <dgm:spPr/>
      <dgm:t>
        <a:bodyPr/>
        <a:lstStyle/>
        <a:p>
          <a:endParaRPr lang="ru-RU"/>
        </a:p>
      </dgm:t>
    </dgm:pt>
    <dgm:pt modelId="{0CF99C14-9480-4DEC-BEC0-1A4E77E7E5C9}" type="pres">
      <dgm:prSet presAssocID="{FAFF7C49-6998-4792-B6CF-C2A010D582A7}" presName="spacer" presStyleCnt="0"/>
      <dgm:spPr/>
    </dgm:pt>
    <dgm:pt modelId="{2A248FE5-063B-4CB2-BA41-8DD114F5EFD7}" type="pres">
      <dgm:prSet presAssocID="{C4E24946-6A69-4743-96C5-211F5B74DCDC}" presName="parentText" presStyleLbl="node1" presStyleIdx="6" presStyleCnt="9" custScaleY="69134" custLinFactY="-24955" custLinFactNeighborY="-100000">
        <dgm:presLayoutVars>
          <dgm:chMax val="0"/>
          <dgm:bulletEnabled val="1"/>
        </dgm:presLayoutVars>
      </dgm:prSet>
      <dgm:spPr/>
      <dgm:t>
        <a:bodyPr/>
        <a:lstStyle/>
        <a:p>
          <a:endParaRPr lang="ru-RU"/>
        </a:p>
      </dgm:t>
    </dgm:pt>
    <dgm:pt modelId="{10E3A0EF-9DEC-4972-9049-A1968C2B0E5D}" type="pres">
      <dgm:prSet presAssocID="{3D03F3C3-3A9D-49D8-9EB2-70B401B984CF}" presName="spacer" presStyleCnt="0"/>
      <dgm:spPr/>
    </dgm:pt>
    <dgm:pt modelId="{1C83407A-99CA-4563-9692-8C7522F5DDFA}" type="pres">
      <dgm:prSet presAssocID="{83B50B60-7D62-4069-AFAA-D75935D58FA8}" presName="parentText" presStyleLbl="node1" presStyleIdx="7" presStyleCnt="9" custLinFactY="-27103" custLinFactNeighborX="239" custLinFactNeighborY="-100000">
        <dgm:presLayoutVars>
          <dgm:chMax val="0"/>
          <dgm:bulletEnabled val="1"/>
        </dgm:presLayoutVars>
      </dgm:prSet>
      <dgm:spPr/>
      <dgm:t>
        <a:bodyPr/>
        <a:lstStyle/>
        <a:p>
          <a:endParaRPr lang="ru-RU"/>
        </a:p>
      </dgm:t>
    </dgm:pt>
    <dgm:pt modelId="{D8A2A7B4-21BD-477D-B745-3946243A61D2}" type="pres">
      <dgm:prSet presAssocID="{1C90A5D5-3CA5-4C96-AAC4-B99124A3B8EB}" presName="spacer" presStyleCnt="0"/>
      <dgm:spPr/>
    </dgm:pt>
    <dgm:pt modelId="{D571A85E-449F-41A3-930A-64FBA3BDC436}" type="pres">
      <dgm:prSet presAssocID="{5A9BC228-AF40-4DDF-BCE5-E86FBE96E3F5}" presName="parentText" presStyleLbl="node1" presStyleIdx="8" presStyleCnt="9">
        <dgm:presLayoutVars>
          <dgm:chMax val="0"/>
          <dgm:bulletEnabled val="1"/>
        </dgm:presLayoutVars>
      </dgm:prSet>
      <dgm:spPr/>
      <dgm:t>
        <a:bodyPr/>
        <a:lstStyle/>
        <a:p>
          <a:endParaRPr lang="ru-RU"/>
        </a:p>
      </dgm:t>
    </dgm:pt>
  </dgm:ptLst>
  <dgm:cxnLst>
    <dgm:cxn modelId="{B8D61F77-1AA0-4528-9A87-5B8A458DAF91}" type="presOf" srcId="{E7B2892D-4E53-48FE-8A48-DC5C38800709}" destId="{371A19F7-7A0B-4106-AD38-815D04DF3822}" srcOrd="0" destOrd="0" presId="urn:microsoft.com/office/officeart/2005/8/layout/vList2"/>
    <dgm:cxn modelId="{049F3B4C-4789-49C0-A714-E56ABA9DF0C2}" srcId="{E7B2892D-4E53-48FE-8A48-DC5C38800709}" destId="{83B50B60-7D62-4069-AFAA-D75935D58FA8}" srcOrd="7" destOrd="0" parTransId="{301FFEF3-B1C2-4D41-88B2-ADEE4F8BB8AE}" sibTransId="{1C90A5D5-3CA5-4C96-AAC4-B99124A3B8EB}"/>
    <dgm:cxn modelId="{BEA192B8-AA36-484C-AA02-C2F0B3CD2ECA}" srcId="{E7B2892D-4E53-48FE-8A48-DC5C38800709}" destId="{BAB57692-7C3F-45F9-B52F-98F096658034}" srcOrd="4" destOrd="0" parTransId="{B17E2599-DE21-4F3F-90D0-1BDA3771F48B}" sibTransId="{D63D4428-1D92-4452-9B7E-FA85E231E75A}"/>
    <dgm:cxn modelId="{4C4E6199-0EB5-4B73-97C1-D1056291CC6D}" type="presOf" srcId="{5FDE5C5F-A648-4932-ADD3-357EDD17C28F}" destId="{0FDC4D2A-0CC8-42E1-AE5B-DF2C94A1824F}" srcOrd="0" destOrd="0" presId="urn:microsoft.com/office/officeart/2005/8/layout/vList2"/>
    <dgm:cxn modelId="{C233D670-122C-4B49-9A8C-4F68CD3D60D3}" srcId="{E7B2892D-4E53-48FE-8A48-DC5C38800709}" destId="{5FDE5C5F-A648-4932-ADD3-357EDD17C28F}" srcOrd="2" destOrd="0" parTransId="{ED1D20BC-6D50-4F0C-BCE5-DDC5E9E239FE}" sibTransId="{3725ECE4-4CA0-4D48-A30A-2B92A9A3452B}"/>
    <dgm:cxn modelId="{7DA67DAA-F00C-438F-BFFB-06DAFAA06C39}" srcId="{E7B2892D-4E53-48FE-8A48-DC5C38800709}" destId="{EFB3232E-0702-4530-B22B-0916A23B0DF1}" srcOrd="5" destOrd="0" parTransId="{8460FD16-860B-407E-A5EA-81F0E4D7476B}" sibTransId="{FAFF7C49-6998-4792-B6CF-C2A010D582A7}"/>
    <dgm:cxn modelId="{F3CD8012-9B72-4F06-90F9-76D014AC9E7B}" type="presOf" srcId="{5A9BC228-AF40-4DDF-BCE5-E86FBE96E3F5}" destId="{D571A85E-449F-41A3-930A-64FBA3BDC436}" srcOrd="0" destOrd="0" presId="urn:microsoft.com/office/officeart/2005/8/layout/vList2"/>
    <dgm:cxn modelId="{B63ABB16-BAA6-460F-AB96-81BD142C9E8B}" srcId="{E7B2892D-4E53-48FE-8A48-DC5C38800709}" destId="{5A9BC228-AF40-4DDF-BCE5-E86FBE96E3F5}" srcOrd="8" destOrd="0" parTransId="{B0B3F362-0469-437E-8AEB-315605A6B9A8}" sibTransId="{BDE722C2-B049-4571-93C1-9B8BEEF93C0D}"/>
    <dgm:cxn modelId="{E4B36EB7-B6CD-4FC2-A422-F485610FE9AF}" srcId="{E7B2892D-4E53-48FE-8A48-DC5C38800709}" destId="{65F9A92B-AE88-453D-9F7A-9BD9069BE47F}" srcOrd="0" destOrd="0" parTransId="{830F88A6-8A84-424F-ADED-3798C37C7933}" sibTransId="{646455A7-0942-43EB-8E34-2D93AF938F9D}"/>
    <dgm:cxn modelId="{E5BA3E1B-5D94-4FBF-9B2C-52E8FECEB042}" srcId="{E7B2892D-4E53-48FE-8A48-DC5C38800709}" destId="{CA372F8A-A022-4007-B205-2D3E453FED57}" srcOrd="3" destOrd="0" parTransId="{823F3211-6662-4194-94D1-AE0E0081FBE6}" sibTransId="{07CFB95F-76F4-47D2-A54B-C98EA5DC44B9}"/>
    <dgm:cxn modelId="{A97E8B20-01D9-47A8-8B49-5EF4A23D004D}" type="presOf" srcId="{65F9A92B-AE88-453D-9F7A-9BD9069BE47F}" destId="{9D4E1796-17FF-47C4-9710-418C20377AAB}" srcOrd="0" destOrd="0" presId="urn:microsoft.com/office/officeart/2005/8/layout/vList2"/>
    <dgm:cxn modelId="{796960CD-AB25-4493-B954-C9A19A8999C2}" type="presOf" srcId="{EFB3232E-0702-4530-B22B-0916A23B0DF1}" destId="{627A9A9C-BDDE-4691-B5FC-143E6B954FD4}" srcOrd="0" destOrd="0" presId="urn:microsoft.com/office/officeart/2005/8/layout/vList2"/>
    <dgm:cxn modelId="{FB5E2D74-F85D-4EDE-853D-28B4C30D7B59}" type="presOf" srcId="{CA372F8A-A022-4007-B205-2D3E453FED57}" destId="{8DA125C3-AAD7-4C15-93A9-0CA8012DA8E9}" srcOrd="0" destOrd="0" presId="urn:microsoft.com/office/officeart/2005/8/layout/vList2"/>
    <dgm:cxn modelId="{5628EB2B-0D73-4E7C-BC04-73027E89D6CA}" srcId="{E7B2892D-4E53-48FE-8A48-DC5C38800709}" destId="{C4E24946-6A69-4743-96C5-211F5B74DCDC}" srcOrd="6" destOrd="0" parTransId="{B9F453AD-5055-4E83-A759-8A3392E0FC80}" sibTransId="{3D03F3C3-3A9D-49D8-9EB2-70B401B984CF}"/>
    <dgm:cxn modelId="{ECABAAF6-A9B3-40B3-B65E-ECCF2FDA3B1B}" type="presOf" srcId="{83B50B60-7D62-4069-AFAA-D75935D58FA8}" destId="{1C83407A-99CA-4563-9692-8C7522F5DDFA}" srcOrd="0" destOrd="0" presId="urn:microsoft.com/office/officeart/2005/8/layout/vList2"/>
    <dgm:cxn modelId="{0C2B9B0E-4868-4DE8-8B91-AD491787AC56}" type="presOf" srcId="{1A2F7D4E-C607-464F-A931-61E8F9E5EE01}" destId="{CF8A3911-9F58-46AE-A050-3FA7A70E0783}" srcOrd="0" destOrd="0" presId="urn:microsoft.com/office/officeart/2005/8/layout/vList2"/>
    <dgm:cxn modelId="{6F58A1FB-8274-4737-84AD-A750D122581F}" srcId="{E7B2892D-4E53-48FE-8A48-DC5C38800709}" destId="{1A2F7D4E-C607-464F-A931-61E8F9E5EE01}" srcOrd="1" destOrd="0" parTransId="{712C64FB-CCA0-4F45-B63B-B5EDB62B949D}" sibTransId="{F22D4F2D-DFE7-4AC1-B9E8-B39A1DF39D46}"/>
    <dgm:cxn modelId="{DC239A20-D629-47A5-837A-E13302EFA852}" type="presOf" srcId="{C4E24946-6A69-4743-96C5-211F5B74DCDC}" destId="{2A248FE5-063B-4CB2-BA41-8DD114F5EFD7}" srcOrd="0" destOrd="0" presId="urn:microsoft.com/office/officeart/2005/8/layout/vList2"/>
    <dgm:cxn modelId="{7801830C-E6D6-408F-B481-F40BD6DF0662}" type="presOf" srcId="{BAB57692-7C3F-45F9-B52F-98F096658034}" destId="{A5718CA8-BD40-4109-B96D-13CAE42E2F8A}" srcOrd="0" destOrd="0" presId="urn:microsoft.com/office/officeart/2005/8/layout/vList2"/>
    <dgm:cxn modelId="{59ADD287-6AC5-4C43-9257-76230DD73EAA}" type="presParOf" srcId="{371A19F7-7A0B-4106-AD38-815D04DF3822}" destId="{9D4E1796-17FF-47C4-9710-418C20377AAB}" srcOrd="0" destOrd="0" presId="urn:microsoft.com/office/officeart/2005/8/layout/vList2"/>
    <dgm:cxn modelId="{7A1BF497-904D-4775-A63D-F6E30BE48EEF}" type="presParOf" srcId="{371A19F7-7A0B-4106-AD38-815D04DF3822}" destId="{68963C45-4295-4A15-95CE-17ADFD55F9BC}" srcOrd="1" destOrd="0" presId="urn:microsoft.com/office/officeart/2005/8/layout/vList2"/>
    <dgm:cxn modelId="{0E32E66F-93C9-4409-B931-35F8A4ECB671}" type="presParOf" srcId="{371A19F7-7A0B-4106-AD38-815D04DF3822}" destId="{CF8A3911-9F58-46AE-A050-3FA7A70E0783}" srcOrd="2" destOrd="0" presId="urn:microsoft.com/office/officeart/2005/8/layout/vList2"/>
    <dgm:cxn modelId="{2D4512C9-2FC7-43BD-B4CB-4CCDB0A8DEE1}" type="presParOf" srcId="{371A19F7-7A0B-4106-AD38-815D04DF3822}" destId="{FF4557D8-D82A-4204-BA63-045C6FE4388F}" srcOrd="3" destOrd="0" presId="urn:microsoft.com/office/officeart/2005/8/layout/vList2"/>
    <dgm:cxn modelId="{D888A380-14E2-4276-BF2A-B0B56F997666}" type="presParOf" srcId="{371A19F7-7A0B-4106-AD38-815D04DF3822}" destId="{0FDC4D2A-0CC8-42E1-AE5B-DF2C94A1824F}" srcOrd="4" destOrd="0" presId="urn:microsoft.com/office/officeart/2005/8/layout/vList2"/>
    <dgm:cxn modelId="{735E2328-5FD3-4CCC-8CFF-A702C135B5CC}" type="presParOf" srcId="{371A19F7-7A0B-4106-AD38-815D04DF3822}" destId="{D6F9EA47-B173-496F-B71E-9405F04777E9}" srcOrd="5" destOrd="0" presId="urn:microsoft.com/office/officeart/2005/8/layout/vList2"/>
    <dgm:cxn modelId="{EB467D0B-375E-4F6F-9458-CDA0D3B8BC42}" type="presParOf" srcId="{371A19F7-7A0B-4106-AD38-815D04DF3822}" destId="{8DA125C3-AAD7-4C15-93A9-0CA8012DA8E9}" srcOrd="6" destOrd="0" presId="urn:microsoft.com/office/officeart/2005/8/layout/vList2"/>
    <dgm:cxn modelId="{6BD89379-AFEF-406B-A4DB-71AB77380626}" type="presParOf" srcId="{371A19F7-7A0B-4106-AD38-815D04DF3822}" destId="{2E9BD0EC-AF01-4B03-A70A-BFB677059325}" srcOrd="7" destOrd="0" presId="urn:microsoft.com/office/officeart/2005/8/layout/vList2"/>
    <dgm:cxn modelId="{61430497-D529-41B6-912B-E712EBE1C121}" type="presParOf" srcId="{371A19F7-7A0B-4106-AD38-815D04DF3822}" destId="{A5718CA8-BD40-4109-B96D-13CAE42E2F8A}" srcOrd="8" destOrd="0" presId="urn:microsoft.com/office/officeart/2005/8/layout/vList2"/>
    <dgm:cxn modelId="{0A027877-F91B-476F-9BE6-FD1F49214803}" type="presParOf" srcId="{371A19F7-7A0B-4106-AD38-815D04DF3822}" destId="{09DCE7DF-2B5A-4917-B682-85DC3A79AD20}" srcOrd="9" destOrd="0" presId="urn:microsoft.com/office/officeart/2005/8/layout/vList2"/>
    <dgm:cxn modelId="{16B42291-6EF2-44A9-94D4-37F0773CB007}" type="presParOf" srcId="{371A19F7-7A0B-4106-AD38-815D04DF3822}" destId="{627A9A9C-BDDE-4691-B5FC-143E6B954FD4}" srcOrd="10" destOrd="0" presId="urn:microsoft.com/office/officeart/2005/8/layout/vList2"/>
    <dgm:cxn modelId="{4EFA528E-EEA6-48DF-9874-396FEE8C48F4}" type="presParOf" srcId="{371A19F7-7A0B-4106-AD38-815D04DF3822}" destId="{0CF99C14-9480-4DEC-BEC0-1A4E77E7E5C9}" srcOrd="11" destOrd="0" presId="urn:microsoft.com/office/officeart/2005/8/layout/vList2"/>
    <dgm:cxn modelId="{A91D4D78-3268-4373-A7A2-53326AAF5186}" type="presParOf" srcId="{371A19F7-7A0B-4106-AD38-815D04DF3822}" destId="{2A248FE5-063B-4CB2-BA41-8DD114F5EFD7}" srcOrd="12" destOrd="0" presId="urn:microsoft.com/office/officeart/2005/8/layout/vList2"/>
    <dgm:cxn modelId="{71418498-6F4E-4DCF-99CA-2AD197B15495}" type="presParOf" srcId="{371A19F7-7A0B-4106-AD38-815D04DF3822}" destId="{10E3A0EF-9DEC-4972-9049-A1968C2B0E5D}" srcOrd="13" destOrd="0" presId="urn:microsoft.com/office/officeart/2005/8/layout/vList2"/>
    <dgm:cxn modelId="{E8DBB4CE-34AD-4FD1-BD11-E3C0C10354C5}" type="presParOf" srcId="{371A19F7-7A0B-4106-AD38-815D04DF3822}" destId="{1C83407A-99CA-4563-9692-8C7522F5DDFA}" srcOrd="14" destOrd="0" presId="urn:microsoft.com/office/officeart/2005/8/layout/vList2"/>
    <dgm:cxn modelId="{3AEEDC15-164C-4676-837A-BC7EBE2A0B77}" type="presParOf" srcId="{371A19F7-7A0B-4106-AD38-815D04DF3822}" destId="{D8A2A7B4-21BD-477D-B745-3946243A61D2}" srcOrd="15" destOrd="0" presId="urn:microsoft.com/office/officeart/2005/8/layout/vList2"/>
    <dgm:cxn modelId="{4BCE5F47-EC65-4E49-BECF-C55AD945D2D3}" type="presParOf" srcId="{371A19F7-7A0B-4106-AD38-815D04DF3822}" destId="{D571A85E-449F-41A3-930A-64FBA3BDC436}"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E7B2892D-4E53-48FE-8A48-DC5C388007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BD4BE8CA-21FD-4179-9A37-6B13DBDF77ED}">
      <dgm:prSet custT="1"/>
      <dgm:spPr/>
      <dgm:t>
        <a:bodyPr/>
        <a:lstStyle/>
        <a:p>
          <a:pPr rtl="0"/>
          <a:r>
            <a:rPr lang="ru-RU" sz="1200" dirty="0" smtClean="0"/>
            <a:t>Если пострадавший в сознании, но до этого был в обмороке или в состоянии шока, необходимо его удобно уложить на сухую подстилку, накрыть сверху чем-либо из одежды. До прибытия врача, который должен быть вызван немедленно, необходимо обеспечить пострадавшему полный покой, непрерывно наблюдая за его дыханием и пульсом. Ни в коем случае нельзя позволять пострадавшему двигаться, а тем более продолжать работу.</a:t>
          </a:r>
          <a:endParaRPr lang="ru-RU" sz="1200" dirty="0"/>
        </a:p>
      </dgm:t>
    </dgm:pt>
    <dgm:pt modelId="{DF54F8F4-C815-417F-93DD-4838E9BDB654}" type="parTrans" cxnId="{0CE1B035-96F6-4692-839A-F804541A5E5B}">
      <dgm:prSet/>
      <dgm:spPr/>
      <dgm:t>
        <a:bodyPr/>
        <a:lstStyle/>
        <a:p>
          <a:endParaRPr lang="ru-RU"/>
        </a:p>
      </dgm:t>
    </dgm:pt>
    <dgm:pt modelId="{C16AD161-6EEE-4411-BBBB-D4A5172E111D}" type="sibTrans" cxnId="{0CE1B035-96F6-4692-839A-F804541A5E5B}">
      <dgm:prSet/>
      <dgm:spPr/>
      <dgm:t>
        <a:bodyPr/>
        <a:lstStyle/>
        <a:p>
          <a:endParaRPr lang="ru-RU"/>
        </a:p>
      </dgm:t>
    </dgm:pt>
    <dgm:pt modelId="{91AB946F-E905-4F44-BCE9-08198CC56726}">
      <dgm:prSet custT="1"/>
      <dgm:spPr/>
      <dgm:t>
        <a:bodyPr/>
        <a:lstStyle/>
        <a:p>
          <a:pPr rtl="0"/>
          <a:r>
            <a:rPr lang="ru-RU" sz="1200" dirty="0" smtClean="0"/>
            <a:t>Если пострадавший находится в бессознательном состоянии, но с сохранившимся устойчивым дыханием и пульсом, то его следует удобно уложить на подстилку, расстегнуть одежду и пояс, обеспечить приток свежего воздуха и принять меры к приведению его в сознание – поднести к носу вату, смоченную нашатырным спиртом, обрызгать лицо холодной водой, растереть и согреть тело. Пострадавшему следует обеспечить полный покой и непрерывное наблюдение за его состоянием до прибытия врача.</a:t>
          </a:r>
          <a:endParaRPr lang="ru-RU" sz="1200" dirty="0"/>
        </a:p>
      </dgm:t>
    </dgm:pt>
    <dgm:pt modelId="{172B4F65-514F-4639-8967-47DD2895D5DF}" type="parTrans" cxnId="{1210B58C-A56A-4B5D-B39B-E08932DD3D2E}">
      <dgm:prSet/>
      <dgm:spPr/>
      <dgm:t>
        <a:bodyPr/>
        <a:lstStyle/>
        <a:p>
          <a:endParaRPr lang="ru-RU"/>
        </a:p>
      </dgm:t>
    </dgm:pt>
    <dgm:pt modelId="{34EC857A-E5E0-4B52-84F2-BD2D94B81C2C}" type="sibTrans" cxnId="{1210B58C-A56A-4B5D-B39B-E08932DD3D2E}">
      <dgm:prSet/>
      <dgm:spPr/>
      <dgm:t>
        <a:bodyPr/>
        <a:lstStyle/>
        <a:p>
          <a:endParaRPr lang="ru-RU"/>
        </a:p>
      </dgm:t>
    </dgm:pt>
    <dgm:pt modelId="{319C6085-A6F5-4C2C-A515-B7057DB558E0}">
      <dgm:prSet custT="1"/>
      <dgm:spPr/>
      <dgm:t>
        <a:bodyPr/>
        <a:lstStyle/>
        <a:p>
          <a:pPr rtl="0"/>
          <a:r>
            <a:rPr lang="ru-RU" sz="1200" dirty="0" smtClean="0"/>
            <a:t>Если пострадавший плохо дышит необходимо делать искусственное дыхание.</a:t>
          </a:r>
          <a:endParaRPr lang="ru-RU" sz="1200" dirty="0"/>
        </a:p>
      </dgm:t>
    </dgm:pt>
    <dgm:pt modelId="{9F13CFEB-AD64-4757-9B3C-7479D9F4D706}" type="parTrans" cxnId="{B10EDAD9-E203-4271-92BC-FADD4D7E0AAA}">
      <dgm:prSet/>
      <dgm:spPr/>
      <dgm:t>
        <a:bodyPr/>
        <a:lstStyle/>
        <a:p>
          <a:endParaRPr lang="ru-RU"/>
        </a:p>
      </dgm:t>
    </dgm:pt>
    <dgm:pt modelId="{CF79C726-6800-4778-B598-B1AEF890AF60}" type="sibTrans" cxnId="{B10EDAD9-E203-4271-92BC-FADD4D7E0AAA}">
      <dgm:prSet/>
      <dgm:spPr/>
      <dgm:t>
        <a:bodyPr/>
        <a:lstStyle/>
        <a:p>
          <a:endParaRPr lang="ru-RU"/>
        </a:p>
      </dgm:t>
    </dgm:pt>
    <dgm:pt modelId="{252AF242-0537-45C3-95E8-0DB0A4D1481B}">
      <dgm:prSet custT="1"/>
      <dgm:spPr/>
      <dgm:t>
        <a:bodyPr/>
        <a:lstStyle/>
        <a:p>
          <a:pPr rtl="0"/>
          <a:r>
            <a:rPr lang="ru-RU" sz="1200" dirty="0" smtClean="0"/>
            <a:t>При отсутствии признаков жизни надо считать пострадавшего в состоянии клинической смерти и немедленно приступать к его оживлению, т.е. к искусственному дыханию и массажу сердца.</a:t>
          </a:r>
          <a:endParaRPr lang="ru-RU" sz="1200" dirty="0"/>
        </a:p>
      </dgm:t>
    </dgm:pt>
    <dgm:pt modelId="{3F584B10-8236-4DC5-89BF-ACE7821F0526}" type="parTrans" cxnId="{826AD75D-ED46-4CF7-B856-A05793524CA6}">
      <dgm:prSet/>
      <dgm:spPr/>
      <dgm:t>
        <a:bodyPr/>
        <a:lstStyle/>
        <a:p>
          <a:endParaRPr lang="ru-RU"/>
        </a:p>
      </dgm:t>
    </dgm:pt>
    <dgm:pt modelId="{4F01E193-BF51-477F-AAF7-0774AE88B8E8}" type="sibTrans" cxnId="{826AD75D-ED46-4CF7-B856-A05793524CA6}">
      <dgm:prSet/>
      <dgm:spPr/>
      <dgm:t>
        <a:bodyPr/>
        <a:lstStyle/>
        <a:p>
          <a:endParaRPr lang="ru-RU"/>
        </a:p>
      </dgm:t>
    </dgm:pt>
    <dgm:pt modelId="{177AACA3-DE31-496B-8415-E49681466488}">
      <dgm:prSet custT="1"/>
      <dgm:spPr/>
      <dgm:t>
        <a:bodyPr/>
        <a:lstStyle/>
        <a:p>
          <a:pPr rtl="0"/>
          <a:r>
            <a:rPr lang="ru-RU" sz="1200" dirty="0" smtClean="0"/>
            <a:t>Попытки оживления эффективны, если с момента остановки сердца прошло не более 4…5 мин.</a:t>
          </a:r>
          <a:endParaRPr lang="ru-RU" sz="1200" dirty="0"/>
        </a:p>
      </dgm:t>
    </dgm:pt>
    <dgm:pt modelId="{A11335A0-A636-48F5-AF78-ED1C7FE72FFA}" type="parTrans" cxnId="{38583D07-AA50-413A-B732-B3ED2D721B39}">
      <dgm:prSet/>
      <dgm:spPr/>
      <dgm:t>
        <a:bodyPr/>
        <a:lstStyle/>
        <a:p>
          <a:endParaRPr lang="ru-RU"/>
        </a:p>
      </dgm:t>
    </dgm:pt>
    <dgm:pt modelId="{F30117CF-CE10-4E03-AA60-166D8FCBB53A}" type="sibTrans" cxnId="{38583D07-AA50-413A-B732-B3ED2D721B39}">
      <dgm:prSet/>
      <dgm:spPr/>
      <dgm:t>
        <a:bodyPr/>
        <a:lstStyle/>
        <a:p>
          <a:endParaRPr lang="ru-RU"/>
        </a:p>
      </dgm:t>
    </dgm:pt>
    <dgm:pt modelId="{4ABF88F5-52FC-4478-98FF-DD8501127998}">
      <dgm:prSet custT="1"/>
      <dgm:spPr/>
      <dgm:t>
        <a:bodyPr/>
        <a:lstStyle/>
        <a:p>
          <a:pPr rtl="0"/>
          <a:r>
            <a:rPr lang="ru-RU" sz="1200" dirty="0" smtClean="0"/>
            <a:t>При искусственном дыхании в одну минуту следует делать 10 – 12 вдуваний взрослому человеку (т.е. через 5…6 с). </a:t>
          </a:r>
          <a:endParaRPr lang="ru-RU" sz="1200" dirty="0"/>
        </a:p>
      </dgm:t>
    </dgm:pt>
    <dgm:pt modelId="{43F3469A-7726-480A-99DA-5522B41B904A}" type="parTrans" cxnId="{95E0421D-0BCF-4AB9-9E8F-7A1CD412DBEF}">
      <dgm:prSet/>
      <dgm:spPr/>
      <dgm:t>
        <a:bodyPr/>
        <a:lstStyle/>
        <a:p>
          <a:endParaRPr lang="ru-RU"/>
        </a:p>
      </dgm:t>
    </dgm:pt>
    <dgm:pt modelId="{B288BA91-808E-4045-8596-1A310E1FF4D8}" type="sibTrans" cxnId="{95E0421D-0BCF-4AB9-9E8F-7A1CD412DBEF}">
      <dgm:prSet/>
      <dgm:spPr/>
      <dgm:t>
        <a:bodyPr/>
        <a:lstStyle/>
        <a:p>
          <a:endParaRPr lang="ru-RU"/>
        </a:p>
      </dgm:t>
    </dgm:pt>
    <dgm:pt modelId="{AC51D032-E013-45B8-A254-8D82AF0BFA87}">
      <dgm:prSet custT="1"/>
      <dgm:spPr/>
      <dgm:t>
        <a:bodyPr/>
        <a:lstStyle/>
        <a:p>
          <a:pPr rtl="0"/>
          <a:r>
            <a:rPr lang="ru-RU" sz="1200" dirty="0" smtClean="0"/>
            <a:t>При массаже сердца надавливание (толчок) на грудину следует повторять примерно 1 раз в секунду. После быстрого толчка руки остаются в достигнутом положении в течение примерно 0,5 с. После этого следует слегка выпрямиться и расслабить руки, не отнимая их от грудины.</a:t>
          </a:r>
          <a:endParaRPr lang="ru-RU" sz="1200" dirty="0"/>
        </a:p>
      </dgm:t>
    </dgm:pt>
    <dgm:pt modelId="{F413CF0F-067A-4855-8D48-092EFCF03FD5}" type="parTrans" cxnId="{563A7526-2F7E-4732-A596-564CF20331F4}">
      <dgm:prSet/>
      <dgm:spPr/>
      <dgm:t>
        <a:bodyPr/>
        <a:lstStyle/>
        <a:p>
          <a:endParaRPr lang="ru-RU"/>
        </a:p>
      </dgm:t>
    </dgm:pt>
    <dgm:pt modelId="{738A746D-A380-482A-B902-CC36FCD066C1}" type="sibTrans" cxnId="{563A7526-2F7E-4732-A596-564CF20331F4}">
      <dgm:prSet/>
      <dgm:spPr/>
      <dgm:t>
        <a:bodyPr/>
        <a:lstStyle/>
        <a:p>
          <a:endParaRPr lang="ru-RU"/>
        </a:p>
      </dgm:t>
    </dgm:pt>
    <dgm:pt modelId="{A1CC95C9-E9F7-424B-89FE-1FCEC7C975B2}">
      <dgm:prSet custT="1"/>
      <dgm:spPr/>
      <dgm:t>
        <a:bodyPr/>
        <a:lstStyle/>
        <a:p>
          <a:pPr rtl="0"/>
          <a:r>
            <a:rPr lang="ru-RU" sz="1200" dirty="0" smtClean="0"/>
            <a:t>Если помощь оказывают два человека: после одного глубокого вдувания производится пять надавливаний на грудную клетку. Если после вдувания грудная клетка пострадавшего остается неподвижной, необходимо после двух глубоких вдуваний делать 15 надавливаний. Нельзя производить надавливание на грудину во время вдоха.</a:t>
          </a:r>
          <a:endParaRPr lang="ru-RU" sz="1200" dirty="0"/>
        </a:p>
      </dgm:t>
    </dgm:pt>
    <dgm:pt modelId="{7A530A2A-8F65-406A-B2FD-C198B9F3BB98}" type="parTrans" cxnId="{E52BF639-5EF0-4118-B601-1F6158ADFE82}">
      <dgm:prSet/>
      <dgm:spPr/>
      <dgm:t>
        <a:bodyPr/>
        <a:lstStyle/>
        <a:p>
          <a:endParaRPr lang="ru-RU"/>
        </a:p>
      </dgm:t>
    </dgm:pt>
    <dgm:pt modelId="{7E60D1AF-CCE4-407E-9F03-9EAB29908C66}" type="sibTrans" cxnId="{E52BF639-5EF0-4118-B601-1F6158ADFE82}">
      <dgm:prSet/>
      <dgm:spPr/>
      <dgm:t>
        <a:bodyPr/>
        <a:lstStyle/>
        <a:p>
          <a:endParaRPr lang="ru-RU"/>
        </a:p>
      </dgm:t>
    </dgm:pt>
    <dgm:pt modelId="{B0B3BA22-3CEF-4AA2-884F-09DC58377D94}">
      <dgm:prSet custT="1"/>
      <dgm:spPr/>
      <dgm:t>
        <a:bodyPr/>
        <a:lstStyle/>
        <a:p>
          <a:pPr rtl="0"/>
          <a:r>
            <a:rPr lang="ru-RU" sz="1200" dirty="0" smtClean="0"/>
            <a:t>Если помощь оказывает один человек: после двух глубоких вдуваний - 15 надавливаний на грудную клетку и т.д.</a:t>
          </a:r>
          <a:endParaRPr lang="ru-RU" sz="1200" dirty="0"/>
        </a:p>
      </dgm:t>
    </dgm:pt>
    <dgm:pt modelId="{6FCBDED4-A565-438B-B0FB-531AF416FFDA}" type="parTrans" cxnId="{39B65F7D-EB9F-4202-8DF0-61D36AAFD512}">
      <dgm:prSet/>
      <dgm:spPr/>
      <dgm:t>
        <a:bodyPr/>
        <a:lstStyle/>
        <a:p>
          <a:endParaRPr lang="ru-RU"/>
        </a:p>
      </dgm:t>
    </dgm:pt>
    <dgm:pt modelId="{5183D9B9-3EB3-4338-8C8E-C42C147715AC}" type="sibTrans" cxnId="{39B65F7D-EB9F-4202-8DF0-61D36AAFD512}">
      <dgm:prSet/>
      <dgm:spPr/>
      <dgm:t>
        <a:bodyPr/>
        <a:lstStyle/>
        <a:p>
          <a:endParaRPr lang="ru-RU"/>
        </a:p>
      </dgm:t>
    </dgm:pt>
    <dgm:pt modelId="{371A19F7-7A0B-4106-AD38-815D04DF3822}" type="pres">
      <dgm:prSet presAssocID="{E7B2892D-4E53-48FE-8A48-DC5C38800709}" presName="linear" presStyleCnt="0">
        <dgm:presLayoutVars>
          <dgm:animLvl val="lvl"/>
          <dgm:resizeHandles val="exact"/>
        </dgm:presLayoutVars>
      </dgm:prSet>
      <dgm:spPr/>
      <dgm:t>
        <a:bodyPr/>
        <a:lstStyle/>
        <a:p>
          <a:endParaRPr lang="ru-RU"/>
        </a:p>
      </dgm:t>
    </dgm:pt>
    <dgm:pt modelId="{9816C883-F3A2-4F60-8F1E-15B83960A254}" type="pres">
      <dgm:prSet presAssocID="{BD4BE8CA-21FD-4179-9A37-6B13DBDF77ED}" presName="parentText" presStyleLbl="node1" presStyleIdx="0" presStyleCnt="9" custScaleY="129370">
        <dgm:presLayoutVars>
          <dgm:chMax val="0"/>
          <dgm:bulletEnabled val="1"/>
        </dgm:presLayoutVars>
      </dgm:prSet>
      <dgm:spPr/>
      <dgm:t>
        <a:bodyPr/>
        <a:lstStyle/>
        <a:p>
          <a:endParaRPr lang="ru-RU"/>
        </a:p>
      </dgm:t>
    </dgm:pt>
    <dgm:pt modelId="{0DA615F4-D480-4E34-BDB2-B99161C56AC4}" type="pres">
      <dgm:prSet presAssocID="{C16AD161-6EEE-4411-BBBB-D4A5172E111D}" presName="spacer" presStyleCnt="0"/>
      <dgm:spPr/>
    </dgm:pt>
    <dgm:pt modelId="{A2B61B83-F8CE-42A4-AED6-2A75D302FB4C}" type="pres">
      <dgm:prSet presAssocID="{91AB946F-E905-4F44-BCE9-08198CC56726}" presName="parentText" presStyleLbl="node1" presStyleIdx="1" presStyleCnt="9">
        <dgm:presLayoutVars>
          <dgm:chMax val="0"/>
          <dgm:bulletEnabled val="1"/>
        </dgm:presLayoutVars>
      </dgm:prSet>
      <dgm:spPr/>
      <dgm:t>
        <a:bodyPr/>
        <a:lstStyle/>
        <a:p>
          <a:endParaRPr lang="ru-RU"/>
        </a:p>
      </dgm:t>
    </dgm:pt>
    <dgm:pt modelId="{FDD76DBE-DF70-4DF6-A631-3B4D329DC0DB}" type="pres">
      <dgm:prSet presAssocID="{34EC857A-E5E0-4B52-84F2-BD2D94B81C2C}" presName="spacer" presStyleCnt="0"/>
      <dgm:spPr/>
    </dgm:pt>
    <dgm:pt modelId="{8C7C0D50-09DF-4A92-88FF-8653297C8067}" type="pres">
      <dgm:prSet presAssocID="{319C6085-A6F5-4C2C-A515-B7057DB558E0}" presName="parentText" presStyleLbl="node1" presStyleIdx="2" presStyleCnt="9" custScaleY="40381">
        <dgm:presLayoutVars>
          <dgm:chMax val="0"/>
          <dgm:bulletEnabled val="1"/>
        </dgm:presLayoutVars>
      </dgm:prSet>
      <dgm:spPr/>
      <dgm:t>
        <a:bodyPr/>
        <a:lstStyle/>
        <a:p>
          <a:endParaRPr lang="ru-RU"/>
        </a:p>
      </dgm:t>
    </dgm:pt>
    <dgm:pt modelId="{F4771618-C4E4-469C-8692-81C36FDB925D}" type="pres">
      <dgm:prSet presAssocID="{CF79C726-6800-4778-B598-B1AEF890AF60}" presName="spacer" presStyleCnt="0"/>
      <dgm:spPr/>
    </dgm:pt>
    <dgm:pt modelId="{70304400-8E3A-419B-9EA8-5DD380AF5AFA}" type="pres">
      <dgm:prSet presAssocID="{252AF242-0537-45C3-95E8-0DB0A4D1481B}" presName="parentText" presStyleLbl="node1" presStyleIdx="3" presStyleCnt="9" custScaleY="78676">
        <dgm:presLayoutVars>
          <dgm:chMax val="0"/>
          <dgm:bulletEnabled val="1"/>
        </dgm:presLayoutVars>
      </dgm:prSet>
      <dgm:spPr/>
      <dgm:t>
        <a:bodyPr/>
        <a:lstStyle/>
        <a:p>
          <a:endParaRPr lang="ru-RU"/>
        </a:p>
      </dgm:t>
    </dgm:pt>
    <dgm:pt modelId="{E0FDB582-3D5F-4222-A6DA-BFE906E59931}" type="pres">
      <dgm:prSet presAssocID="{4F01E193-BF51-477F-AAF7-0774AE88B8E8}" presName="spacer" presStyleCnt="0"/>
      <dgm:spPr/>
    </dgm:pt>
    <dgm:pt modelId="{CD604593-9709-4102-931A-8E2169B028A1}" type="pres">
      <dgm:prSet presAssocID="{177AACA3-DE31-496B-8415-E49681466488}" presName="parentText" presStyleLbl="node1" presStyleIdx="4" presStyleCnt="9" custScaleY="70758">
        <dgm:presLayoutVars>
          <dgm:chMax val="0"/>
          <dgm:bulletEnabled val="1"/>
        </dgm:presLayoutVars>
      </dgm:prSet>
      <dgm:spPr/>
      <dgm:t>
        <a:bodyPr/>
        <a:lstStyle/>
        <a:p>
          <a:endParaRPr lang="ru-RU"/>
        </a:p>
      </dgm:t>
    </dgm:pt>
    <dgm:pt modelId="{0EC0D0C1-0299-4326-9F51-54ACFDACCB09}" type="pres">
      <dgm:prSet presAssocID="{F30117CF-CE10-4E03-AA60-166D8FCBB53A}" presName="spacer" presStyleCnt="0"/>
      <dgm:spPr/>
    </dgm:pt>
    <dgm:pt modelId="{64632901-DE44-4529-8F1D-A878AC949FB1}" type="pres">
      <dgm:prSet presAssocID="{4ABF88F5-52FC-4478-98FF-DD8501127998}" presName="parentText" presStyleLbl="node1" presStyleIdx="5" presStyleCnt="9" custScaleY="68802">
        <dgm:presLayoutVars>
          <dgm:chMax val="0"/>
          <dgm:bulletEnabled val="1"/>
        </dgm:presLayoutVars>
      </dgm:prSet>
      <dgm:spPr/>
      <dgm:t>
        <a:bodyPr/>
        <a:lstStyle/>
        <a:p>
          <a:endParaRPr lang="ru-RU"/>
        </a:p>
      </dgm:t>
    </dgm:pt>
    <dgm:pt modelId="{3C36C337-0CEE-4787-BE00-AC1254DA3CFC}" type="pres">
      <dgm:prSet presAssocID="{B288BA91-808E-4045-8596-1A310E1FF4D8}" presName="spacer" presStyleCnt="0"/>
      <dgm:spPr/>
    </dgm:pt>
    <dgm:pt modelId="{38332DF1-7D51-491D-B638-C78B2F22603A}" type="pres">
      <dgm:prSet presAssocID="{AC51D032-E013-45B8-A254-8D82AF0BFA87}" presName="parentText" presStyleLbl="node1" presStyleIdx="6" presStyleCnt="9">
        <dgm:presLayoutVars>
          <dgm:chMax val="0"/>
          <dgm:bulletEnabled val="1"/>
        </dgm:presLayoutVars>
      </dgm:prSet>
      <dgm:spPr/>
      <dgm:t>
        <a:bodyPr/>
        <a:lstStyle/>
        <a:p>
          <a:endParaRPr lang="ru-RU"/>
        </a:p>
      </dgm:t>
    </dgm:pt>
    <dgm:pt modelId="{44DE2657-1070-46C5-8EF5-BB4860260998}" type="pres">
      <dgm:prSet presAssocID="{738A746D-A380-482A-B902-CC36FCD066C1}" presName="spacer" presStyleCnt="0"/>
      <dgm:spPr/>
    </dgm:pt>
    <dgm:pt modelId="{E4EC0DA8-7D99-4935-BA6C-0DEFC88A656E}" type="pres">
      <dgm:prSet presAssocID="{A1CC95C9-E9F7-424B-89FE-1FCEC7C975B2}" presName="parentText" presStyleLbl="node1" presStyleIdx="7" presStyleCnt="9">
        <dgm:presLayoutVars>
          <dgm:chMax val="0"/>
          <dgm:bulletEnabled val="1"/>
        </dgm:presLayoutVars>
      </dgm:prSet>
      <dgm:spPr/>
      <dgm:t>
        <a:bodyPr/>
        <a:lstStyle/>
        <a:p>
          <a:endParaRPr lang="ru-RU"/>
        </a:p>
      </dgm:t>
    </dgm:pt>
    <dgm:pt modelId="{3C29DD8B-C935-4BAB-985C-A6ABB058A356}" type="pres">
      <dgm:prSet presAssocID="{7E60D1AF-CCE4-407E-9F03-9EAB29908C66}" presName="spacer" presStyleCnt="0"/>
      <dgm:spPr/>
    </dgm:pt>
    <dgm:pt modelId="{0654FFAD-D417-489C-9E48-ED00AEC7BA46}" type="pres">
      <dgm:prSet presAssocID="{B0B3BA22-3CEF-4AA2-884F-09DC58377D94}" presName="parentText" presStyleLbl="node1" presStyleIdx="8" presStyleCnt="9">
        <dgm:presLayoutVars>
          <dgm:chMax val="0"/>
          <dgm:bulletEnabled val="1"/>
        </dgm:presLayoutVars>
      </dgm:prSet>
      <dgm:spPr/>
      <dgm:t>
        <a:bodyPr/>
        <a:lstStyle/>
        <a:p>
          <a:endParaRPr lang="ru-RU"/>
        </a:p>
      </dgm:t>
    </dgm:pt>
  </dgm:ptLst>
  <dgm:cxnLst>
    <dgm:cxn modelId="{67F8B89F-69DE-41C8-BADC-3E7F1A9D6C04}" type="presOf" srcId="{252AF242-0537-45C3-95E8-0DB0A4D1481B}" destId="{70304400-8E3A-419B-9EA8-5DD380AF5AFA}" srcOrd="0" destOrd="0" presId="urn:microsoft.com/office/officeart/2005/8/layout/vList2"/>
    <dgm:cxn modelId="{36119BA0-AE8A-4FD7-8ACF-36A8B4E790D3}" type="presOf" srcId="{BD4BE8CA-21FD-4179-9A37-6B13DBDF77ED}" destId="{9816C883-F3A2-4F60-8F1E-15B83960A254}" srcOrd="0" destOrd="0" presId="urn:microsoft.com/office/officeart/2005/8/layout/vList2"/>
    <dgm:cxn modelId="{38583D07-AA50-413A-B732-B3ED2D721B39}" srcId="{E7B2892D-4E53-48FE-8A48-DC5C38800709}" destId="{177AACA3-DE31-496B-8415-E49681466488}" srcOrd="4" destOrd="0" parTransId="{A11335A0-A636-48F5-AF78-ED1C7FE72FFA}" sibTransId="{F30117CF-CE10-4E03-AA60-166D8FCBB53A}"/>
    <dgm:cxn modelId="{1BF69F73-06FA-4CDD-BE67-9276490E7DF4}" type="presOf" srcId="{319C6085-A6F5-4C2C-A515-B7057DB558E0}" destId="{8C7C0D50-09DF-4A92-88FF-8653297C8067}" srcOrd="0" destOrd="0" presId="urn:microsoft.com/office/officeart/2005/8/layout/vList2"/>
    <dgm:cxn modelId="{730E2077-9403-41B5-97F1-577BDCD4DC15}" type="presOf" srcId="{A1CC95C9-E9F7-424B-89FE-1FCEC7C975B2}" destId="{E4EC0DA8-7D99-4935-BA6C-0DEFC88A656E}" srcOrd="0" destOrd="0" presId="urn:microsoft.com/office/officeart/2005/8/layout/vList2"/>
    <dgm:cxn modelId="{2ABF3FE0-C734-4E87-B2EC-B6D8D9D37466}" type="presOf" srcId="{177AACA3-DE31-496B-8415-E49681466488}" destId="{CD604593-9709-4102-931A-8E2169B028A1}" srcOrd="0" destOrd="0" presId="urn:microsoft.com/office/officeart/2005/8/layout/vList2"/>
    <dgm:cxn modelId="{B10EDAD9-E203-4271-92BC-FADD4D7E0AAA}" srcId="{E7B2892D-4E53-48FE-8A48-DC5C38800709}" destId="{319C6085-A6F5-4C2C-A515-B7057DB558E0}" srcOrd="2" destOrd="0" parTransId="{9F13CFEB-AD64-4757-9B3C-7479D9F4D706}" sibTransId="{CF79C726-6800-4778-B598-B1AEF890AF60}"/>
    <dgm:cxn modelId="{E52BF639-5EF0-4118-B601-1F6158ADFE82}" srcId="{E7B2892D-4E53-48FE-8A48-DC5C38800709}" destId="{A1CC95C9-E9F7-424B-89FE-1FCEC7C975B2}" srcOrd="7" destOrd="0" parTransId="{7A530A2A-8F65-406A-B2FD-C198B9F3BB98}" sibTransId="{7E60D1AF-CCE4-407E-9F03-9EAB29908C66}"/>
    <dgm:cxn modelId="{632D4020-4EE6-48F9-A9F8-87E2D0398B2D}" type="presOf" srcId="{AC51D032-E013-45B8-A254-8D82AF0BFA87}" destId="{38332DF1-7D51-491D-B638-C78B2F22603A}" srcOrd="0" destOrd="0" presId="urn:microsoft.com/office/officeart/2005/8/layout/vList2"/>
    <dgm:cxn modelId="{B191297F-41E1-4481-B9B5-65C9A03E9107}" type="presOf" srcId="{4ABF88F5-52FC-4478-98FF-DD8501127998}" destId="{64632901-DE44-4529-8F1D-A878AC949FB1}" srcOrd="0" destOrd="0" presId="urn:microsoft.com/office/officeart/2005/8/layout/vList2"/>
    <dgm:cxn modelId="{95E0421D-0BCF-4AB9-9E8F-7A1CD412DBEF}" srcId="{E7B2892D-4E53-48FE-8A48-DC5C38800709}" destId="{4ABF88F5-52FC-4478-98FF-DD8501127998}" srcOrd="5" destOrd="0" parTransId="{43F3469A-7726-480A-99DA-5522B41B904A}" sibTransId="{B288BA91-808E-4045-8596-1A310E1FF4D8}"/>
    <dgm:cxn modelId="{8FF7D206-6813-419C-AAD0-5D8515B5457F}" type="presOf" srcId="{91AB946F-E905-4F44-BCE9-08198CC56726}" destId="{A2B61B83-F8CE-42A4-AED6-2A75D302FB4C}" srcOrd="0" destOrd="0" presId="urn:microsoft.com/office/officeart/2005/8/layout/vList2"/>
    <dgm:cxn modelId="{0CE1B035-96F6-4692-839A-F804541A5E5B}" srcId="{E7B2892D-4E53-48FE-8A48-DC5C38800709}" destId="{BD4BE8CA-21FD-4179-9A37-6B13DBDF77ED}" srcOrd="0" destOrd="0" parTransId="{DF54F8F4-C815-417F-93DD-4838E9BDB654}" sibTransId="{C16AD161-6EEE-4411-BBBB-D4A5172E111D}"/>
    <dgm:cxn modelId="{39B65F7D-EB9F-4202-8DF0-61D36AAFD512}" srcId="{E7B2892D-4E53-48FE-8A48-DC5C38800709}" destId="{B0B3BA22-3CEF-4AA2-884F-09DC58377D94}" srcOrd="8" destOrd="0" parTransId="{6FCBDED4-A565-438B-B0FB-531AF416FFDA}" sibTransId="{5183D9B9-3EB3-4338-8C8E-C42C147715AC}"/>
    <dgm:cxn modelId="{826AD75D-ED46-4CF7-B856-A05793524CA6}" srcId="{E7B2892D-4E53-48FE-8A48-DC5C38800709}" destId="{252AF242-0537-45C3-95E8-0DB0A4D1481B}" srcOrd="3" destOrd="0" parTransId="{3F584B10-8236-4DC5-89BF-ACE7821F0526}" sibTransId="{4F01E193-BF51-477F-AAF7-0774AE88B8E8}"/>
    <dgm:cxn modelId="{563A7526-2F7E-4732-A596-564CF20331F4}" srcId="{E7B2892D-4E53-48FE-8A48-DC5C38800709}" destId="{AC51D032-E013-45B8-A254-8D82AF0BFA87}" srcOrd="6" destOrd="0" parTransId="{F413CF0F-067A-4855-8D48-092EFCF03FD5}" sibTransId="{738A746D-A380-482A-B902-CC36FCD066C1}"/>
    <dgm:cxn modelId="{DD22CA09-E226-4B78-9044-408B1D779587}" type="presOf" srcId="{E7B2892D-4E53-48FE-8A48-DC5C38800709}" destId="{371A19F7-7A0B-4106-AD38-815D04DF3822}" srcOrd="0" destOrd="0" presId="urn:microsoft.com/office/officeart/2005/8/layout/vList2"/>
    <dgm:cxn modelId="{8DC2CCEF-70F6-4CA3-9699-4C331EE75E0D}" type="presOf" srcId="{B0B3BA22-3CEF-4AA2-884F-09DC58377D94}" destId="{0654FFAD-D417-489C-9E48-ED00AEC7BA46}" srcOrd="0" destOrd="0" presId="urn:microsoft.com/office/officeart/2005/8/layout/vList2"/>
    <dgm:cxn modelId="{1210B58C-A56A-4B5D-B39B-E08932DD3D2E}" srcId="{E7B2892D-4E53-48FE-8A48-DC5C38800709}" destId="{91AB946F-E905-4F44-BCE9-08198CC56726}" srcOrd="1" destOrd="0" parTransId="{172B4F65-514F-4639-8967-47DD2895D5DF}" sibTransId="{34EC857A-E5E0-4B52-84F2-BD2D94B81C2C}"/>
    <dgm:cxn modelId="{E9B3E268-2EAE-4448-A250-B5DFC89C71F9}" type="presParOf" srcId="{371A19F7-7A0B-4106-AD38-815D04DF3822}" destId="{9816C883-F3A2-4F60-8F1E-15B83960A254}" srcOrd="0" destOrd="0" presId="urn:microsoft.com/office/officeart/2005/8/layout/vList2"/>
    <dgm:cxn modelId="{A53389B8-791D-440A-AE11-4F167CB5E87E}" type="presParOf" srcId="{371A19F7-7A0B-4106-AD38-815D04DF3822}" destId="{0DA615F4-D480-4E34-BDB2-B99161C56AC4}" srcOrd="1" destOrd="0" presId="urn:microsoft.com/office/officeart/2005/8/layout/vList2"/>
    <dgm:cxn modelId="{BEBC533B-2F70-440F-8236-822E98872C7F}" type="presParOf" srcId="{371A19F7-7A0B-4106-AD38-815D04DF3822}" destId="{A2B61B83-F8CE-42A4-AED6-2A75D302FB4C}" srcOrd="2" destOrd="0" presId="urn:microsoft.com/office/officeart/2005/8/layout/vList2"/>
    <dgm:cxn modelId="{A2425E52-7B24-4B4F-B02D-C9BD40BF3167}" type="presParOf" srcId="{371A19F7-7A0B-4106-AD38-815D04DF3822}" destId="{FDD76DBE-DF70-4DF6-A631-3B4D329DC0DB}" srcOrd="3" destOrd="0" presId="urn:microsoft.com/office/officeart/2005/8/layout/vList2"/>
    <dgm:cxn modelId="{E510C0DC-A731-452D-B4EF-B06ADF15902C}" type="presParOf" srcId="{371A19F7-7A0B-4106-AD38-815D04DF3822}" destId="{8C7C0D50-09DF-4A92-88FF-8653297C8067}" srcOrd="4" destOrd="0" presId="urn:microsoft.com/office/officeart/2005/8/layout/vList2"/>
    <dgm:cxn modelId="{EA514308-6328-492E-845C-64B8DDB2C2EF}" type="presParOf" srcId="{371A19F7-7A0B-4106-AD38-815D04DF3822}" destId="{F4771618-C4E4-469C-8692-81C36FDB925D}" srcOrd="5" destOrd="0" presId="urn:microsoft.com/office/officeart/2005/8/layout/vList2"/>
    <dgm:cxn modelId="{1BD8941A-D68C-4313-A447-8B384466C597}" type="presParOf" srcId="{371A19F7-7A0B-4106-AD38-815D04DF3822}" destId="{70304400-8E3A-419B-9EA8-5DD380AF5AFA}" srcOrd="6" destOrd="0" presId="urn:microsoft.com/office/officeart/2005/8/layout/vList2"/>
    <dgm:cxn modelId="{A0CA5A03-C644-4070-984E-64A1CB823DDF}" type="presParOf" srcId="{371A19F7-7A0B-4106-AD38-815D04DF3822}" destId="{E0FDB582-3D5F-4222-A6DA-BFE906E59931}" srcOrd="7" destOrd="0" presId="urn:microsoft.com/office/officeart/2005/8/layout/vList2"/>
    <dgm:cxn modelId="{E6ACF81C-AE32-49FF-9D57-BF4ECD89D1ED}" type="presParOf" srcId="{371A19F7-7A0B-4106-AD38-815D04DF3822}" destId="{CD604593-9709-4102-931A-8E2169B028A1}" srcOrd="8" destOrd="0" presId="urn:microsoft.com/office/officeart/2005/8/layout/vList2"/>
    <dgm:cxn modelId="{22FA5D04-C21F-4FD3-A83C-068122D65820}" type="presParOf" srcId="{371A19F7-7A0B-4106-AD38-815D04DF3822}" destId="{0EC0D0C1-0299-4326-9F51-54ACFDACCB09}" srcOrd="9" destOrd="0" presId="urn:microsoft.com/office/officeart/2005/8/layout/vList2"/>
    <dgm:cxn modelId="{B81CE9E2-0FF0-4A3F-8780-CC36A82B229D}" type="presParOf" srcId="{371A19F7-7A0B-4106-AD38-815D04DF3822}" destId="{64632901-DE44-4529-8F1D-A878AC949FB1}" srcOrd="10" destOrd="0" presId="urn:microsoft.com/office/officeart/2005/8/layout/vList2"/>
    <dgm:cxn modelId="{05285EBD-99B6-48F2-9317-B2B2854F7647}" type="presParOf" srcId="{371A19F7-7A0B-4106-AD38-815D04DF3822}" destId="{3C36C337-0CEE-4787-BE00-AC1254DA3CFC}" srcOrd="11" destOrd="0" presId="urn:microsoft.com/office/officeart/2005/8/layout/vList2"/>
    <dgm:cxn modelId="{117AEF2A-AE67-4C19-B41B-A2BB1B27385E}" type="presParOf" srcId="{371A19F7-7A0B-4106-AD38-815D04DF3822}" destId="{38332DF1-7D51-491D-B638-C78B2F22603A}" srcOrd="12" destOrd="0" presId="urn:microsoft.com/office/officeart/2005/8/layout/vList2"/>
    <dgm:cxn modelId="{E7D89FD8-9563-4853-BA59-07210C36272E}" type="presParOf" srcId="{371A19F7-7A0B-4106-AD38-815D04DF3822}" destId="{44DE2657-1070-46C5-8EF5-BB4860260998}" srcOrd="13" destOrd="0" presId="urn:microsoft.com/office/officeart/2005/8/layout/vList2"/>
    <dgm:cxn modelId="{E7F0B983-CB74-4C07-BACE-593D98ADDC8A}" type="presParOf" srcId="{371A19F7-7A0B-4106-AD38-815D04DF3822}" destId="{E4EC0DA8-7D99-4935-BA6C-0DEFC88A656E}" srcOrd="14" destOrd="0" presId="urn:microsoft.com/office/officeart/2005/8/layout/vList2"/>
    <dgm:cxn modelId="{B2DE923E-A3D9-4E22-A496-01E8098F6F26}" type="presParOf" srcId="{371A19F7-7A0B-4106-AD38-815D04DF3822}" destId="{3C29DD8B-C935-4BAB-985C-A6ABB058A356}" srcOrd="15" destOrd="0" presId="urn:microsoft.com/office/officeart/2005/8/layout/vList2"/>
    <dgm:cxn modelId="{CA719D0B-4522-4614-8DDE-E79D2D08DD3D}" type="presParOf" srcId="{371A19F7-7A0B-4106-AD38-815D04DF3822}" destId="{0654FFAD-D417-489C-9E48-ED00AEC7BA46}"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4BBF4474-B55B-4D2A-A5D5-2D43FCA4C0D6}"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522F50AC-21D7-4F89-BA14-BED72A73D897}">
      <dgm:prSet phldrT="[Текст]" custT="1"/>
      <dgm:spPr/>
      <dgm:t>
        <a:bodyPr/>
        <a:lstStyle/>
        <a:p>
          <a:r>
            <a:rPr lang="ru-RU" sz="1400" dirty="0" smtClean="0"/>
            <a:t>Причины несчастных случаев </a:t>
          </a:r>
          <a:endParaRPr lang="ru-RU" sz="1400" dirty="0"/>
        </a:p>
      </dgm:t>
    </dgm:pt>
    <dgm:pt modelId="{F1386175-E160-4DF7-8575-FC0455A48857}" type="parTrans" cxnId="{1FD941BC-ACE0-4938-AE57-BDA1589567DB}">
      <dgm:prSet/>
      <dgm:spPr/>
      <dgm:t>
        <a:bodyPr/>
        <a:lstStyle/>
        <a:p>
          <a:endParaRPr lang="ru-RU"/>
        </a:p>
      </dgm:t>
    </dgm:pt>
    <dgm:pt modelId="{4B0E5BA7-49E6-46B9-B501-FED3F9A4DC6B}" type="sibTrans" cxnId="{1FD941BC-ACE0-4938-AE57-BDA1589567DB}">
      <dgm:prSet/>
      <dgm:spPr/>
      <dgm:t>
        <a:bodyPr/>
        <a:lstStyle/>
        <a:p>
          <a:endParaRPr lang="ru-RU"/>
        </a:p>
      </dgm:t>
    </dgm:pt>
    <dgm:pt modelId="{D6BA52B7-BAB6-44EF-9BE2-BD96A8B01433}" type="asst">
      <dgm:prSet phldrT="[Текст]" custT="1"/>
      <dgm:spPr/>
      <dgm:t>
        <a:bodyPr/>
        <a:lstStyle/>
        <a:p>
          <a:r>
            <a:rPr lang="ru-RU" sz="1400" dirty="0" smtClean="0"/>
            <a:t>Технические</a:t>
          </a:r>
          <a:endParaRPr lang="ru-RU" sz="1400" dirty="0"/>
        </a:p>
      </dgm:t>
    </dgm:pt>
    <dgm:pt modelId="{841922B0-712E-43A5-8C3F-44E1AFB607C5}" type="parTrans" cxnId="{A7EA52BB-974A-40EF-A5FC-94267AC00A3D}">
      <dgm:prSet/>
      <dgm:spPr/>
      <dgm:t>
        <a:bodyPr/>
        <a:lstStyle/>
        <a:p>
          <a:endParaRPr lang="ru-RU"/>
        </a:p>
      </dgm:t>
    </dgm:pt>
    <dgm:pt modelId="{3DF5B956-0074-4951-96C0-E84246EE1DA1}" type="sibTrans" cxnId="{A7EA52BB-974A-40EF-A5FC-94267AC00A3D}">
      <dgm:prSet/>
      <dgm:spPr/>
      <dgm:t>
        <a:bodyPr/>
        <a:lstStyle/>
        <a:p>
          <a:endParaRPr lang="ru-RU"/>
        </a:p>
      </dgm:t>
    </dgm:pt>
    <dgm:pt modelId="{28BB3B37-CF7D-4FB4-99FD-D87765F81189}">
      <dgm:prSet phldrT="[Текст]" custT="1"/>
      <dgm:spPr/>
      <dgm:t>
        <a:bodyPr/>
        <a:lstStyle/>
        <a:p>
          <a:r>
            <a:rPr lang="ru-RU" sz="1400" dirty="0" smtClean="0"/>
            <a:t>нарушение технологии выполнения работ</a:t>
          </a:r>
          <a:endParaRPr lang="ru-RU" sz="1400" dirty="0"/>
        </a:p>
      </dgm:t>
    </dgm:pt>
    <dgm:pt modelId="{9306186E-4DB5-4016-AA7C-A9A2096D1985}" type="parTrans" cxnId="{F3E05AF8-930A-4DF5-B7C7-8554F03A3681}">
      <dgm:prSet/>
      <dgm:spPr/>
      <dgm:t>
        <a:bodyPr/>
        <a:lstStyle/>
        <a:p>
          <a:endParaRPr lang="ru-RU"/>
        </a:p>
      </dgm:t>
    </dgm:pt>
    <dgm:pt modelId="{35F680A3-C914-4CFF-AF2B-23EB4CC4CFB6}" type="sibTrans" cxnId="{F3E05AF8-930A-4DF5-B7C7-8554F03A3681}">
      <dgm:prSet/>
      <dgm:spPr/>
      <dgm:t>
        <a:bodyPr/>
        <a:lstStyle/>
        <a:p>
          <a:endParaRPr lang="ru-RU"/>
        </a:p>
      </dgm:t>
    </dgm:pt>
    <dgm:pt modelId="{C062EDA2-5CE7-468F-B4CA-4213F8E274B7}" type="asst">
      <dgm:prSet phldrT="[Текст]" custT="1"/>
      <dgm:spPr/>
      <dgm:t>
        <a:bodyPr/>
        <a:lstStyle/>
        <a:p>
          <a:r>
            <a:rPr lang="ru-RU" sz="1400" dirty="0" smtClean="0"/>
            <a:t>Организационные</a:t>
          </a:r>
          <a:endParaRPr lang="ru-RU" sz="1400" dirty="0"/>
        </a:p>
      </dgm:t>
    </dgm:pt>
    <dgm:pt modelId="{5BB859C4-F355-4BC1-A723-E0713C61EADE}" type="parTrans" cxnId="{368828E7-EED9-4326-B056-2150D5D2EA3C}">
      <dgm:prSet/>
      <dgm:spPr/>
      <dgm:t>
        <a:bodyPr/>
        <a:lstStyle/>
        <a:p>
          <a:endParaRPr lang="ru-RU"/>
        </a:p>
      </dgm:t>
    </dgm:pt>
    <dgm:pt modelId="{455B9FF9-D7E3-4F0B-B392-915BC3E21DD9}" type="sibTrans" cxnId="{368828E7-EED9-4326-B056-2150D5D2EA3C}">
      <dgm:prSet/>
      <dgm:spPr/>
      <dgm:t>
        <a:bodyPr/>
        <a:lstStyle/>
        <a:p>
          <a:endParaRPr lang="ru-RU"/>
        </a:p>
      </dgm:t>
    </dgm:pt>
    <dgm:pt modelId="{2755AA2E-E07F-491C-A68B-55CD72FDFC2D}" type="asst">
      <dgm:prSet phldrT="[Текст]" custT="1"/>
      <dgm:spPr/>
      <dgm:t>
        <a:bodyPr/>
        <a:lstStyle/>
        <a:p>
          <a:r>
            <a:rPr lang="ru-RU" sz="1400" dirty="0" smtClean="0"/>
            <a:t>конструктивные недостатки машин, механизмов, оборудования, инструментов и приспособлений</a:t>
          </a:r>
          <a:endParaRPr lang="ru-RU" sz="1400" dirty="0"/>
        </a:p>
      </dgm:t>
    </dgm:pt>
    <dgm:pt modelId="{434BB669-55C5-4D29-81B7-ADF3430F102F}" type="parTrans" cxnId="{854CF16B-8FA5-47D1-BD23-4B02DFA44B8C}">
      <dgm:prSet/>
      <dgm:spPr/>
      <dgm:t>
        <a:bodyPr/>
        <a:lstStyle/>
        <a:p>
          <a:endParaRPr lang="ru-RU"/>
        </a:p>
      </dgm:t>
    </dgm:pt>
    <dgm:pt modelId="{C9848008-8AB0-4093-ABE9-8CCF80F15A68}" type="sibTrans" cxnId="{854CF16B-8FA5-47D1-BD23-4B02DFA44B8C}">
      <dgm:prSet/>
      <dgm:spPr/>
      <dgm:t>
        <a:bodyPr/>
        <a:lstStyle/>
        <a:p>
          <a:endParaRPr lang="ru-RU"/>
        </a:p>
      </dgm:t>
    </dgm:pt>
    <dgm:pt modelId="{CD737DBA-D77C-406F-B1BB-404A8A7AB7CD}">
      <dgm:prSet custT="1"/>
      <dgm:spPr/>
      <dgm:t>
        <a:bodyPr/>
        <a:lstStyle/>
        <a:p>
          <a:r>
            <a:rPr lang="ru-RU" sz="1400" dirty="0" smtClean="0"/>
            <a:t>неисправность машин, механизмов, оборудования</a:t>
          </a:r>
          <a:endParaRPr lang="ru-RU" sz="1400" dirty="0"/>
        </a:p>
      </dgm:t>
    </dgm:pt>
    <dgm:pt modelId="{3E157D60-EA28-4436-AD68-32B1E62448C6}" type="parTrans" cxnId="{D40E10CB-77ED-42F3-B4FA-5A65C441FA26}">
      <dgm:prSet/>
      <dgm:spPr/>
      <dgm:t>
        <a:bodyPr/>
        <a:lstStyle/>
        <a:p>
          <a:endParaRPr lang="ru-RU"/>
        </a:p>
      </dgm:t>
    </dgm:pt>
    <dgm:pt modelId="{DF483986-A43E-4611-8C99-1A5A51248D85}" type="sibTrans" cxnId="{D40E10CB-77ED-42F3-B4FA-5A65C441FA26}">
      <dgm:prSet/>
      <dgm:spPr/>
      <dgm:t>
        <a:bodyPr/>
        <a:lstStyle/>
        <a:p>
          <a:endParaRPr lang="ru-RU"/>
        </a:p>
      </dgm:t>
    </dgm:pt>
    <dgm:pt modelId="{93979196-2247-45E5-A285-4D5BCB2C3D6A}">
      <dgm:prSet custT="1"/>
      <dgm:spPr/>
      <dgm:t>
        <a:bodyPr/>
        <a:lstStyle/>
        <a:p>
          <a:r>
            <a:rPr lang="ru-RU" sz="1400" dirty="0" smtClean="0"/>
            <a:t>неудовлетворительное состояние зданий, сооружений и их элементов</a:t>
          </a:r>
          <a:endParaRPr lang="ru-RU" sz="1400" dirty="0"/>
        </a:p>
      </dgm:t>
    </dgm:pt>
    <dgm:pt modelId="{E527039C-8E48-4C18-ABF8-12ACAEF8F745}" type="parTrans" cxnId="{44C349FF-E142-460B-BE5E-0FA073A6F7D1}">
      <dgm:prSet/>
      <dgm:spPr/>
      <dgm:t>
        <a:bodyPr/>
        <a:lstStyle/>
        <a:p>
          <a:endParaRPr lang="ru-RU"/>
        </a:p>
      </dgm:t>
    </dgm:pt>
    <dgm:pt modelId="{C4C0D24F-EC6A-485A-BC4D-5874472895D1}" type="sibTrans" cxnId="{44C349FF-E142-460B-BE5E-0FA073A6F7D1}">
      <dgm:prSet/>
      <dgm:spPr/>
      <dgm:t>
        <a:bodyPr/>
        <a:lstStyle/>
        <a:p>
          <a:endParaRPr lang="ru-RU"/>
        </a:p>
      </dgm:t>
    </dgm:pt>
    <dgm:pt modelId="{98742F5B-9DA6-455F-B146-12BA1D7FC71B}">
      <dgm:prSet custT="1"/>
      <dgm:spPr/>
      <dgm:t>
        <a:bodyPr/>
        <a:lstStyle/>
        <a:p>
          <a:r>
            <a:rPr lang="ru-RU" sz="1400" dirty="0" smtClean="0"/>
            <a:t>нарушение правил дорожного движения</a:t>
          </a:r>
          <a:endParaRPr lang="ru-RU" sz="1400" dirty="0"/>
        </a:p>
      </dgm:t>
    </dgm:pt>
    <dgm:pt modelId="{C45E7C36-4024-493F-8411-C4A98279A360}" type="parTrans" cxnId="{8013385C-0D33-4ADF-8435-AAE0782F34FC}">
      <dgm:prSet/>
      <dgm:spPr/>
      <dgm:t>
        <a:bodyPr/>
        <a:lstStyle/>
        <a:p>
          <a:endParaRPr lang="ru-RU"/>
        </a:p>
      </dgm:t>
    </dgm:pt>
    <dgm:pt modelId="{1AA9FC76-7478-455C-86A5-FD9BF0D60C07}" type="sibTrans" cxnId="{8013385C-0D33-4ADF-8435-AAE0782F34FC}">
      <dgm:prSet/>
      <dgm:spPr/>
      <dgm:t>
        <a:bodyPr/>
        <a:lstStyle/>
        <a:p>
          <a:endParaRPr lang="ru-RU"/>
        </a:p>
      </dgm:t>
    </dgm:pt>
    <dgm:pt modelId="{CEF0B5B8-BD0D-48E0-AE57-B10B330C90F0}">
      <dgm:prSet custT="1"/>
      <dgm:spPr/>
      <dgm:t>
        <a:bodyPr/>
        <a:lstStyle/>
        <a:p>
          <a:r>
            <a:rPr lang="ru-RU" sz="1400" dirty="0" smtClean="0"/>
            <a:t>неудовлетворительная организация работ</a:t>
          </a:r>
          <a:endParaRPr lang="ru-RU" sz="1400" dirty="0"/>
        </a:p>
      </dgm:t>
    </dgm:pt>
    <dgm:pt modelId="{9D84FD98-58B6-484A-8E36-142AC9AD62DF}" type="parTrans" cxnId="{F19A4F08-BF1B-4FBA-AB5E-0BC64EE0640E}">
      <dgm:prSet/>
      <dgm:spPr/>
      <dgm:t>
        <a:bodyPr/>
        <a:lstStyle/>
        <a:p>
          <a:endParaRPr lang="ru-RU"/>
        </a:p>
      </dgm:t>
    </dgm:pt>
    <dgm:pt modelId="{BE23B2F1-4992-4589-B28C-E70066C22E60}" type="sibTrans" cxnId="{F19A4F08-BF1B-4FBA-AB5E-0BC64EE0640E}">
      <dgm:prSet/>
      <dgm:spPr/>
      <dgm:t>
        <a:bodyPr/>
        <a:lstStyle/>
        <a:p>
          <a:endParaRPr lang="ru-RU"/>
        </a:p>
      </dgm:t>
    </dgm:pt>
    <dgm:pt modelId="{7BCB5B8B-FCE2-4AE6-9F90-FA20200ED91B}">
      <dgm:prSet custT="1"/>
      <dgm:spPr/>
      <dgm:t>
        <a:bodyPr/>
        <a:lstStyle/>
        <a:p>
          <a:r>
            <a:rPr lang="ru-RU" sz="1400" dirty="0" smtClean="0"/>
            <a:t>недостатки в обучении и инструктировании работающих безопасности труда</a:t>
          </a:r>
          <a:endParaRPr lang="ru-RU" sz="1400" dirty="0"/>
        </a:p>
      </dgm:t>
    </dgm:pt>
    <dgm:pt modelId="{499EEF24-1CFF-463A-B50A-E63117C3B663}" type="parTrans" cxnId="{3BD0CD6D-E22E-44E8-A804-61C497249F29}">
      <dgm:prSet/>
      <dgm:spPr/>
      <dgm:t>
        <a:bodyPr/>
        <a:lstStyle/>
        <a:p>
          <a:endParaRPr lang="ru-RU"/>
        </a:p>
      </dgm:t>
    </dgm:pt>
    <dgm:pt modelId="{360D01F2-92FD-4A8E-855D-F0FB23BAC5E5}" type="sibTrans" cxnId="{3BD0CD6D-E22E-44E8-A804-61C497249F29}">
      <dgm:prSet/>
      <dgm:spPr/>
      <dgm:t>
        <a:bodyPr/>
        <a:lstStyle/>
        <a:p>
          <a:endParaRPr lang="ru-RU"/>
        </a:p>
      </dgm:t>
    </dgm:pt>
    <dgm:pt modelId="{485C3D67-FC41-4E32-A631-9F753D7FCDFD}">
      <dgm:prSet custT="1"/>
      <dgm:spPr/>
      <dgm:t>
        <a:bodyPr/>
        <a:lstStyle/>
        <a:p>
          <a:r>
            <a:rPr lang="ru-RU" sz="1400" dirty="0" smtClean="0"/>
            <a:t>использование работающих не по специальности</a:t>
          </a:r>
          <a:endParaRPr lang="ru-RU" sz="1400" dirty="0"/>
        </a:p>
      </dgm:t>
    </dgm:pt>
    <dgm:pt modelId="{EC87D7A3-1FF5-40EC-A3B1-9AF93A133C9E}" type="parTrans" cxnId="{1F264A81-FDA3-4443-A5BB-AC799E159349}">
      <dgm:prSet/>
      <dgm:spPr/>
      <dgm:t>
        <a:bodyPr/>
        <a:lstStyle/>
        <a:p>
          <a:endParaRPr lang="ru-RU"/>
        </a:p>
      </dgm:t>
    </dgm:pt>
    <dgm:pt modelId="{EE522A91-C123-440B-9133-AEA869D8EF59}" type="sibTrans" cxnId="{1F264A81-FDA3-4443-A5BB-AC799E159349}">
      <dgm:prSet/>
      <dgm:spPr/>
      <dgm:t>
        <a:bodyPr/>
        <a:lstStyle/>
        <a:p>
          <a:endParaRPr lang="ru-RU"/>
        </a:p>
      </dgm:t>
    </dgm:pt>
    <dgm:pt modelId="{3D800F4F-67DA-42B3-A94A-E55FEC3F546F}">
      <dgm:prSet custT="1"/>
      <dgm:spPr/>
      <dgm:t>
        <a:bodyPr/>
        <a:lstStyle/>
        <a:p>
          <a:r>
            <a:rPr lang="ru-RU" sz="1400" dirty="0" smtClean="0"/>
            <a:t>личный фактор </a:t>
          </a:r>
          <a:endParaRPr lang="ru-RU" sz="1400" dirty="0"/>
        </a:p>
      </dgm:t>
    </dgm:pt>
    <dgm:pt modelId="{F2DBC386-9CE0-44CB-B1CB-5BAF24531B10}" type="parTrans" cxnId="{5ED1F52E-A3FE-4315-9F7F-249C0684FD24}">
      <dgm:prSet/>
      <dgm:spPr/>
      <dgm:t>
        <a:bodyPr/>
        <a:lstStyle/>
        <a:p>
          <a:endParaRPr lang="ru-RU"/>
        </a:p>
      </dgm:t>
    </dgm:pt>
    <dgm:pt modelId="{B41AD78B-A055-4BD5-BF24-737DDC2A0913}" type="sibTrans" cxnId="{5ED1F52E-A3FE-4315-9F7F-249C0684FD24}">
      <dgm:prSet/>
      <dgm:spPr/>
      <dgm:t>
        <a:bodyPr/>
        <a:lstStyle/>
        <a:p>
          <a:endParaRPr lang="ru-RU"/>
        </a:p>
      </dgm:t>
    </dgm:pt>
    <dgm:pt modelId="{704F37DA-4297-4CCD-B6E0-48CBD8F9FC1B}">
      <dgm:prSet custT="1"/>
      <dgm:spPr/>
      <dgm:t>
        <a:bodyPr/>
        <a:lstStyle/>
        <a:p>
          <a:r>
            <a:rPr lang="ru-RU" sz="1400" dirty="0" smtClean="0"/>
            <a:t>несовершенство технологических процессов</a:t>
          </a:r>
          <a:endParaRPr lang="ru-RU" sz="1400" dirty="0"/>
        </a:p>
      </dgm:t>
    </dgm:pt>
    <dgm:pt modelId="{D11B4954-5454-4855-9C02-3E38EE350F39}" type="sibTrans" cxnId="{9ADC1C70-03ED-432B-81FF-2FE81A5F6861}">
      <dgm:prSet/>
      <dgm:spPr/>
      <dgm:t>
        <a:bodyPr/>
        <a:lstStyle/>
        <a:p>
          <a:endParaRPr lang="ru-RU"/>
        </a:p>
      </dgm:t>
    </dgm:pt>
    <dgm:pt modelId="{6BD7072D-D476-4235-8E6B-C81B122E7DB0}" type="parTrans" cxnId="{9ADC1C70-03ED-432B-81FF-2FE81A5F6861}">
      <dgm:prSet/>
      <dgm:spPr/>
      <dgm:t>
        <a:bodyPr/>
        <a:lstStyle/>
        <a:p>
          <a:endParaRPr lang="ru-RU"/>
        </a:p>
      </dgm:t>
    </dgm:pt>
    <dgm:pt modelId="{B8293590-255A-4335-9E28-36F80CC7A5B1}">
      <dgm:prSet custT="1"/>
      <dgm:spPr/>
      <dgm:t>
        <a:bodyPr/>
        <a:lstStyle/>
        <a:p>
          <a:r>
            <a:rPr lang="ru-RU" sz="1400" dirty="0" smtClean="0"/>
            <a:t>нарушение трудовой дисциплины</a:t>
          </a:r>
          <a:endParaRPr lang="ru-RU" sz="1400" dirty="0"/>
        </a:p>
      </dgm:t>
    </dgm:pt>
    <dgm:pt modelId="{8AF49E65-9CC1-4161-8685-D60995028867}" type="sibTrans" cxnId="{EA53B6EB-D863-42D9-B7D1-C4A41C0841E2}">
      <dgm:prSet/>
      <dgm:spPr/>
      <dgm:t>
        <a:bodyPr/>
        <a:lstStyle/>
        <a:p>
          <a:endParaRPr lang="ru-RU"/>
        </a:p>
      </dgm:t>
    </dgm:pt>
    <dgm:pt modelId="{4E77F8A8-0BA5-4B94-9BD0-A908782E2568}" type="parTrans" cxnId="{EA53B6EB-D863-42D9-B7D1-C4A41C0841E2}">
      <dgm:prSet/>
      <dgm:spPr/>
      <dgm:t>
        <a:bodyPr/>
        <a:lstStyle/>
        <a:p>
          <a:endParaRPr lang="ru-RU"/>
        </a:p>
      </dgm:t>
    </dgm:pt>
    <dgm:pt modelId="{60AEB68D-E7A2-47DB-AE67-71E4FAE1BBB3}" type="pres">
      <dgm:prSet presAssocID="{4BBF4474-B55B-4D2A-A5D5-2D43FCA4C0D6}" presName="diagram" presStyleCnt="0">
        <dgm:presLayoutVars>
          <dgm:chPref val="1"/>
          <dgm:dir/>
          <dgm:animOne val="branch"/>
          <dgm:animLvl val="lvl"/>
          <dgm:resizeHandles val="exact"/>
        </dgm:presLayoutVars>
      </dgm:prSet>
      <dgm:spPr/>
      <dgm:t>
        <a:bodyPr/>
        <a:lstStyle/>
        <a:p>
          <a:endParaRPr lang="ru-RU"/>
        </a:p>
      </dgm:t>
    </dgm:pt>
    <dgm:pt modelId="{0962B3E8-737C-4ABC-885A-75F996FD4021}" type="pres">
      <dgm:prSet presAssocID="{522F50AC-21D7-4F89-BA14-BED72A73D897}" presName="root1" presStyleCnt="0"/>
      <dgm:spPr/>
    </dgm:pt>
    <dgm:pt modelId="{287A17E9-AA5A-4C8D-9169-73D3786A55C8}" type="pres">
      <dgm:prSet presAssocID="{522F50AC-21D7-4F89-BA14-BED72A73D897}" presName="LevelOneTextNode" presStyleLbl="node0" presStyleIdx="0" presStyleCnt="1" custScaleX="153210" custScaleY="195346" custLinFactX="-100000" custLinFactNeighborX="-146727" custLinFactNeighborY="61682">
        <dgm:presLayoutVars>
          <dgm:chPref val="3"/>
        </dgm:presLayoutVars>
      </dgm:prSet>
      <dgm:spPr/>
      <dgm:t>
        <a:bodyPr/>
        <a:lstStyle/>
        <a:p>
          <a:endParaRPr lang="ru-RU"/>
        </a:p>
      </dgm:t>
    </dgm:pt>
    <dgm:pt modelId="{02148B35-1AA4-4230-8D57-8C6CAA4B3E8F}" type="pres">
      <dgm:prSet presAssocID="{522F50AC-21D7-4F89-BA14-BED72A73D897}" presName="level2hierChild" presStyleCnt="0"/>
      <dgm:spPr/>
    </dgm:pt>
    <dgm:pt modelId="{A2BF3ABA-340F-4EA5-B5D8-3BC9854C8EDC}" type="pres">
      <dgm:prSet presAssocID="{841922B0-712E-43A5-8C3F-44E1AFB607C5}" presName="conn2-1" presStyleLbl="parChTrans1D2" presStyleIdx="0" presStyleCnt="2"/>
      <dgm:spPr/>
      <dgm:t>
        <a:bodyPr/>
        <a:lstStyle/>
        <a:p>
          <a:endParaRPr lang="ru-RU"/>
        </a:p>
      </dgm:t>
    </dgm:pt>
    <dgm:pt modelId="{31119511-F3BA-4C87-9C5B-EFBF0551652F}" type="pres">
      <dgm:prSet presAssocID="{841922B0-712E-43A5-8C3F-44E1AFB607C5}" presName="connTx" presStyleLbl="parChTrans1D2" presStyleIdx="0" presStyleCnt="2"/>
      <dgm:spPr/>
      <dgm:t>
        <a:bodyPr/>
        <a:lstStyle/>
        <a:p>
          <a:endParaRPr lang="ru-RU"/>
        </a:p>
      </dgm:t>
    </dgm:pt>
    <dgm:pt modelId="{1D70F7E7-C0E8-470A-8CE7-070DC69AA3C2}" type="pres">
      <dgm:prSet presAssocID="{D6BA52B7-BAB6-44EF-9BE2-BD96A8B01433}" presName="root2" presStyleCnt="0"/>
      <dgm:spPr/>
    </dgm:pt>
    <dgm:pt modelId="{482AE14C-DB1F-4C3B-89BD-5FA36597166A}" type="pres">
      <dgm:prSet presAssocID="{D6BA52B7-BAB6-44EF-9BE2-BD96A8B01433}" presName="LevelTwoTextNode" presStyleLbl="asst1" presStyleIdx="0" presStyleCnt="3" custScaleX="162635" custLinFactNeighborX="-2163" custLinFactNeighborY="42707">
        <dgm:presLayoutVars>
          <dgm:chPref val="3"/>
        </dgm:presLayoutVars>
      </dgm:prSet>
      <dgm:spPr/>
      <dgm:t>
        <a:bodyPr/>
        <a:lstStyle/>
        <a:p>
          <a:endParaRPr lang="ru-RU"/>
        </a:p>
      </dgm:t>
    </dgm:pt>
    <dgm:pt modelId="{18171385-430D-4A58-B409-95BF7C3B3B78}" type="pres">
      <dgm:prSet presAssocID="{D6BA52B7-BAB6-44EF-9BE2-BD96A8B01433}" presName="level3hierChild" presStyleCnt="0"/>
      <dgm:spPr/>
    </dgm:pt>
    <dgm:pt modelId="{B9A9BC56-57D1-4D9E-AE9B-171066EF9CBB}" type="pres">
      <dgm:prSet presAssocID="{434BB669-55C5-4D29-81B7-ADF3430F102F}" presName="conn2-1" presStyleLbl="parChTrans1D3" presStyleIdx="0" presStyleCnt="11"/>
      <dgm:spPr/>
      <dgm:t>
        <a:bodyPr/>
        <a:lstStyle/>
        <a:p>
          <a:endParaRPr lang="ru-RU"/>
        </a:p>
      </dgm:t>
    </dgm:pt>
    <dgm:pt modelId="{DA9B7C45-825C-4745-9604-9A11E5A34FD1}" type="pres">
      <dgm:prSet presAssocID="{434BB669-55C5-4D29-81B7-ADF3430F102F}" presName="connTx" presStyleLbl="parChTrans1D3" presStyleIdx="0" presStyleCnt="11"/>
      <dgm:spPr/>
      <dgm:t>
        <a:bodyPr/>
        <a:lstStyle/>
        <a:p>
          <a:endParaRPr lang="ru-RU"/>
        </a:p>
      </dgm:t>
    </dgm:pt>
    <dgm:pt modelId="{EA1E9EFA-7E9E-4B9B-ACBB-C15F7DC0041E}" type="pres">
      <dgm:prSet presAssocID="{2755AA2E-E07F-491C-A68B-55CD72FDFC2D}" presName="root2" presStyleCnt="0"/>
      <dgm:spPr/>
    </dgm:pt>
    <dgm:pt modelId="{E849B369-45F2-4AD5-9E60-E843DEA4A736}" type="pres">
      <dgm:prSet presAssocID="{2755AA2E-E07F-491C-A68B-55CD72FDFC2D}" presName="LevelTwoTextNode" presStyleLbl="asst1" presStyleIdx="1" presStyleCnt="3" custScaleX="453886">
        <dgm:presLayoutVars>
          <dgm:chPref val="3"/>
        </dgm:presLayoutVars>
      </dgm:prSet>
      <dgm:spPr/>
      <dgm:t>
        <a:bodyPr/>
        <a:lstStyle/>
        <a:p>
          <a:endParaRPr lang="ru-RU"/>
        </a:p>
      </dgm:t>
    </dgm:pt>
    <dgm:pt modelId="{F774D264-4C86-4E54-B15E-4F9B61C17E8A}" type="pres">
      <dgm:prSet presAssocID="{2755AA2E-E07F-491C-A68B-55CD72FDFC2D}" presName="level3hierChild" presStyleCnt="0"/>
      <dgm:spPr/>
    </dgm:pt>
    <dgm:pt modelId="{1F03A7B0-49CC-4748-8EEA-EE3D0CF03829}" type="pres">
      <dgm:prSet presAssocID="{3E157D60-EA28-4436-AD68-32B1E62448C6}" presName="conn2-1" presStyleLbl="parChTrans1D3" presStyleIdx="1" presStyleCnt="11"/>
      <dgm:spPr/>
      <dgm:t>
        <a:bodyPr/>
        <a:lstStyle/>
        <a:p>
          <a:endParaRPr lang="ru-RU"/>
        </a:p>
      </dgm:t>
    </dgm:pt>
    <dgm:pt modelId="{6A712FF5-F528-4392-B81B-087493D3E86E}" type="pres">
      <dgm:prSet presAssocID="{3E157D60-EA28-4436-AD68-32B1E62448C6}" presName="connTx" presStyleLbl="parChTrans1D3" presStyleIdx="1" presStyleCnt="11"/>
      <dgm:spPr/>
      <dgm:t>
        <a:bodyPr/>
        <a:lstStyle/>
        <a:p>
          <a:endParaRPr lang="ru-RU"/>
        </a:p>
      </dgm:t>
    </dgm:pt>
    <dgm:pt modelId="{AD2F7E00-48BA-477D-871A-C249BDFAD15F}" type="pres">
      <dgm:prSet presAssocID="{CD737DBA-D77C-406F-B1BB-404A8A7AB7CD}" presName="root2" presStyleCnt="0"/>
      <dgm:spPr/>
    </dgm:pt>
    <dgm:pt modelId="{CD668EAC-6570-4F98-B46D-2C816E6FBDFF}" type="pres">
      <dgm:prSet presAssocID="{CD737DBA-D77C-406F-B1BB-404A8A7AB7CD}" presName="LevelTwoTextNode" presStyleLbl="node3" presStyleIdx="0" presStyleCnt="10" custScaleX="453888">
        <dgm:presLayoutVars>
          <dgm:chPref val="3"/>
        </dgm:presLayoutVars>
      </dgm:prSet>
      <dgm:spPr/>
      <dgm:t>
        <a:bodyPr/>
        <a:lstStyle/>
        <a:p>
          <a:endParaRPr lang="ru-RU"/>
        </a:p>
      </dgm:t>
    </dgm:pt>
    <dgm:pt modelId="{0D8818AE-E517-4F1B-A8AF-DC66BB901C22}" type="pres">
      <dgm:prSet presAssocID="{CD737DBA-D77C-406F-B1BB-404A8A7AB7CD}" presName="level3hierChild" presStyleCnt="0"/>
      <dgm:spPr/>
    </dgm:pt>
    <dgm:pt modelId="{B5BE9DD6-8D8A-421B-9B98-569615802C95}" type="pres">
      <dgm:prSet presAssocID="{6BD7072D-D476-4235-8E6B-C81B122E7DB0}" presName="conn2-1" presStyleLbl="parChTrans1D3" presStyleIdx="2" presStyleCnt="11"/>
      <dgm:spPr/>
      <dgm:t>
        <a:bodyPr/>
        <a:lstStyle/>
        <a:p>
          <a:endParaRPr lang="ru-RU"/>
        </a:p>
      </dgm:t>
    </dgm:pt>
    <dgm:pt modelId="{351F49EB-B636-46DF-A92F-02254AC5B910}" type="pres">
      <dgm:prSet presAssocID="{6BD7072D-D476-4235-8E6B-C81B122E7DB0}" presName="connTx" presStyleLbl="parChTrans1D3" presStyleIdx="2" presStyleCnt="11"/>
      <dgm:spPr/>
      <dgm:t>
        <a:bodyPr/>
        <a:lstStyle/>
        <a:p>
          <a:endParaRPr lang="ru-RU"/>
        </a:p>
      </dgm:t>
    </dgm:pt>
    <dgm:pt modelId="{E540DD19-BC12-4CBE-8D2E-E0BBC499BD69}" type="pres">
      <dgm:prSet presAssocID="{704F37DA-4297-4CCD-B6E0-48CBD8F9FC1B}" presName="root2" presStyleCnt="0"/>
      <dgm:spPr/>
    </dgm:pt>
    <dgm:pt modelId="{13143678-C889-4DF8-9639-B32A1D4B2461}" type="pres">
      <dgm:prSet presAssocID="{704F37DA-4297-4CCD-B6E0-48CBD8F9FC1B}" presName="LevelTwoTextNode" presStyleLbl="node3" presStyleIdx="1" presStyleCnt="10" custScaleX="447390">
        <dgm:presLayoutVars>
          <dgm:chPref val="3"/>
        </dgm:presLayoutVars>
      </dgm:prSet>
      <dgm:spPr/>
      <dgm:t>
        <a:bodyPr/>
        <a:lstStyle/>
        <a:p>
          <a:endParaRPr lang="ru-RU"/>
        </a:p>
      </dgm:t>
    </dgm:pt>
    <dgm:pt modelId="{053762CB-AFA9-4E5B-9BD2-8A684B117910}" type="pres">
      <dgm:prSet presAssocID="{704F37DA-4297-4CCD-B6E0-48CBD8F9FC1B}" presName="level3hierChild" presStyleCnt="0"/>
      <dgm:spPr/>
    </dgm:pt>
    <dgm:pt modelId="{EDB33CA8-2AD3-47E2-B2DD-52B19C766FAD}" type="pres">
      <dgm:prSet presAssocID="{E527039C-8E48-4C18-ABF8-12ACAEF8F745}" presName="conn2-1" presStyleLbl="parChTrans1D3" presStyleIdx="3" presStyleCnt="11"/>
      <dgm:spPr/>
      <dgm:t>
        <a:bodyPr/>
        <a:lstStyle/>
        <a:p>
          <a:endParaRPr lang="ru-RU"/>
        </a:p>
      </dgm:t>
    </dgm:pt>
    <dgm:pt modelId="{24B3930E-B5E0-440F-BD7A-64FF3502916E}" type="pres">
      <dgm:prSet presAssocID="{E527039C-8E48-4C18-ABF8-12ACAEF8F745}" presName="connTx" presStyleLbl="parChTrans1D3" presStyleIdx="3" presStyleCnt="11"/>
      <dgm:spPr/>
      <dgm:t>
        <a:bodyPr/>
        <a:lstStyle/>
        <a:p>
          <a:endParaRPr lang="ru-RU"/>
        </a:p>
      </dgm:t>
    </dgm:pt>
    <dgm:pt modelId="{C024C546-73FB-4227-A6E0-5C2BCAAA8A2E}" type="pres">
      <dgm:prSet presAssocID="{93979196-2247-45E5-A285-4D5BCB2C3D6A}" presName="root2" presStyleCnt="0"/>
      <dgm:spPr/>
    </dgm:pt>
    <dgm:pt modelId="{1CA2F212-8C2D-4DEA-8207-05CF8972CE31}" type="pres">
      <dgm:prSet presAssocID="{93979196-2247-45E5-A285-4D5BCB2C3D6A}" presName="LevelTwoTextNode" presStyleLbl="node3" presStyleIdx="2" presStyleCnt="10" custScaleX="447390">
        <dgm:presLayoutVars>
          <dgm:chPref val="3"/>
        </dgm:presLayoutVars>
      </dgm:prSet>
      <dgm:spPr/>
      <dgm:t>
        <a:bodyPr/>
        <a:lstStyle/>
        <a:p>
          <a:endParaRPr lang="ru-RU"/>
        </a:p>
      </dgm:t>
    </dgm:pt>
    <dgm:pt modelId="{D38F15BA-3223-42B5-BC2B-A04C37431481}" type="pres">
      <dgm:prSet presAssocID="{93979196-2247-45E5-A285-4D5BCB2C3D6A}" presName="level3hierChild" presStyleCnt="0"/>
      <dgm:spPr/>
    </dgm:pt>
    <dgm:pt modelId="{9862F75A-0F6C-4C25-8EEC-B210D5DACB53}" type="pres">
      <dgm:prSet presAssocID="{5BB859C4-F355-4BC1-A723-E0713C61EADE}" presName="conn2-1" presStyleLbl="parChTrans1D2" presStyleIdx="1" presStyleCnt="2"/>
      <dgm:spPr/>
      <dgm:t>
        <a:bodyPr/>
        <a:lstStyle/>
        <a:p>
          <a:endParaRPr lang="ru-RU"/>
        </a:p>
      </dgm:t>
    </dgm:pt>
    <dgm:pt modelId="{03A6F7F3-FA1A-4390-9D34-34D05C5D6B33}" type="pres">
      <dgm:prSet presAssocID="{5BB859C4-F355-4BC1-A723-E0713C61EADE}" presName="connTx" presStyleLbl="parChTrans1D2" presStyleIdx="1" presStyleCnt="2"/>
      <dgm:spPr/>
      <dgm:t>
        <a:bodyPr/>
        <a:lstStyle/>
        <a:p>
          <a:endParaRPr lang="ru-RU"/>
        </a:p>
      </dgm:t>
    </dgm:pt>
    <dgm:pt modelId="{D1FB5A04-40ED-47A4-ADA5-A9CE52596D24}" type="pres">
      <dgm:prSet presAssocID="{C062EDA2-5CE7-468F-B4CA-4213F8E274B7}" presName="root2" presStyleCnt="0"/>
      <dgm:spPr/>
    </dgm:pt>
    <dgm:pt modelId="{4F8C0303-06FC-4E8F-81DD-954712C2B370}" type="pres">
      <dgm:prSet presAssocID="{C062EDA2-5CE7-468F-B4CA-4213F8E274B7}" presName="LevelTwoTextNode" presStyleLbl="asst1" presStyleIdx="2" presStyleCnt="3" custScaleX="182242" custLinFactNeighborX="-44817" custLinFactNeighborY="-97727">
        <dgm:presLayoutVars>
          <dgm:chPref val="3"/>
        </dgm:presLayoutVars>
      </dgm:prSet>
      <dgm:spPr/>
      <dgm:t>
        <a:bodyPr/>
        <a:lstStyle/>
        <a:p>
          <a:endParaRPr lang="ru-RU"/>
        </a:p>
      </dgm:t>
    </dgm:pt>
    <dgm:pt modelId="{03A4366D-D74B-4BA6-B9C6-55EB5DF89DB4}" type="pres">
      <dgm:prSet presAssocID="{C062EDA2-5CE7-468F-B4CA-4213F8E274B7}" presName="level3hierChild" presStyleCnt="0"/>
      <dgm:spPr/>
    </dgm:pt>
    <dgm:pt modelId="{BBD8A7EC-3123-4E80-BEFE-962175A0F564}" type="pres">
      <dgm:prSet presAssocID="{9306186E-4DB5-4016-AA7C-A9A2096D1985}" presName="conn2-1" presStyleLbl="parChTrans1D3" presStyleIdx="4" presStyleCnt="11"/>
      <dgm:spPr/>
      <dgm:t>
        <a:bodyPr/>
        <a:lstStyle/>
        <a:p>
          <a:endParaRPr lang="ru-RU"/>
        </a:p>
      </dgm:t>
    </dgm:pt>
    <dgm:pt modelId="{197D9587-A350-41FB-9CD5-F7F1D2A76AF6}" type="pres">
      <dgm:prSet presAssocID="{9306186E-4DB5-4016-AA7C-A9A2096D1985}" presName="connTx" presStyleLbl="parChTrans1D3" presStyleIdx="4" presStyleCnt="11"/>
      <dgm:spPr/>
      <dgm:t>
        <a:bodyPr/>
        <a:lstStyle/>
        <a:p>
          <a:endParaRPr lang="ru-RU"/>
        </a:p>
      </dgm:t>
    </dgm:pt>
    <dgm:pt modelId="{E63F4D7E-5F1C-43C6-AFDE-D7B8CD56ED3C}" type="pres">
      <dgm:prSet presAssocID="{28BB3B37-CF7D-4FB4-99FD-D87765F81189}" presName="root2" presStyleCnt="0"/>
      <dgm:spPr/>
    </dgm:pt>
    <dgm:pt modelId="{D1972D3D-4AA9-4874-9A89-3CF5E08D5EDA}" type="pres">
      <dgm:prSet presAssocID="{28BB3B37-CF7D-4FB4-99FD-D87765F81189}" presName="LevelTwoTextNode" presStyleLbl="node3" presStyleIdx="3" presStyleCnt="10" custScaleX="433357" custLinFactNeighborX="-1092" custLinFactNeighborY="-2185">
        <dgm:presLayoutVars>
          <dgm:chPref val="3"/>
        </dgm:presLayoutVars>
      </dgm:prSet>
      <dgm:spPr/>
      <dgm:t>
        <a:bodyPr/>
        <a:lstStyle/>
        <a:p>
          <a:endParaRPr lang="ru-RU"/>
        </a:p>
      </dgm:t>
    </dgm:pt>
    <dgm:pt modelId="{C0FDFD87-C19F-492F-AF10-A09528D8086E}" type="pres">
      <dgm:prSet presAssocID="{28BB3B37-CF7D-4FB4-99FD-D87765F81189}" presName="level3hierChild" presStyleCnt="0"/>
      <dgm:spPr/>
    </dgm:pt>
    <dgm:pt modelId="{E740935A-437C-441F-A36E-D4F2788EAACD}" type="pres">
      <dgm:prSet presAssocID="{C45E7C36-4024-493F-8411-C4A98279A360}" presName="conn2-1" presStyleLbl="parChTrans1D3" presStyleIdx="5" presStyleCnt="11"/>
      <dgm:spPr/>
      <dgm:t>
        <a:bodyPr/>
        <a:lstStyle/>
        <a:p>
          <a:endParaRPr lang="ru-RU"/>
        </a:p>
      </dgm:t>
    </dgm:pt>
    <dgm:pt modelId="{2E92BA30-5CEF-450A-850F-1D030E8D8B15}" type="pres">
      <dgm:prSet presAssocID="{C45E7C36-4024-493F-8411-C4A98279A360}" presName="connTx" presStyleLbl="parChTrans1D3" presStyleIdx="5" presStyleCnt="11"/>
      <dgm:spPr/>
      <dgm:t>
        <a:bodyPr/>
        <a:lstStyle/>
        <a:p>
          <a:endParaRPr lang="ru-RU"/>
        </a:p>
      </dgm:t>
    </dgm:pt>
    <dgm:pt modelId="{C7CC966F-F33C-44F3-9ADE-08CFE6E88350}" type="pres">
      <dgm:prSet presAssocID="{98742F5B-9DA6-455F-B146-12BA1D7FC71B}" presName="root2" presStyleCnt="0"/>
      <dgm:spPr/>
    </dgm:pt>
    <dgm:pt modelId="{CA9FB741-D2D3-4B47-9BDF-E71BE5149434}" type="pres">
      <dgm:prSet presAssocID="{98742F5B-9DA6-455F-B146-12BA1D7FC71B}" presName="LevelTwoTextNode" presStyleLbl="node3" presStyleIdx="4" presStyleCnt="10" custScaleX="424617">
        <dgm:presLayoutVars>
          <dgm:chPref val="3"/>
        </dgm:presLayoutVars>
      </dgm:prSet>
      <dgm:spPr/>
      <dgm:t>
        <a:bodyPr/>
        <a:lstStyle/>
        <a:p>
          <a:endParaRPr lang="ru-RU"/>
        </a:p>
      </dgm:t>
    </dgm:pt>
    <dgm:pt modelId="{426224EA-8863-4E49-A924-BC0B29FD1056}" type="pres">
      <dgm:prSet presAssocID="{98742F5B-9DA6-455F-B146-12BA1D7FC71B}" presName="level3hierChild" presStyleCnt="0"/>
      <dgm:spPr/>
    </dgm:pt>
    <dgm:pt modelId="{BE41C858-9F56-4828-B19F-37B4A64DD5DB}" type="pres">
      <dgm:prSet presAssocID="{9D84FD98-58B6-484A-8E36-142AC9AD62DF}" presName="conn2-1" presStyleLbl="parChTrans1D3" presStyleIdx="6" presStyleCnt="11"/>
      <dgm:spPr/>
      <dgm:t>
        <a:bodyPr/>
        <a:lstStyle/>
        <a:p>
          <a:endParaRPr lang="ru-RU"/>
        </a:p>
      </dgm:t>
    </dgm:pt>
    <dgm:pt modelId="{07DA3199-DDEE-4A47-99F1-6A8061EA1B22}" type="pres">
      <dgm:prSet presAssocID="{9D84FD98-58B6-484A-8E36-142AC9AD62DF}" presName="connTx" presStyleLbl="parChTrans1D3" presStyleIdx="6" presStyleCnt="11"/>
      <dgm:spPr/>
      <dgm:t>
        <a:bodyPr/>
        <a:lstStyle/>
        <a:p>
          <a:endParaRPr lang="ru-RU"/>
        </a:p>
      </dgm:t>
    </dgm:pt>
    <dgm:pt modelId="{BE48CC9B-ED27-41B9-9787-A86B56BF24A0}" type="pres">
      <dgm:prSet presAssocID="{CEF0B5B8-BD0D-48E0-AE57-B10B330C90F0}" presName="root2" presStyleCnt="0"/>
      <dgm:spPr/>
    </dgm:pt>
    <dgm:pt modelId="{02363EFF-65A9-46F9-AB97-0CC6D5D83C79}" type="pres">
      <dgm:prSet presAssocID="{CEF0B5B8-BD0D-48E0-AE57-B10B330C90F0}" presName="LevelTwoTextNode" presStyleLbl="node3" presStyleIdx="5" presStyleCnt="10" custScaleX="431171">
        <dgm:presLayoutVars>
          <dgm:chPref val="3"/>
        </dgm:presLayoutVars>
      </dgm:prSet>
      <dgm:spPr/>
      <dgm:t>
        <a:bodyPr/>
        <a:lstStyle/>
        <a:p>
          <a:endParaRPr lang="ru-RU"/>
        </a:p>
      </dgm:t>
    </dgm:pt>
    <dgm:pt modelId="{77B116C4-0A6C-4A8A-B7B0-592CC925E702}" type="pres">
      <dgm:prSet presAssocID="{CEF0B5B8-BD0D-48E0-AE57-B10B330C90F0}" presName="level3hierChild" presStyleCnt="0"/>
      <dgm:spPr/>
    </dgm:pt>
    <dgm:pt modelId="{955A272A-E0AD-4838-8C0B-27320EF67F52}" type="pres">
      <dgm:prSet presAssocID="{499EEF24-1CFF-463A-B50A-E63117C3B663}" presName="conn2-1" presStyleLbl="parChTrans1D3" presStyleIdx="7" presStyleCnt="11"/>
      <dgm:spPr/>
      <dgm:t>
        <a:bodyPr/>
        <a:lstStyle/>
        <a:p>
          <a:endParaRPr lang="ru-RU"/>
        </a:p>
      </dgm:t>
    </dgm:pt>
    <dgm:pt modelId="{2C8DD04E-FC05-44D1-B51D-C7AC11AD5D27}" type="pres">
      <dgm:prSet presAssocID="{499EEF24-1CFF-463A-B50A-E63117C3B663}" presName="connTx" presStyleLbl="parChTrans1D3" presStyleIdx="7" presStyleCnt="11"/>
      <dgm:spPr/>
      <dgm:t>
        <a:bodyPr/>
        <a:lstStyle/>
        <a:p>
          <a:endParaRPr lang="ru-RU"/>
        </a:p>
      </dgm:t>
    </dgm:pt>
    <dgm:pt modelId="{35B8521C-BCEB-4055-B805-95B5E1E9C3A1}" type="pres">
      <dgm:prSet presAssocID="{7BCB5B8B-FCE2-4AE6-9F90-FA20200ED91B}" presName="root2" presStyleCnt="0"/>
      <dgm:spPr/>
    </dgm:pt>
    <dgm:pt modelId="{616C8C4A-5BCA-4145-9BF8-5110BAD2E30A}" type="pres">
      <dgm:prSet presAssocID="{7BCB5B8B-FCE2-4AE6-9F90-FA20200ED91B}" presName="LevelTwoTextNode" presStyleLbl="node3" presStyleIdx="6" presStyleCnt="10" custScaleX="426803">
        <dgm:presLayoutVars>
          <dgm:chPref val="3"/>
        </dgm:presLayoutVars>
      </dgm:prSet>
      <dgm:spPr/>
      <dgm:t>
        <a:bodyPr/>
        <a:lstStyle/>
        <a:p>
          <a:endParaRPr lang="ru-RU"/>
        </a:p>
      </dgm:t>
    </dgm:pt>
    <dgm:pt modelId="{F2103833-F2AC-4230-B5D9-BBB299A67C0C}" type="pres">
      <dgm:prSet presAssocID="{7BCB5B8B-FCE2-4AE6-9F90-FA20200ED91B}" presName="level3hierChild" presStyleCnt="0"/>
      <dgm:spPr/>
    </dgm:pt>
    <dgm:pt modelId="{5AD4307A-77AF-4D07-926B-333245BBD286}" type="pres">
      <dgm:prSet presAssocID="{EC87D7A3-1FF5-40EC-A3B1-9AF93A133C9E}" presName="conn2-1" presStyleLbl="parChTrans1D3" presStyleIdx="8" presStyleCnt="11"/>
      <dgm:spPr/>
      <dgm:t>
        <a:bodyPr/>
        <a:lstStyle/>
        <a:p>
          <a:endParaRPr lang="ru-RU"/>
        </a:p>
      </dgm:t>
    </dgm:pt>
    <dgm:pt modelId="{D749224C-32B1-4E83-804E-1BE1DC7558A3}" type="pres">
      <dgm:prSet presAssocID="{EC87D7A3-1FF5-40EC-A3B1-9AF93A133C9E}" presName="connTx" presStyleLbl="parChTrans1D3" presStyleIdx="8" presStyleCnt="11"/>
      <dgm:spPr/>
      <dgm:t>
        <a:bodyPr/>
        <a:lstStyle/>
        <a:p>
          <a:endParaRPr lang="ru-RU"/>
        </a:p>
      </dgm:t>
    </dgm:pt>
    <dgm:pt modelId="{93435E96-63C7-4488-BF11-415C6FE9941A}" type="pres">
      <dgm:prSet presAssocID="{485C3D67-FC41-4E32-A631-9F753D7FCDFD}" presName="root2" presStyleCnt="0"/>
      <dgm:spPr/>
    </dgm:pt>
    <dgm:pt modelId="{84F34318-8078-4A8D-A587-66E50146AD19}" type="pres">
      <dgm:prSet presAssocID="{485C3D67-FC41-4E32-A631-9F753D7FCDFD}" presName="LevelTwoTextNode" presStyleLbl="node3" presStyleIdx="7" presStyleCnt="10" custScaleX="420246">
        <dgm:presLayoutVars>
          <dgm:chPref val="3"/>
        </dgm:presLayoutVars>
      </dgm:prSet>
      <dgm:spPr/>
      <dgm:t>
        <a:bodyPr/>
        <a:lstStyle/>
        <a:p>
          <a:endParaRPr lang="ru-RU"/>
        </a:p>
      </dgm:t>
    </dgm:pt>
    <dgm:pt modelId="{02A05DD1-64B1-49A5-8868-16444E97AA23}" type="pres">
      <dgm:prSet presAssocID="{485C3D67-FC41-4E32-A631-9F753D7FCDFD}" presName="level3hierChild" presStyleCnt="0"/>
      <dgm:spPr/>
    </dgm:pt>
    <dgm:pt modelId="{6A14954E-3E00-4EE7-9B66-A0DC2B3EA039}" type="pres">
      <dgm:prSet presAssocID="{4E77F8A8-0BA5-4B94-9BD0-A908782E2568}" presName="conn2-1" presStyleLbl="parChTrans1D3" presStyleIdx="9" presStyleCnt="11"/>
      <dgm:spPr/>
      <dgm:t>
        <a:bodyPr/>
        <a:lstStyle/>
        <a:p>
          <a:endParaRPr lang="ru-RU"/>
        </a:p>
      </dgm:t>
    </dgm:pt>
    <dgm:pt modelId="{13080514-A796-4EB6-AA50-30E2265D132A}" type="pres">
      <dgm:prSet presAssocID="{4E77F8A8-0BA5-4B94-9BD0-A908782E2568}" presName="connTx" presStyleLbl="parChTrans1D3" presStyleIdx="9" presStyleCnt="11"/>
      <dgm:spPr/>
      <dgm:t>
        <a:bodyPr/>
        <a:lstStyle/>
        <a:p>
          <a:endParaRPr lang="ru-RU"/>
        </a:p>
      </dgm:t>
    </dgm:pt>
    <dgm:pt modelId="{9487723E-E6CA-49E4-BB39-7CC966CB35A9}" type="pres">
      <dgm:prSet presAssocID="{B8293590-255A-4335-9E28-36F80CC7A5B1}" presName="root2" presStyleCnt="0"/>
      <dgm:spPr/>
    </dgm:pt>
    <dgm:pt modelId="{385479AB-B35E-4CF3-B799-4FEFF27EDC20}" type="pres">
      <dgm:prSet presAssocID="{B8293590-255A-4335-9E28-36F80CC7A5B1}" presName="LevelTwoTextNode" presStyleLbl="node3" presStyleIdx="8" presStyleCnt="10" custScaleX="439911">
        <dgm:presLayoutVars>
          <dgm:chPref val="3"/>
        </dgm:presLayoutVars>
      </dgm:prSet>
      <dgm:spPr/>
      <dgm:t>
        <a:bodyPr/>
        <a:lstStyle/>
        <a:p>
          <a:endParaRPr lang="ru-RU"/>
        </a:p>
      </dgm:t>
    </dgm:pt>
    <dgm:pt modelId="{98190035-4A1F-4454-8A28-09CB8782F41B}" type="pres">
      <dgm:prSet presAssocID="{B8293590-255A-4335-9E28-36F80CC7A5B1}" presName="level3hierChild" presStyleCnt="0"/>
      <dgm:spPr/>
    </dgm:pt>
    <dgm:pt modelId="{9D9DF0EC-87AB-4B29-938B-69C21224AA1A}" type="pres">
      <dgm:prSet presAssocID="{F2DBC386-9CE0-44CB-B1CB-5BAF24531B10}" presName="conn2-1" presStyleLbl="parChTrans1D3" presStyleIdx="10" presStyleCnt="11"/>
      <dgm:spPr/>
      <dgm:t>
        <a:bodyPr/>
        <a:lstStyle/>
        <a:p>
          <a:endParaRPr lang="ru-RU"/>
        </a:p>
      </dgm:t>
    </dgm:pt>
    <dgm:pt modelId="{AC866362-EB9F-4946-A206-348AB695D238}" type="pres">
      <dgm:prSet presAssocID="{F2DBC386-9CE0-44CB-B1CB-5BAF24531B10}" presName="connTx" presStyleLbl="parChTrans1D3" presStyleIdx="10" presStyleCnt="11"/>
      <dgm:spPr/>
      <dgm:t>
        <a:bodyPr/>
        <a:lstStyle/>
        <a:p>
          <a:endParaRPr lang="ru-RU"/>
        </a:p>
      </dgm:t>
    </dgm:pt>
    <dgm:pt modelId="{1D9A7C7F-35C5-42F0-A339-0264DEC38AC0}" type="pres">
      <dgm:prSet presAssocID="{3D800F4F-67DA-42B3-A94A-E55FEC3F546F}" presName="root2" presStyleCnt="0"/>
      <dgm:spPr/>
    </dgm:pt>
    <dgm:pt modelId="{CD23BEB5-4553-40C9-A70F-DDD12E325DCD}" type="pres">
      <dgm:prSet presAssocID="{3D800F4F-67DA-42B3-A94A-E55FEC3F546F}" presName="LevelTwoTextNode" presStyleLbl="node3" presStyleIdx="9" presStyleCnt="10" custScaleX="393106">
        <dgm:presLayoutVars>
          <dgm:chPref val="3"/>
        </dgm:presLayoutVars>
      </dgm:prSet>
      <dgm:spPr/>
      <dgm:t>
        <a:bodyPr/>
        <a:lstStyle/>
        <a:p>
          <a:endParaRPr lang="ru-RU"/>
        </a:p>
      </dgm:t>
    </dgm:pt>
    <dgm:pt modelId="{B91BA9F7-CD84-4CF1-AE5C-B8BE1F61795C}" type="pres">
      <dgm:prSet presAssocID="{3D800F4F-67DA-42B3-A94A-E55FEC3F546F}" presName="level3hierChild" presStyleCnt="0"/>
      <dgm:spPr/>
    </dgm:pt>
  </dgm:ptLst>
  <dgm:cxnLst>
    <dgm:cxn modelId="{3BD0CD6D-E22E-44E8-A804-61C497249F29}" srcId="{C062EDA2-5CE7-468F-B4CA-4213F8E274B7}" destId="{7BCB5B8B-FCE2-4AE6-9F90-FA20200ED91B}" srcOrd="3" destOrd="0" parTransId="{499EEF24-1CFF-463A-B50A-E63117C3B663}" sibTransId="{360D01F2-92FD-4A8E-855D-F0FB23BAC5E5}"/>
    <dgm:cxn modelId="{634166A3-C4CD-4E90-8852-F9233E85F229}" type="presOf" srcId="{499EEF24-1CFF-463A-B50A-E63117C3B663}" destId="{2C8DD04E-FC05-44D1-B51D-C7AC11AD5D27}" srcOrd="1" destOrd="0" presId="urn:microsoft.com/office/officeart/2005/8/layout/hierarchy2"/>
    <dgm:cxn modelId="{F3E05AF8-930A-4DF5-B7C7-8554F03A3681}" srcId="{C062EDA2-5CE7-468F-B4CA-4213F8E274B7}" destId="{28BB3B37-CF7D-4FB4-99FD-D87765F81189}" srcOrd="0" destOrd="0" parTransId="{9306186E-4DB5-4016-AA7C-A9A2096D1985}" sibTransId="{35F680A3-C914-4CFF-AF2B-23EB4CC4CFB6}"/>
    <dgm:cxn modelId="{CE4F81D6-534A-40A6-90F9-74350E9C0AF5}" type="presOf" srcId="{485C3D67-FC41-4E32-A631-9F753D7FCDFD}" destId="{84F34318-8078-4A8D-A587-66E50146AD19}" srcOrd="0" destOrd="0" presId="urn:microsoft.com/office/officeart/2005/8/layout/hierarchy2"/>
    <dgm:cxn modelId="{A7EA52BB-974A-40EF-A5FC-94267AC00A3D}" srcId="{522F50AC-21D7-4F89-BA14-BED72A73D897}" destId="{D6BA52B7-BAB6-44EF-9BE2-BD96A8B01433}" srcOrd="0" destOrd="0" parTransId="{841922B0-712E-43A5-8C3F-44E1AFB607C5}" sibTransId="{3DF5B956-0074-4951-96C0-E84246EE1DA1}"/>
    <dgm:cxn modelId="{1AC2B6A8-E517-4D0A-B047-7AF14A56853D}" type="presOf" srcId="{F2DBC386-9CE0-44CB-B1CB-5BAF24531B10}" destId="{AC866362-EB9F-4946-A206-348AB695D238}" srcOrd="1" destOrd="0" presId="urn:microsoft.com/office/officeart/2005/8/layout/hierarchy2"/>
    <dgm:cxn modelId="{44C349FF-E142-460B-BE5E-0FA073A6F7D1}" srcId="{D6BA52B7-BAB6-44EF-9BE2-BD96A8B01433}" destId="{93979196-2247-45E5-A285-4D5BCB2C3D6A}" srcOrd="3" destOrd="0" parTransId="{E527039C-8E48-4C18-ABF8-12ACAEF8F745}" sibTransId="{C4C0D24F-EC6A-485A-BC4D-5874472895D1}"/>
    <dgm:cxn modelId="{5DA0BE35-BEF2-43A4-9B43-56D92A428252}" type="presOf" srcId="{3D800F4F-67DA-42B3-A94A-E55FEC3F546F}" destId="{CD23BEB5-4553-40C9-A70F-DDD12E325DCD}" srcOrd="0" destOrd="0" presId="urn:microsoft.com/office/officeart/2005/8/layout/hierarchy2"/>
    <dgm:cxn modelId="{C3844C14-D355-45C0-BD5D-1A8D83DB1B0E}" type="presOf" srcId="{3E157D60-EA28-4436-AD68-32B1E62448C6}" destId="{1F03A7B0-49CC-4748-8EEA-EE3D0CF03829}" srcOrd="0" destOrd="0" presId="urn:microsoft.com/office/officeart/2005/8/layout/hierarchy2"/>
    <dgm:cxn modelId="{ADAF0185-E608-4D75-A1A1-978E0404C0ED}" type="presOf" srcId="{6BD7072D-D476-4235-8E6B-C81B122E7DB0}" destId="{351F49EB-B636-46DF-A92F-02254AC5B910}" srcOrd="1" destOrd="0" presId="urn:microsoft.com/office/officeart/2005/8/layout/hierarchy2"/>
    <dgm:cxn modelId="{2CD6D73A-AC08-4953-B5DD-8FD3961580A2}" type="presOf" srcId="{C45E7C36-4024-493F-8411-C4A98279A360}" destId="{2E92BA30-5CEF-450A-850F-1D030E8D8B15}" srcOrd="1" destOrd="0" presId="urn:microsoft.com/office/officeart/2005/8/layout/hierarchy2"/>
    <dgm:cxn modelId="{9D8C750E-0DC5-4A44-A74D-ECA92C2AA8E3}" type="presOf" srcId="{EC87D7A3-1FF5-40EC-A3B1-9AF93A133C9E}" destId="{5AD4307A-77AF-4D07-926B-333245BBD286}" srcOrd="0" destOrd="0" presId="urn:microsoft.com/office/officeart/2005/8/layout/hierarchy2"/>
    <dgm:cxn modelId="{5ED1F52E-A3FE-4315-9F7F-249C0684FD24}" srcId="{C062EDA2-5CE7-468F-B4CA-4213F8E274B7}" destId="{3D800F4F-67DA-42B3-A94A-E55FEC3F546F}" srcOrd="6" destOrd="0" parTransId="{F2DBC386-9CE0-44CB-B1CB-5BAF24531B10}" sibTransId="{B41AD78B-A055-4BD5-BF24-737DDC2A0913}"/>
    <dgm:cxn modelId="{1F264A81-FDA3-4443-A5BB-AC799E159349}" srcId="{C062EDA2-5CE7-468F-B4CA-4213F8E274B7}" destId="{485C3D67-FC41-4E32-A631-9F753D7FCDFD}" srcOrd="4" destOrd="0" parTransId="{EC87D7A3-1FF5-40EC-A3B1-9AF93A133C9E}" sibTransId="{EE522A91-C123-440B-9133-AEA869D8EF59}"/>
    <dgm:cxn modelId="{9FF34C7D-966B-45D5-8309-F4B806BAB172}" type="presOf" srcId="{C45E7C36-4024-493F-8411-C4A98279A360}" destId="{E740935A-437C-441F-A36E-D4F2788EAACD}" srcOrd="0" destOrd="0" presId="urn:microsoft.com/office/officeart/2005/8/layout/hierarchy2"/>
    <dgm:cxn modelId="{2E3F78EF-B96A-48C6-90A3-B23E299B4D94}" type="presOf" srcId="{C062EDA2-5CE7-468F-B4CA-4213F8E274B7}" destId="{4F8C0303-06FC-4E8F-81DD-954712C2B370}" srcOrd="0" destOrd="0" presId="urn:microsoft.com/office/officeart/2005/8/layout/hierarchy2"/>
    <dgm:cxn modelId="{05A7075A-937B-4B71-BBD8-99CAAAAC76F5}" type="presOf" srcId="{9D84FD98-58B6-484A-8E36-142AC9AD62DF}" destId="{BE41C858-9F56-4828-B19F-37B4A64DD5DB}" srcOrd="0" destOrd="0" presId="urn:microsoft.com/office/officeart/2005/8/layout/hierarchy2"/>
    <dgm:cxn modelId="{C066CF56-C11A-47DD-BD26-6D8D20F4F7CC}" type="presOf" srcId="{434BB669-55C5-4D29-81B7-ADF3430F102F}" destId="{B9A9BC56-57D1-4D9E-AE9B-171066EF9CBB}" srcOrd="0" destOrd="0" presId="urn:microsoft.com/office/officeart/2005/8/layout/hierarchy2"/>
    <dgm:cxn modelId="{DD6F3CE4-81A9-4567-9B19-6549B54A399C}" type="presOf" srcId="{E527039C-8E48-4C18-ABF8-12ACAEF8F745}" destId="{24B3930E-B5E0-440F-BD7A-64FF3502916E}" srcOrd="1" destOrd="0" presId="urn:microsoft.com/office/officeart/2005/8/layout/hierarchy2"/>
    <dgm:cxn modelId="{98A81302-7552-4D44-B329-81F083E059C7}" type="presOf" srcId="{2755AA2E-E07F-491C-A68B-55CD72FDFC2D}" destId="{E849B369-45F2-4AD5-9E60-E843DEA4A736}" srcOrd="0" destOrd="0" presId="urn:microsoft.com/office/officeart/2005/8/layout/hierarchy2"/>
    <dgm:cxn modelId="{AC0A191C-6ED6-4E1A-8BC3-C9B5D10054B0}" type="presOf" srcId="{9306186E-4DB5-4016-AA7C-A9A2096D1985}" destId="{BBD8A7EC-3123-4E80-BEFE-962175A0F564}" srcOrd="0" destOrd="0" presId="urn:microsoft.com/office/officeart/2005/8/layout/hierarchy2"/>
    <dgm:cxn modelId="{1FD941BC-ACE0-4938-AE57-BDA1589567DB}" srcId="{4BBF4474-B55B-4D2A-A5D5-2D43FCA4C0D6}" destId="{522F50AC-21D7-4F89-BA14-BED72A73D897}" srcOrd="0" destOrd="0" parTransId="{F1386175-E160-4DF7-8575-FC0455A48857}" sibTransId="{4B0E5BA7-49E6-46B9-B501-FED3F9A4DC6B}"/>
    <dgm:cxn modelId="{38975003-4690-4610-AED6-FF9DCAA10E32}" type="presOf" srcId="{3E157D60-EA28-4436-AD68-32B1E62448C6}" destId="{6A712FF5-F528-4392-B81B-087493D3E86E}" srcOrd="1" destOrd="0" presId="urn:microsoft.com/office/officeart/2005/8/layout/hierarchy2"/>
    <dgm:cxn modelId="{937F3389-F88D-450B-8D6D-B345D2D2F359}" type="presOf" srcId="{7BCB5B8B-FCE2-4AE6-9F90-FA20200ED91B}" destId="{616C8C4A-5BCA-4145-9BF8-5110BAD2E30A}" srcOrd="0" destOrd="0" presId="urn:microsoft.com/office/officeart/2005/8/layout/hierarchy2"/>
    <dgm:cxn modelId="{6C74264B-D71A-44DD-A34A-43926FC591AD}" type="presOf" srcId="{D6BA52B7-BAB6-44EF-9BE2-BD96A8B01433}" destId="{482AE14C-DB1F-4C3B-89BD-5FA36597166A}" srcOrd="0" destOrd="0" presId="urn:microsoft.com/office/officeart/2005/8/layout/hierarchy2"/>
    <dgm:cxn modelId="{FD579235-4D3B-4114-A17E-262698779DD5}" type="presOf" srcId="{CEF0B5B8-BD0D-48E0-AE57-B10B330C90F0}" destId="{02363EFF-65A9-46F9-AB97-0CC6D5D83C79}" srcOrd="0" destOrd="0" presId="urn:microsoft.com/office/officeart/2005/8/layout/hierarchy2"/>
    <dgm:cxn modelId="{8A3F35A3-538C-466D-83D1-7C0A130B7687}" type="presOf" srcId="{93979196-2247-45E5-A285-4D5BCB2C3D6A}" destId="{1CA2F212-8C2D-4DEA-8207-05CF8972CE31}" srcOrd="0" destOrd="0" presId="urn:microsoft.com/office/officeart/2005/8/layout/hierarchy2"/>
    <dgm:cxn modelId="{EA53B6EB-D863-42D9-B7D1-C4A41C0841E2}" srcId="{C062EDA2-5CE7-468F-B4CA-4213F8E274B7}" destId="{B8293590-255A-4335-9E28-36F80CC7A5B1}" srcOrd="5" destOrd="0" parTransId="{4E77F8A8-0BA5-4B94-9BD0-A908782E2568}" sibTransId="{8AF49E65-9CC1-4161-8685-D60995028867}"/>
    <dgm:cxn modelId="{4B3DC9C2-59CE-44E0-9BB6-E3EA7C9973C1}" type="presOf" srcId="{4BBF4474-B55B-4D2A-A5D5-2D43FCA4C0D6}" destId="{60AEB68D-E7A2-47DB-AE67-71E4FAE1BBB3}" srcOrd="0" destOrd="0" presId="urn:microsoft.com/office/officeart/2005/8/layout/hierarchy2"/>
    <dgm:cxn modelId="{4D8F9549-4479-4137-9DBE-D008C8A9677F}" type="presOf" srcId="{5BB859C4-F355-4BC1-A723-E0713C61EADE}" destId="{03A6F7F3-FA1A-4390-9D34-34D05C5D6B33}" srcOrd="1" destOrd="0" presId="urn:microsoft.com/office/officeart/2005/8/layout/hierarchy2"/>
    <dgm:cxn modelId="{9D753357-E7F8-4280-8C57-5F41627AFA04}" type="presOf" srcId="{841922B0-712E-43A5-8C3F-44E1AFB607C5}" destId="{A2BF3ABA-340F-4EA5-B5D8-3BC9854C8EDC}" srcOrd="0" destOrd="0" presId="urn:microsoft.com/office/officeart/2005/8/layout/hierarchy2"/>
    <dgm:cxn modelId="{A9871654-1FCB-4EA0-988F-69D43EC44A30}" type="presOf" srcId="{4E77F8A8-0BA5-4B94-9BD0-A908782E2568}" destId="{13080514-A796-4EB6-AA50-30E2265D132A}" srcOrd="1" destOrd="0" presId="urn:microsoft.com/office/officeart/2005/8/layout/hierarchy2"/>
    <dgm:cxn modelId="{F19A4F08-BF1B-4FBA-AB5E-0BC64EE0640E}" srcId="{C062EDA2-5CE7-468F-B4CA-4213F8E274B7}" destId="{CEF0B5B8-BD0D-48E0-AE57-B10B330C90F0}" srcOrd="2" destOrd="0" parTransId="{9D84FD98-58B6-484A-8E36-142AC9AD62DF}" sibTransId="{BE23B2F1-4992-4589-B28C-E70066C22E60}"/>
    <dgm:cxn modelId="{15658946-EB58-4B8E-B179-BA5052CEEAEF}" type="presOf" srcId="{9306186E-4DB5-4016-AA7C-A9A2096D1985}" destId="{197D9587-A350-41FB-9CD5-F7F1D2A76AF6}" srcOrd="1" destOrd="0" presId="urn:microsoft.com/office/officeart/2005/8/layout/hierarchy2"/>
    <dgm:cxn modelId="{F8565301-86C1-40CA-A47C-A184F8C344F1}" type="presOf" srcId="{F2DBC386-9CE0-44CB-B1CB-5BAF24531B10}" destId="{9D9DF0EC-87AB-4B29-938B-69C21224AA1A}" srcOrd="0" destOrd="0" presId="urn:microsoft.com/office/officeart/2005/8/layout/hierarchy2"/>
    <dgm:cxn modelId="{C2E779FA-5EF4-4F3D-A9EC-86E87564FE71}" type="presOf" srcId="{704F37DA-4297-4CCD-B6E0-48CBD8F9FC1B}" destId="{13143678-C889-4DF8-9639-B32A1D4B2461}" srcOrd="0" destOrd="0" presId="urn:microsoft.com/office/officeart/2005/8/layout/hierarchy2"/>
    <dgm:cxn modelId="{C44DE643-6DAA-4D1B-A803-B4BF165C17E6}" type="presOf" srcId="{522F50AC-21D7-4F89-BA14-BED72A73D897}" destId="{287A17E9-AA5A-4C8D-9169-73D3786A55C8}" srcOrd="0" destOrd="0" presId="urn:microsoft.com/office/officeart/2005/8/layout/hierarchy2"/>
    <dgm:cxn modelId="{854CF16B-8FA5-47D1-BD23-4B02DFA44B8C}" srcId="{D6BA52B7-BAB6-44EF-9BE2-BD96A8B01433}" destId="{2755AA2E-E07F-491C-A68B-55CD72FDFC2D}" srcOrd="0" destOrd="0" parTransId="{434BB669-55C5-4D29-81B7-ADF3430F102F}" sibTransId="{C9848008-8AB0-4093-ABE9-8CCF80F15A68}"/>
    <dgm:cxn modelId="{368828E7-EED9-4326-B056-2150D5D2EA3C}" srcId="{522F50AC-21D7-4F89-BA14-BED72A73D897}" destId="{C062EDA2-5CE7-468F-B4CA-4213F8E274B7}" srcOrd="1" destOrd="0" parTransId="{5BB859C4-F355-4BC1-A723-E0713C61EADE}" sibTransId="{455B9FF9-D7E3-4F0B-B392-915BC3E21DD9}"/>
    <dgm:cxn modelId="{0393CF4A-A647-427F-B7F5-D1D0A05BB3B5}" type="presOf" srcId="{9D84FD98-58B6-484A-8E36-142AC9AD62DF}" destId="{07DA3199-DDEE-4A47-99F1-6A8061EA1B22}" srcOrd="1" destOrd="0" presId="urn:microsoft.com/office/officeart/2005/8/layout/hierarchy2"/>
    <dgm:cxn modelId="{8A433274-AFA1-42F8-9489-CDAEE23153BF}" type="presOf" srcId="{98742F5B-9DA6-455F-B146-12BA1D7FC71B}" destId="{CA9FB741-D2D3-4B47-9BDF-E71BE5149434}" srcOrd="0" destOrd="0" presId="urn:microsoft.com/office/officeart/2005/8/layout/hierarchy2"/>
    <dgm:cxn modelId="{F691CBEC-492A-4B7D-AD63-EA1F5C934A59}" type="presOf" srcId="{6BD7072D-D476-4235-8E6B-C81B122E7DB0}" destId="{B5BE9DD6-8D8A-421B-9B98-569615802C95}" srcOrd="0" destOrd="0" presId="urn:microsoft.com/office/officeart/2005/8/layout/hierarchy2"/>
    <dgm:cxn modelId="{FC497618-CEB5-4D17-B2F8-7663F63178F3}" type="presOf" srcId="{434BB669-55C5-4D29-81B7-ADF3430F102F}" destId="{DA9B7C45-825C-4745-9604-9A11E5A34FD1}" srcOrd="1" destOrd="0" presId="urn:microsoft.com/office/officeart/2005/8/layout/hierarchy2"/>
    <dgm:cxn modelId="{194A09EA-407F-4E45-92AB-10324D6C94B0}" type="presOf" srcId="{841922B0-712E-43A5-8C3F-44E1AFB607C5}" destId="{31119511-F3BA-4C87-9C5B-EFBF0551652F}" srcOrd="1" destOrd="0" presId="urn:microsoft.com/office/officeart/2005/8/layout/hierarchy2"/>
    <dgm:cxn modelId="{50AD317B-5A2A-4787-9FD8-80FA9662BCBE}" type="presOf" srcId="{E527039C-8E48-4C18-ABF8-12ACAEF8F745}" destId="{EDB33CA8-2AD3-47E2-B2DD-52B19C766FAD}" srcOrd="0" destOrd="0" presId="urn:microsoft.com/office/officeart/2005/8/layout/hierarchy2"/>
    <dgm:cxn modelId="{3E022E6C-23AB-4502-AD46-FA5BF9269848}" type="presOf" srcId="{4E77F8A8-0BA5-4B94-9BD0-A908782E2568}" destId="{6A14954E-3E00-4EE7-9B66-A0DC2B3EA039}" srcOrd="0" destOrd="0" presId="urn:microsoft.com/office/officeart/2005/8/layout/hierarchy2"/>
    <dgm:cxn modelId="{3E729790-657C-4538-B38A-9052056AB7C9}" type="presOf" srcId="{499EEF24-1CFF-463A-B50A-E63117C3B663}" destId="{955A272A-E0AD-4838-8C0B-27320EF67F52}" srcOrd="0" destOrd="0" presId="urn:microsoft.com/office/officeart/2005/8/layout/hierarchy2"/>
    <dgm:cxn modelId="{725D6D4B-54F5-4712-A99B-F4143F322EA3}" type="presOf" srcId="{5BB859C4-F355-4BC1-A723-E0713C61EADE}" destId="{9862F75A-0F6C-4C25-8EEC-B210D5DACB53}" srcOrd="0" destOrd="0" presId="urn:microsoft.com/office/officeart/2005/8/layout/hierarchy2"/>
    <dgm:cxn modelId="{D40E10CB-77ED-42F3-B4FA-5A65C441FA26}" srcId="{D6BA52B7-BAB6-44EF-9BE2-BD96A8B01433}" destId="{CD737DBA-D77C-406F-B1BB-404A8A7AB7CD}" srcOrd="1" destOrd="0" parTransId="{3E157D60-EA28-4436-AD68-32B1E62448C6}" sibTransId="{DF483986-A43E-4611-8C99-1A5A51248D85}"/>
    <dgm:cxn modelId="{9ADC1C70-03ED-432B-81FF-2FE81A5F6861}" srcId="{D6BA52B7-BAB6-44EF-9BE2-BD96A8B01433}" destId="{704F37DA-4297-4CCD-B6E0-48CBD8F9FC1B}" srcOrd="2" destOrd="0" parTransId="{6BD7072D-D476-4235-8E6B-C81B122E7DB0}" sibTransId="{D11B4954-5454-4855-9C02-3E38EE350F39}"/>
    <dgm:cxn modelId="{24C21189-2E3B-4198-99A8-F1E3484FD270}" type="presOf" srcId="{CD737DBA-D77C-406F-B1BB-404A8A7AB7CD}" destId="{CD668EAC-6570-4F98-B46D-2C816E6FBDFF}" srcOrd="0" destOrd="0" presId="urn:microsoft.com/office/officeart/2005/8/layout/hierarchy2"/>
    <dgm:cxn modelId="{8A18F7B6-9D03-43E8-AAAD-9C2D499DBC66}" type="presOf" srcId="{B8293590-255A-4335-9E28-36F80CC7A5B1}" destId="{385479AB-B35E-4CF3-B799-4FEFF27EDC20}" srcOrd="0" destOrd="0" presId="urn:microsoft.com/office/officeart/2005/8/layout/hierarchy2"/>
    <dgm:cxn modelId="{DFB48384-6B7F-47EF-BDC9-F37798F6815A}" type="presOf" srcId="{EC87D7A3-1FF5-40EC-A3B1-9AF93A133C9E}" destId="{D749224C-32B1-4E83-804E-1BE1DC7558A3}" srcOrd="1" destOrd="0" presId="urn:microsoft.com/office/officeart/2005/8/layout/hierarchy2"/>
    <dgm:cxn modelId="{9F3F1453-0733-4538-9D0F-5063ADED79F7}" type="presOf" srcId="{28BB3B37-CF7D-4FB4-99FD-D87765F81189}" destId="{D1972D3D-4AA9-4874-9A89-3CF5E08D5EDA}" srcOrd="0" destOrd="0" presId="urn:microsoft.com/office/officeart/2005/8/layout/hierarchy2"/>
    <dgm:cxn modelId="{8013385C-0D33-4ADF-8435-AAE0782F34FC}" srcId="{C062EDA2-5CE7-468F-B4CA-4213F8E274B7}" destId="{98742F5B-9DA6-455F-B146-12BA1D7FC71B}" srcOrd="1" destOrd="0" parTransId="{C45E7C36-4024-493F-8411-C4A98279A360}" sibTransId="{1AA9FC76-7478-455C-86A5-FD9BF0D60C07}"/>
    <dgm:cxn modelId="{E209DD90-DA78-45F6-93B8-4BA9EC4028F2}" type="presParOf" srcId="{60AEB68D-E7A2-47DB-AE67-71E4FAE1BBB3}" destId="{0962B3E8-737C-4ABC-885A-75F996FD4021}" srcOrd="0" destOrd="0" presId="urn:microsoft.com/office/officeart/2005/8/layout/hierarchy2"/>
    <dgm:cxn modelId="{C0FCF15E-AC87-4DC1-880F-50C2E310CB26}" type="presParOf" srcId="{0962B3E8-737C-4ABC-885A-75F996FD4021}" destId="{287A17E9-AA5A-4C8D-9169-73D3786A55C8}" srcOrd="0" destOrd="0" presId="urn:microsoft.com/office/officeart/2005/8/layout/hierarchy2"/>
    <dgm:cxn modelId="{17988C70-B3F7-4709-9624-690A4416635D}" type="presParOf" srcId="{0962B3E8-737C-4ABC-885A-75F996FD4021}" destId="{02148B35-1AA4-4230-8D57-8C6CAA4B3E8F}" srcOrd="1" destOrd="0" presId="urn:microsoft.com/office/officeart/2005/8/layout/hierarchy2"/>
    <dgm:cxn modelId="{77B8B407-3D0D-4286-A70E-B50C6F601F57}" type="presParOf" srcId="{02148B35-1AA4-4230-8D57-8C6CAA4B3E8F}" destId="{A2BF3ABA-340F-4EA5-B5D8-3BC9854C8EDC}" srcOrd="0" destOrd="0" presId="urn:microsoft.com/office/officeart/2005/8/layout/hierarchy2"/>
    <dgm:cxn modelId="{B0E3C65C-77E9-4814-84D5-D3CE818DE154}" type="presParOf" srcId="{A2BF3ABA-340F-4EA5-B5D8-3BC9854C8EDC}" destId="{31119511-F3BA-4C87-9C5B-EFBF0551652F}" srcOrd="0" destOrd="0" presId="urn:microsoft.com/office/officeart/2005/8/layout/hierarchy2"/>
    <dgm:cxn modelId="{B13A9C0C-FC93-4CBC-B1BD-39713D3C3BB9}" type="presParOf" srcId="{02148B35-1AA4-4230-8D57-8C6CAA4B3E8F}" destId="{1D70F7E7-C0E8-470A-8CE7-070DC69AA3C2}" srcOrd="1" destOrd="0" presId="urn:microsoft.com/office/officeart/2005/8/layout/hierarchy2"/>
    <dgm:cxn modelId="{21494944-6A8A-4A7F-94B9-F695A06469C6}" type="presParOf" srcId="{1D70F7E7-C0E8-470A-8CE7-070DC69AA3C2}" destId="{482AE14C-DB1F-4C3B-89BD-5FA36597166A}" srcOrd="0" destOrd="0" presId="urn:microsoft.com/office/officeart/2005/8/layout/hierarchy2"/>
    <dgm:cxn modelId="{4956D3A3-4629-43CC-9B4B-0FD20261C142}" type="presParOf" srcId="{1D70F7E7-C0E8-470A-8CE7-070DC69AA3C2}" destId="{18171385-430D-4A58-B409-95BF7C3B3B78}" srcOrd="1" destOrd="0" presId="urn:microsoft.com/office/officeart/2005/8/layout/hierarchy2"/>
    <dgm:cxn modelId="{C87BDABF-230D-4E5C-A865-271A5492EC2E}" type="presParOf" srcId="{18171385-430D-4A58-B409-95BF7C3B3B78}" destId="{B9A9BC56-57D1-4D9E-AE9B-171066EF9CBB}" srcOrd="0" destOrd="0" presId="urn:microsoft.com/office/officeart/2005/8/layout/hierarchy2"/>
    <dgm:cxn modelId="{98626654-4A6E-4686-A3DD-13E6C948436A}" type="presParOf" srcId="{B9A9BC56-57D1-4D9E-AE9B-171066EF9CBB}" destId="{DA9B7C45-825C-4745-9604-9A11E5A34FD1}" srcOrd="0" destOrd="0" presId="urn:microsoft.com/office/officeart/2005/8/layout/hierarchy2"/>
    <dgm:cxn modelId="{E03C6170-95F8-4C15-B887-2EB15424A896}" type="presParOf" srcId="{18171385-430D-4A58-B409-95BF7C3B3B78}" destId="{EA1E9EFA-7E9E-4B9B-ACBB-C15F7DC0041E}" srcOrd="1" destOrd="0" presId="urn:microsoft.com/office/officeart/2005/8/layout/hierarchy2"/>
    <dgm:cxn modelId="{5613DCB6-06BE-4F3A-A10F-8F7E6D5535BE}" type="presParOf" srcId="{EA1E9EFA-7E9E-4B9B-ACBB-C15F7DC0041E}" destId="{E849B369-45F2-4AD5-9E60-E843DEA4A736}" srcOrd="0" destOrd="0" presId="urn:microsoft.com/office/officeart/2005/8/layout/hierarchy2"/>
    <dgm:cxn modelId="{3FD34789-396D-47F3-A548-699204039EC5}" type="presParOf" srcId="{EA1E9EFA-7E9E-4B9B-ACBB-C15F7DC0041E}" destId="{F774D264-4C86-4E54-B15E-4F9B61C17E8A}" srcOrd="1" destOrd="0" presId="urn:microsoft.com/office/officeart/2005/8/layout/hierarchy2"/>
    <dgm:cxn modelId="{8158EC27-2812-4952-AC5D-C09CDB3545A4}" type="presParOf" srcId="{18171385-430D-4A58-B409-95BF7C3B3B78}" destId="{1F03A7B0-49CC-4748-8EEA-EE3D0CF03829}" srcOrd="2" destOrd="0" presId="urn:microsoft.com/office/officeart/2005/8/layout/hierarchy2"/>
    <dgm:cxn modelId="{5F358F5C-6021-4217-BFF1-8AA89B2E91DD}" type="presParOf" srcId="{1F03A7B0-49CC-4748-8EEA-EE3D0CF03829}" destId="{6A712FF5-F528-4392-B81B-087493D3E86E}" srcOrd="0" destOrd="0" presId="urn:microsoft.com/office/officeart/2005/8/layout/hierarchy2"/>
    <dgm:cxn modelId="{5B28DC8C-BF6C-4416-9468-CD25A499A149}" type="presParOf" srcId="{18171385-430D-4A58-B409-95BF7C3B3B78}" destId="{AD2F7E00-48BA-477D-871A-C249BDFAD15F}" srcOrd="3" destOrd="0" presId="urn:microsoft.com/office/officeart/2005/8/layout/hierarchy2"/>
    <dgm:cxn modelId="{9E2454F9-3877-448E-AF61-1D11BA9AC3DA}" type="presParOf" srcId="{AD2F7E00-48BA-477D-871A-C249BDFAD15F}" destId="{CD668EAC-6570-4F98-B46D-2C816E6FBDFF}" srcOrd="0" destOrd="0" presId="urn:microsoft.com/office/officeart/2005/8/layout/hierarchy2"/>
    <dgm:cxn modelId="{E8F3639F-BAE7-4790-8356-14F25D1C2AD1}" type="presParOf" srcId="{AD2F7E00-48BA-477D-871A-C249BDFAD15F}" destId="{0D8818AE-E517-4F1B-A8AF-DC66BB901C22}" srcOrd="1" destOrd="0" presId="urn:microsoft.com/office/officeart/2005/8/layout/hierarchy2"/>
    <dgm:cxn modelId="{487A741F-A2DE-4757-A85F-EC11C45CFBB5}" type="presParOf" srcId="{18171385-430D-4A58-B409-95BF7C3B3B78}" destId="{B5BE9DD6-8D8A-421B-9B98-569615802C95}" srcOrd="4" destOrd="0" presId="urn:microsoft.com/office/officeart/2005/8/layout/hierarchy2"/>
    <dgm:cxn modelId="{C5B290D4-FE00-4A45-85C0-D85B10263D09}" type="presParOf" srcId="{B5BE9DD6-8D8A-421B-9B98-569615802C95}" destId="{351F49EB-B636-46DF-A92F-02254AC5B910}" srcOrd="0" destOrd="0" presId="urn:microsoft.com/office/officeart/2005/8/layout/hierarchy2"/>
    <dgm:cxn modelId="{6A316E40-32C9-4CBE-BAE4-66BAC8E98407}" type="presParOf" srcId="{18171385-430D-4A58-B409-95BF7C3B3B78}" destId="{E540DD19-BC12-4CBE-8D2E-E0BBC499BD69}" srcOrd="5" destOrd="0" presId="urn:microsoft.com/office/officeart/2005/8/layout/hierarchy2"/>
    <dgm:cxn modelId="{271CB211-73F0-4916-B51E-B2F47FFB800E}" type="presParOf" srcId="{E540DD19-BC12-4CBE-8D2E-E0BBC499BD69}" destId="{13143678-C889-4DF8-9639-B32A1D4B2461}" srcOrd="0" destOrd="0" presId="urn:microsoft.com/office/officeart/2005/8/layout/hierarchy2"/>
    <dgm:cxn modelId="{256E9BD9-CF97-400F-AC69-CE4F68868A2F}" type="presParOf" srcId="{E540DD19-BC12-4CBE-8D2E-E0BBC499BD69}" destId="{053762CB-AFA9-4E5B-9BD2-8A684B117910}" srcOrd="1" destOrd="0" presId="urn:microsoft.com/office/officeart/2005/8/layout/hierarchy2"/>
    <dgm:cxn modelId="{38F29C3C-9352-4E6C-9D53-751FD9CC5F54}" type="presParOf" srcId="{18171385-430D-4A58-B409-95BF7C3B3B78}" destId="{EDB33CA8-2AD3-47E2-B2DD-52B19C766FAD}" srcOrd="6" destOrd="0" presId="urn:microsoft.com/office/officeart/2005/8/layout/hierarchy2"/>
    <dgm:cxn modelId="{2333D3DB-BD73-4D21-B456-85428030AE05}" type="presParOf" srcId="{EDB33CA8-2AD3-47E2-B2DD-52B19C766FAD}" destId="{24B3930E-B5E0-440F-BD7A-64FF3502916E}" srcOrd="0" destOrd="0" presId="urn:microsoft.com/office/officeart/2005/8/layout/hierarchy2"/>
    <dgm:cxn modelId="{BB69B6A8-DEC7-46F1-95FE-D0372D9C0706}" type="presParOf" srcId="{18171385-430D-4A58-B409-95BF7C3B3B78}" destId="{C024C546-73FB-4227-A6E0-5C2BCAAA8A2E}" srcOrd="7" destOrd="0" presId="urn:microsoft.com/office/officeart/2005/8/layout/hierarchy2"/>
    <dgm:cxn modelId="{5B684C3B-BB97-45EB-8E69-839B068887FD}" type="presParOf" srcId="{C024C546-73FB-4227-A6E0-5C2BCAAA8A2E}" destId="{1CA2F212-8C2D-4DEA-8207-05CF8972CE31}" srcOrd="0" destOrd="0" presId="urn:microsoft.com/office/officeart/2005/8/layout/hierarchy2"/>
    <dgm:cxn modelId="{6291FC44-5BCF-428C-918D-739F4A58B7E3}" type="presParOf" srcId="{C024C546-73FB-4227-A6E0-5C2BCAAA8A2E}" destId="{D38F15BA-3223-42B5-BC2B-A04C37431481}" srcOrd="1" destOrd="0" presId="urn:microsoft.com/office/officeart/2005/8/layout/hierarchy2"/>
    <dgm:cxn modelId="{E9CF1274-5542-4633-872F-5DE10FFA70A1}" type="presParOf" srcId="{02148B35-1AA4-4230-8D57-8C6CAA4B3E8F}" destId="{9862F75A-0F6C-4C25-8EEC-B210D5DACB53}" srcOrd="2" destOrd="0" presId="urn:microsoft.com/office/officeart/2005/8/layout/hierarchy2"/>
    <dgm:cxn modelId="{3027285E-5CF8-4BD3-ACEC-103145ACAE2C}" type="presParOf" srcId="{9862F75A-0F6C-4C25-8EEC-B210D5DACB53}" destId="{03A6F7F3-FA1A-4390-9D34-34D05C5D6B33}" srcOrd="0" destOrd="0" presId="urn:microsoft.com/office/officeart/2005/8/layout/hierarchy2"/>
    <dgm:cxn modelId="{850D1AEE-2EDB-4D7E-8D11-354F057C9BD6}" type="presParOf" srcId="{02148B35-1AA4-4230-8D57-8C6CAA4B3E8F}" destId="{D1FB5A04-40ED-47A4-ADA5-A9CE52596D24}" srcOrd="3" destOrd="0" presId="urn:microsoft.com/office/officeart/2005/8/layout/hierarchy2"/>
    <dgm:cxn modelId="{142D3C54-D466-4B3F-A85A-C220A3A9255F}" type="presParOf" srcId="{D1FB5A04-40ED-47A4-ADA5-A9CE52596D24}" destId="{4F8C0303-06FC-4E8F-81DD-954712C2B370}" srcOrd="0" destOrd="0" presId="urn:microsoft.com/office/officeart/2005/8/layout/hierarchy2"/>
    <dgm:cxn modelId="{74013CA8-72A2-4B69-A7FC-48DCA02DBE72}" type="presParOf" srcId="{D1FB5A04-40ED-47A4-ADA5-A9CE52596D24}" destId="{03A4366D-D74B-4BA6-B9C6-55EB5DF89DB4}" srcOrd="1" destOrd="0" presId="urn:microsoft.com/office/officeart/2005/8/layout/hierarchy2"/>
    <dgm:cxn modelId="{1FEE5A2B-E8D4-4752-8A84-B0D4FC518401}" type="presParOf" srcId="{03A4366D-D74B-4BA6-B9C6-55EB5DF89DB4}" destId="{BBD8A7EC-3123-4E80-BEFE-962175A0F564}" srcOrd="0" destOrd="0" presId="urn:microsoft.com/office/officeart/2005/8/layout/hierarchy2"/>
    <dgm:cxn modelId="{F0A1A8C2-8BAB-4251-80EB-29ED76A3DA4F}" type="presParOf" srcId="{BBD8A7EC-3123-4E80-BEFE-962175A0F564}" destId="{197D9587-A350-41FB-9CD5-F7F1D2A76AF6}" srcOrd="0" destOrd="0" presId="urn:microsoft.com/office/officeart/2005/8/layout/hierarchy2"/>
    <dgm:cxn modelId="{55115905-C6B6-4FBE-BDE2-FE74C8B9E48C}" type="presParOf" srcId="{03A4366D-D74B-4BA6-B9C6-55EB5DF89DB4}" destId="{E63F4D7E-5F1C-43C6-AFDE-D7B8CD56ED3C}" srcOrd="1" destOrd="0" presId="urn:microsoft.com/office/officeart/2005/8/layout/hierarchy2"/>
    <dgm:cxn modelId="{9455F860-1AD2-4E5B-8EE1-CE61257B704F}" type="presParOf" srcId="{E63F4D7E-5F1C-43C6-AFDE-D7B8CD56ED3C}" destId="{D1972D3D-4AA9-4874-9A89-3CF5E08D5EDA}" srcOrd="0" destOrd="0" presId="urn:microsoft.com/office/officeart/2005/8/layout/hierarchy2"/>
    <dgm:cxn modelId="{8BAB72FD-17EE-4624-867E-C051B23468F4}" type="presParOf" srcId="{E63F4D7E-5F1C-43C6-AFDE-D7B8CD56ED3C}" destId="{C0FDFD87-C19F-492F-AF10-A09528D8086E}" srcOrd="1" destOrd="0" presId="urn:microsoft.com/office/officeart/2005/8/layout/hierarchy2"/>
    <dgm:cxn modelId="{36514392-02FE-4A92-A28A-5AAC13F7D633}" type="presParOf" srcId="{03A4366D-D74B-4BA6-B9C6-55EB5DF89DB4}" destId="{E740935A-437C-441F-A36E-D4F2788EAACD}" srcOrd="2" destOrd="0" presId="urn:microsoft.com/office/officeart/2005/8/layout/hierarchy2"/>
    <dgm:cxn modelId="{422C063A-F099-4640-B7D9-39828DFF6749}" type="presParOf" srcId="{E740935A-437C-441F-A36E-D4F2788EAACD}" destId="{2E92BA30-5CEF-450A-850F-1D030E8D8B15}" srcOrd="0" destOrd="0" presId="urn:microsoft.com/office/officeart/2005/8/layout/hierarchy2"/>
    <dgm:cxn modelId="{A4C100C1-95CA-490E-A3B4-295BBA79D3D2}" type="presParOf" srcId="{03A4366D-D74B-4BA6-B9C6-55EB5DF89DB4}" destId="{C7CC966F-F33C-44F3-9ADE-08CFE6E88350}" srcOrd="3" destOrd="0" presId="urn:microsoft.com/office/officeart/2005/8/layout/hierarchy2"/>
    <dgm:cxn modelId="{1374CD40-F7D6-4E5D-BC33-5786573ED49C}" type="presParOf" srcId="{C7CC966F-F33C-44F3-9ADE-08CFE6E88350}" destId="{CA9FB741-D2D3-4B47-9BDF-E71BE5149434}" srcOrd="0" destOrd="0" presId="urn:microsoft.com/office/officeart/2005/8/layout/hierarchy2"/>
    <dgm:cxn modelId="{70291BAC-EAEF-431C-8401-4C8933C17602}" type="presParOf" srcId="{C7CC966F-F33C-44F3-9ADE-08CFE6E88350}" destId="{426224EA-8863-4E49-A924-BC0B29FD1056}" srcOrd="1" destOrd="0" presId="urn:microsoft.com/office/officeart/2005/8/layout/hierarchy2"/>
    <dgm:cxn modelId="{490D2722-B043-46AC-88D3-3DF34CE75F7A}" type="presParOf" srcId="{03A4366D-D74B-4BA6-B9C6-55EB5DF89DB4}" destId="{BE41C858-9F56-4828-B19F-37B4A64DD5DB}" srcOrd="4" destOrd="0" presId="urn:microsoft.com/office/officeart/2005/8/layout/hierarchy2"/>
    <dgm:cxn modelId="{7E93C0C7-8C06-4A16-B7B9-FE0D12B07018}" type="presParOf" srcId="{BE41C858-9F56-4828-B19F-37B4A64DD5DB}" destId="{07DA3199-DDEE-4A47-99F1-6A8061EA1B22}" srcOrd="0" destOrd="0" presId="urn:microsoft.com/office/officeart/2005/8/layout/hierarchy2"/>
    <dgm:cxn modelId="{C0B5F6E1-3B52-472B-89D0-7E2CCAFB8B45}" type="presParOf" srcId="{03A4366D-D74B-4BA6-B9C6-55EB5DF89DB4}" destId="{BE48CC9B-ED27-41B9-9787-A86B56BF24A0}" srcOrd="5" destOrd="0" presId="urn:microsoft.com/office/officeart/2005/8/layout/hierarchy2"/>
    <dgm:cxn modelId="{B857A81E-334B-45A2-A36B-A85E89AD1DAF}" type="presParOf" srcId="{BE48CC9B-ED27-41B9-9787-A86B56BF24A0}" destId="{02363EFF-65A9-46F9-AB97-0CC6D5D83C79}" srcOrd="0" destOrd="0" presId="urn:microsoft.com/office/officeart/2005/8/layout/hierarchy2"/>
    <dgm:cxn modelId="{2A494D4E-31D4-43C3-BC9D-3363BC2E2674}" type="presParOf" srcId="{BE48CC9B-ED27-41B9-9787-A86B56BF24A0}" destId="{77B116C4-0A6C-4A8A-B7B0-592CC925E702}" srcOrd="1" destOrd="0" presId="urn:microsoft.com/office/officeart/2005/8/layout/hierarchy2"/>
    <dgm:cxn modelId="{674125F1-3690-4609-822C-478C3A79C1F9}" type="presParOf" srcId="{03A4366D-D74B-4BA6-B9C6-55EB5DF89DB4}" destId="{955A272A-E0AD-4838-8C0B-27320EF67F52}" srcOrd="6" destOrd="0" presId="urn:microsoft.com/office/officeart/2005/8/layout/hierarchy2"/>
    <dgm:cxn modelId="{206943A8-20F7-458C-B681-9881D3DF12A4}" type="presParOf" srcId="{955A272A-E0AD-4838-8C0B-27320EF67F52}" destId="{2C8DD04E-FC05-44D1-B51D-C7AC11AD5D27}" srcOrd="0" destOrd="0" presId="urn:microsoft.com/office/officeart/2005/8/layout/hierarchy2"/>
    <dgm:cxn modelId="{886BB2C4-8CF5-42BE-AE8A-D6C5413D832F}" type="presParOf" srcId="{03A4366D-D74B-4BA6-B9C6-55EB5DF89DB4}" destId="{35B8521C-BCEB-4055-B805-95B5E1E9C3A1}" srcOrd="7" destOrd="0" presId="urn:microsoft.com/office/officeart/2005/8/layout/hierarchy2"/>
    <dgm:cxn modelId="{34E61C83-DC7F-4985-8CEA-6E1D57BD81C3}" type="presParOf" srcId="{35B8521C-BCEB-4055-B805-95B5E1E9C3A1}" destId="{616C8C4A-5BCA-4145-9BF8-5110BAD2E30A}" srcOrd="0" destOrd="0" presId="urn:microsoft.com/office/officeart/2005/8/layout/hierarchy2"/>
    <dgm:cxn modelId="{F71E9E96-1B92-42C9-9B10-AA3ACDDA229D}" type="presParOf" srcId="{35B8521C-BCEB-4055-B805-95B5E1E9C3A1}" destId="{F2103833-F2AC-4230-B5D9-BBB299A67C0C}" srcOrd="1" destOrd="0" presId="urn:microsoft.com/office/officeart/2005/8/layout/hierarchy2"/>
    <dgm:cxn modelId="{856EE599-804A-4EA6-902F-09F76C1C4985}" type="presParOf" srcId="{03A4366D-D74B-4BA6-B9C6-55EB5DF89DB4}" destId="{5AD4307A-77AF-4D07-926B-333245BBD286}" srcOrd="8" destOrd="0" presId="urn:microsoft.com/office/officeart/2005/8/layout/hierarchy2"/>
    <dgm:cxn modelId="{488FEE4F-26F3-46A0-935E-4DA47FAEEA78}" type="presParOf" srcId="{5AD4307A-77AF-4D07-926B-333245BBD286}" destId="{D749224C-32B1-4E83-804E-1BE1DC7558A3}" srcOrd="0" destOrd="0" presId="urn:microsoft.com/office/officeart/2005/8/layout/hierarchy2"/>
    <dgm:cxn modelId="{D5EBA2B7-A7B1-4674-A346-7EBA98AABF65}" type="presParOf" srcId="{03A4366D-D74B-4BA6-B9C6-55EB5DF89DB4}" destId="{93435E96-63C7-4488-BF11-415C6FE9941A}" srcOrd="9" destOrd="0" presId="urn:microsoft.com/office/officeart/2005/8/layout/hierarchy2"/>
    <dgm:cxn modelId="{77997A30-7739-4828-8376-3ED2F38E8416}" type="presParOf" srcId="{93435E96-63C7-4488-BF11-415C6FE9941A}" destId="{84F34318-8078-4A8D-A587-66E50146AD19}" srcOrd="0" destOrd="0" presId="urn:microsoft.com/office/officeart/2005/8/layout/hierarchy2"/>
    <dgm:cxn modelId="{8B68EB83-62B5-4D30-B71A-78832777F07C}" type="presParOf" srcId="{93435E96-63C7-4488-BF11-415C6FE9941A}" destId="{02A05DD1-64B1-49A5-8868-16444E97AA23}" srcOrd="1" destOrd="0" presId="urn:microsoft.com/office/officeart/2005/8/layout/hierarchy2"/>
    <dgm:cxn modelId="{322FF547-A3C4-4BB3-A031-8DD477B20959}" type="presParOf" srcId="{03A4366D-D74B-4BA6-B9C6-55EB5DF89DB4}" destId="{6A14954E-3E00-4EE7-9B66-A0DC2B3EA039}" srcOrd="10" destOrd="0" presId="urn:microsoft.com/office/officeart/2005/8/layout/hierarchy2"/>
    <dgm:cxn modelId="{40B82209-D1A5-4ADE-B191-AE476B116A7E}" type="presParOf" srcId="{6A14954E-3E00-4EE7-9B66-A0DC2B3EA039}" destId="{13080514-A796-4EB6-AA50-30E2265D132A}" srcOrd="0" destOrd="0" presId="urn:microsoft.com/office/officeart/2005/8/layout/hierarchy2"/>
    <dgm:cxn modelId="{96322C33-434E-4BD3-890F-18A8C9B9836B}" type="presParOf" srcId="{03A4366D-D74B-4BA6-B9C6-55EB5DF89DB4}" destId="{9487723E-E6CA-49E4-BB39-7CC966CB35A9}" srcOrd="11" destOrd="0" presId="urn:microsoft.com/office/officeart/2005/8/layout/hierarchy2"/>
    <dgm:cxn modelId="{4E710824-9268-4834-8CD2-D6456C7AC4C7}" type="presParOf" srcId="{9487723E-E6CA-49E4-BB39-7CC966CB35A9}" destId="{385479AB-B35E-4CF3-B799-4FEFF27EDC20}" srcOrd="0" destOrd="0" presId="urn:microsoft.com/office/officeart/2005/8/layout/hierarchy2"/>
    <dgm:cxn modelId="{C5C9252A-4DC7-4E74-8E9E-53A85A69C1AF}" type="presParOf" srcId="{9487723E-E6CA-49E4-BB39-7CC966CB35A9}" destId="{98190035-4A1F-4454-8A28-09CB8782F41B}" srcOrd="1" destOrd="0" presId="urn:microsoft.com/office/officeart/2005/8/layout/hierarchy2"/>
    <dgm:cxn modelId="{7A6A4976-2BCD-4E65-ABF7-C18EB8282D45}" type="presParOf" srcId="{03A4366D-D74B-4BA6-B9C6-55EB5DF89DB4}" destId="{9D9DF0EC-87AB-4B29-938B-69C21224AA1A}" srcOrd="12" destOrd="0" presId="urn:microsoft.com/office/officeart/2005/8/layout/hierarchy2"/>
    <dgm:cxn modelId="{BF2EEFAF-1459-45DD-B7F9-0BB06DE26598}" type="presParOf" srcId="{9D9DF0EC-87AB-4B29-938B-69C21224AA1A}" destId="{AC866362-EB9F-4946-A206-348AB695D238}" srcOrd="0" destOrd="0" presId="urn:microsoft.com/office/officeart/2005/8/layout/hierarchy2"/>
    <dgm:cxn modelId="{9103C173-5AD6-4405-AE90-BA7B76B6C49B}" type="presParOf" srcId="{03A4366D-D74B-4BA6-B9C6-55EB5DF89DB4}" destId="{1D9A7C7F-35C5-42F0-A339-0264DEC38AC0}" srcOrd="13" destOrd="0" presId="urn:microsoft.com/office/officeart/2005/8/layout/hierarchy2"/>
    <dgm:cxn modelId="{4D153E51-488F-49B4-BFAF-7EFDCDF4A294}" type="presParOf" srcId="{1D9A7C7F-35C5-42F0-A339-0264DEC38AC0}" destId="{CD23BEB5-4553-40C9-A70F-DDD12E325DCD}" srcOrd="0" destOrd="0" presId="urn:microsoft.com/office/officeart/2005/8/layout/hierarchy2"/>
    <dgm:cxn modelId="{8654FEC6-92A9-409E-A0B3-7FF7D54B850C}" type="presParOf" srcId="{1D9A7C7F-35C5-42F0-A339-0264DEC38AC0}" destId="{B91BA9F7-CD84-4CF1-AE5C-B8BE1F61795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318174-8939-45CE-85E5-DFB3D698BB71}" type="doc">
      <dgm:prSet loTypeId="urn:microsoft.com/office/officeart/2005/8/layout/vList2" loCatId="list" qsTypeId="urn:microsoft.com/office/officeart/2005/8/quickstyle/3d1" qsCatId="3D" csTypeId="urn:microsoft.com/office/officeart/2005/8/colors/colorful3" csCatId="colorful"/>
      <dgm:spPr/>
      <dgm:t>
        <a:bodyPr/>
        <a:lstStyle/>
        <a:p>
          <a:endParaRPr lang="ru-RU"/>
        </a:p>
      </dgm:t>
    </dgm:pt>
    <dgm:pt modelId="{4A300E31-5843-4BA4-9DA5-FB849E7F2727}">
      <dgm:prSet/>
      <dgm:spPr/>
      <dgm:t>
        <a:bodyPr/>
        <a:lstStyle/>
        <a:p>
          <a:pPr rtl="0"/>
          <a:r>
            <a:rPr lang="ru-RU" dirty="0" smtClean="0"/>
            <a:t>рабочее место, соответствующее требованиям охраны труда; </a:t>
          </a:r>
          <a:endParaRPr lang="ru-RU" dirty="0"/>
        </a:p>
      </dgm:t>
    </dgm:pt>
    <dgm:pt modelId="{ECA27E4C-9D4D-4CD6-A4B7-4B9FEAC9CCC8}" type="parTrans" cxnId="{9CB66D2E-9E03-4F7B-9F99-7D0972312CFB}">
      <dgm:prSet/>
      <dgm:spPr/>
      <dgm:t>
        <a:bodyPr/>
        <a:lstStyle/>
        <a:p>
          <a:endParaRPr lang="ru-RU"/>
        </a:p>
      </dgm:t>
    </dgm:pt>
    <dgm:pt modelId="{3BBEBEC8-DFFD-4110-9B4E-3ED096218470}" type="sibTrans" cxnId="{9CB66D2E-9E03-4F7B-9F99-7D0972312CFB}">
      <dgm:prSet/>
      <dgm:spPr/>
      <dgm:t>
        <a:bodyPr/>
        <a:lstStyle/>
        <a:p>
          <a:endParaRPr lang="ru-RU"/>
        </a:p>
      </dgm:t>
    </dgm:pt>
    <dgm:pt modelId="{0DC1A9E7-7B5F-430C-8EA2-0DC9F0B85D20}">
      <dgm:prSet/>
      <dgm:spPr/>
      <dgm:t>
        <a:bodyPr/>
        <a:lstStyle/>
        <a:p>
          <a:pPr rtl="0"/>
          <a:r>
            <a:rPr lang="ru-RU" dirty="0" smtClean="0"/>
            <a:t>обязательное социальное страхование от несчастных случаев на производстве и профессиональных заболеваний; </a:t>
          </a:r>
          <a:endParaRPr lang="ru-RU" dirty="0"/>
        </a:p>
      </dgm:t>
    </dgm:pt>
    <dgm:pt modelId="{4BF46C03-A244-4852-9FDC-649FA867D252}" type="parTrans" cxnId="{CE908076-450B-4F77-9560-DD3AF190FF62}">
      <dgm:prSet/>
      <dgm:spPr/>
      <dgm:t>
        <a:bodyPr/>
        <a:lstStyle/>
        <a:p>
          <a:endParaRPr lang="ru-RU"/>
        </a:p>
      </dgm:t>
    </dgm:pt>
    <dgm:pt modelId="{F1DB4D34-CD54-4CEA-A8FF-571ACE6206D8}" type="sibTrans" cxnId="{CE908076-450B-4F77-9560-DD3AF190FF62}">
      <dgm:prSet/>
      <dgm:spPr/>
      <dgm:t>
        <a:bodyPr/>
        <a:lstStyle/>
        <a:p>
          <a:endParaRPr lang="ru-RU"/>
        </a:p>
      </dgm:t>
    </dgm:pt>
    <dgm:pt modelId="{AE5C1B4C-EB45-47E9-A0D7-085C92F0AC54}">
      <dgm:prSet/>
      <dgm:spPr/>
      <dgm:t>
        <a:bodyPr/>
        <a:lstStyle/>
        <a:p>
          <a:pPr rtl="0"/>
          <a:r>
            <a:rPr lang="ru-RU" dirty="0" smtClean="0"/>
            <a:t>получение достоверной информации от работодателя об условиях и охране труда на рабочем месте, о существующих  рисках повреждения здоровья, о мерах по защите от воздействия вредных и опасных производственных факторов; </a:t>
          </a:r>
          <a:endParaRPr lang="ru-RU" dirty="0"/>
        </a:p>
      </dgm:t>
    </dgm:pt>
    <dgm:pt modelId="{EC4D95D7-60E9-4AC8-9F6E-88741465961D}" type="parTrans" cxnId="{E5EA68CD-1E32-43EB-86BA-73EA7D32CA16}">
      <dgm:prSet/>
      <dgm:spPr/>
      <dgm:t>
        <a:bodyPr/>
        <a:lstStyle/>
        <a:p>
          <a:endParaRPr lang="ru-RU"/>
        </a:p>
      </dgm:t>
    </dgm:pt>
    <dgm:pt modelId="{0EF536CA-7AD7-4F93-B83B-011014D59D3F}" type="sibTrans" cxnId="{E5EA68CD-1E32-43EB-86BA-73EA7D32CA16}">
      <dgm:prSet/>
      <dgm:spPr/>
      <dgm:t>
        <a:bodyPr/>
        <a:lstStyle/>
        <a:p>
          <a:endParaRPr lang="ru-RU"/>
        </a:p>
      </dgm:t>
    </dgm:pt>
    <dgm:pt modelId="{E591D3FC-B51B-4EE4-A1B2-8A81DEB605CC}">
      <dgm:prSet/>
      <dgm:spPr/>
      <dgm:t>
        <a:bodyPr/>
        <a:lstStyle/>
        <a:p>
          <a:pPr rtl="0"/>
          <a:r>
            <a:rPr lang="ru-RU" dirty="0" smtClean="0"/>
            <a:t>отказ от выполнения работ в случае возникновения опасности для его жизни и здоровья вследствие нарушения требований охраны труда; </a:t>
          </a:r>
          <a:endParaRPr lang="ru-RU" dirty="0"/>
        </a:p>
      </dgm:t>
    </dgm:pt>
    <dgm:pt modelId="{78A6F4AF-5275-4C22-AAB3-D01455D425EB}" type="parTrans" cxnId="{7C69D991-AB25-4526-8143-1B8F36B5EF52}">
      <dgm:prSet/>
      <dgm:spPr/>
      <dgm:t>
        <a:bodyPr/>
        <a:lstStyle/>
        <a:p>
          <a:endParaRPr lang="ru-RU"/>
        </a:p>
      </dgm:t>
    </dgm:pt>
    <dgm:pt modelId="{6C2D1C7D-58AA-415B-8BFF-350968E33B6E}" type="sibTrans" cxnId="{7C69D991-AB25-4526-8143-1B8F36B5EF52}">
      <dgm:prSet/>
      <dgm:spPr/>
      <dgm:t>
        <a:bodyPr/>
        <a:lstStyle/>
        <a:p>
          <a:endParaRPr lang="ru-RU"/>
        </a:p>
      </dgm:t>
    </dgm:pt>
    <dgm:pt modelId="{9E50F4B5-A64E-4AA7-BF16-BEE49594DFC3}">
      <dgm:prSet/>
      <dgm:spPr/>
      <dgm:t>
        <a:bodyPr/>
        <a:lstStyle/>
        <a:p>
          <a:pPr rtl="0"/>
          <a:r>
            <a:rPr lang="ru-RU" dirty="0" smtClean="0"/>
            <a:t>обеспечение средствами индивидуальной и коллективной защиты за счет средств работодателя; </a:t>
          </a:r>
          <a:endParaRPr lang="ru-RU" dirty="0"/>
        </a:p>
      </dgm:t>
    </dgm:pt>
    <dgm:pt modelId="{1C31867F-09C4-4973-9CC3-5AD15F085FF0}" type="parTrans" cxnId="{0DA430A4-1E16-4401-9AD6-AA05AE544368}">
      <dgm:prSet/>
      <dgm:spPr/>
      <dgm:t>
        <a:bodyPr/>
        <a:lstStyle/>
        <a:p>
          <a:endParaRPr lang="ru-RU"/>
        </a:p>
      </dgm:t>
    </dgm:pt>
    <dgm:pt modelId="{EDCB7486-BF61-45A5-A85A-886370D43C3A}" type="sibTrans" cxnId="{0DA430A4-1E16-4401-9AD6-AA05AE544368}">
      <dgm:prSet/>
      <dgm:spPr/>
      <dgm:t>
        <a:bodyPr/>
        <a:lstStyle/>
        <a:p>
          <a:endParaRPr lang="ru-RU"/>
        </a:p>
      </dgm:t>
    </dgm:pt>
    <dgm:pt modelId="{894868BC-CA11-4F2D-8DE4-1F6EF3B42047}" type="pres">
      <dgm:prSet presAssocID="{20318174-8939-45CE-85E5-DFB3D698BB71}" presName="linear" presStyleCnt="0">
        <dgm:presLayoutVars>
          <dgm:animLvl val="lvl"/>
          <dgm:resizeHandles val="exact"/>
        </dgm:presLayoutVars>
      </dgm:prSet>
      <dgm:spPr/>
      <dgm:t>
        <a:bodyPr/>
        <a:lstStyle/>
        <a:p>
          <a:endParaRPr lang="ru-RU"/>
        </a:p>
      </dgm:t>
    </dgm:pt>
    <dgm:pt modelId="{A84CA25E-0780-4743-80C4-19510D21E65C}" type="pres">
      <dgm:prSet presAssocID="{4A300E31-5843-4BA4-9DA5-FB849E7F2727}" presName="parentText" presStyleLbl="node1" presStyleIdx="0" presStyleCnt="5">
        <dgm:presLayoutVars>
          <dgm:chMax val="0"/>
          <dgm:bulletEnabled val="1"/>
        </dgm:presLayoutVars>
      </dgm:prSet>
      <dgm:spPr/>
      <dgm:t>
        <a:bodyPr/>
        <a:lstStyle/>
        <a:p>
          <a:endParaRPr lang="ru-RU"/>
        </a:p>
      </dgm:t>
    </dgm:pt>
    <dgm:pt modelId="{7F5414E8-D972-4752-AB81-39A63F20901A}" type="pres">
      <dgm:prSet presAssocID="{3BBEBEC8-DFFD-4110-9B4E-3ED096218470}" presName="spacer" presStyleCnt="0"/>
      <dgm:spPr/>
    </dgm:pt>
    <dgm:pt modelId="{88A502CF-4BE6-4861-AA65-774AE592B1BB}" type="pres">
      <dgm:prSet presAssocID="{0DC1A9E7-7B5F-430C-8EA2-0DC9F0B85D20}" presName="parentText" presStyleLbl="node1" presStyleIdx="1" presStyleCnt="5">
        <dgm:presLayoutVars>
          <dgm:chMax val="0"/>
          <dgm:bulletEnabled val="1"/>
        </dgm:presLayoutVars>
      </dgm:prSet>
      <dgm:spPr/>
      <dgm:t>
        <a:bodyPr/>
        <a:lstStyle/>
        <a:p>
          <a:endParaRPr lang="ru-RU"/>
        </a:p>
      </dgm:t>
    </dgm:pt>
    <dgm:pt modelId="{81E49607-4B18-4C9E-A3BD-16A114561E5F}" type="pres">
      <dgm:prSet presAssocID="{F1DB4D34-CD54-4CEA-A8FF-571ACE6206D8}" presName="spacer" presStyleCnt="0"/>
      <dgm:spPr/>
    </dgm:pt>
    <dgm:pt modelId="{89BD1008-5608-4F8B-8907-1DACE9751F87}" type="pres">
      <dgm:prSet presAssocID="{AE5C1B4C-EB45-47E9-A0D7-085C92F0AC54}" presName="parentText" presStyleLbl="node1" presStyleIdx="2" presStyleCnt="5">
        <dgm:presLayoutVars>
          <dgm:chMax val="0"/>
          <dgm:bulletEnabled val="1"/>
        </dgm:presLayoutVars>
      </dgm:prSet>
      <dgm:spPr/>
      <dgm:t>
        <a:bodyPr/>
        <a:lstStyle/>
        <a:p>
          <a:endParaRPr lang="ru-RU"/>
        </a:p>
      </dgm:t>
    </dgm:pt>
    <dgm:pt modelId="{3F3579D9-5D42-44A7-9F57-75A2461C61B9}" type="pres">
      <dgm:prSet presAssocID="{0EF536CA-7AD7-4F93-B83B-011014D59D3F}" presName="spacer" presStyleCnt="0"/>
      <dgm:spPr/>
    </dgm:pt>
    <dgm:pt modelId="{985529E9-E9BE-40F2-A349-4F2638EB2BFB}" type="pres">
      <dgm:prSet presAssocID="{E591D3FC-B51B-4EE4-A1B2-8A81DEB605CC}" presName="parentText" presStyleLbl="node1" presStyleIdx="3" presStyleCnt="5">
        <dgm:presLayoutVars>
          <dgm:chMax val="0"/>
          <dgm:bulletEnabled val="1"/>
        </dgm:presLayoutVars>
      </dgm:prSet>
      <dgm:spPr/>
      <dgm:t>
        <a:bodyPr/>
        <a:lstStyle/>
        <a:p>
          <a:endParaRPr lang="ru-RU"/>
        </a:p>
      </dgm:t>
    </dgm:pt>
    <dgm:pt modelId="{AB197F77-14C1-4B0E-B467-3B9019088DF1}" type="pres">
      <dgm:prSet presAssocID="{6C2D1C7D-58AA-415B-8BFF-350968E33B6E}" presName="spacer" presStyleCnt="0"/>
      <dgm:spPr/>
    </dgm:pt>
    <dgm:pt modelId="{3512EB70-E0C8-4D0D-82D6-529044542B1C}" type="pres">
      <dgm:prSet presAssocID="{9E50F4B5-A64E-4AA7-BF16-BEE49594DFC3}" presName="parentText" presStyleLbl="node1" presStyleIdx="4" presStyleCnt="5">
        <dgm:presLayoutVars>
          <dgm:chMax val="0"/>
          <dgm:bulletEnabled val="1"/>
        </dgm:presLayoutVars>
      </dgm:prSet>
      <dgm:spPr/>
      <dgm:t>
        <a:bodyPr/>
        <a:lstStyle/>
        <a:p>
          <a:endParaRPr lang="ru-RU"/>
        </a:p>
      </dgm:t>
    </dgm:pt>
  </dgm:ptLst>
  <dgm:cxnLst>
    <dgm:cxn modelId="{B26FF102-5DCD-4198-BECB-A16CB5A59A80}" type="presOf" srcId="{20318174-8939-45CE-85E5-DFB3D698BB71}" destId="{894868BC-CA11-4F2D-8DE4-1F6EF3B42047}" srcOrd="0" destOrd="0" presId="urn:microsoft.com/office/officeart/2005/8/layout/vList2"/>
    <dgm:cxn modelId="{E5EA68CD-1E32-43EB-86BA-73EA7D32CA16}" srcId="{20318174-8939-45CE-85E5-DFB3D698BB71}" destId="{AE5C1B4C-EB45-47E9-A0D7-085C92F0AC54}" srcOrd="2" destOrd="0" parTransId="{EC4D95D7-60E9-4AC8-9F6E-88741465961D}" sibTransId="{0EF536CA-7AD7-4F93-B83B-011014D59D3F}"/>
    <dgm:cxn modelId="{C5A219AC-DDC8-4005-9590-554E450BB0A1}" type="presOf" srcId="{4A300E31-5843-4BA4-9DA5-FB849E7F2727}" destId="{A84CA25E-0780-4743-80C4-19510D21E65C}" srcOrd="0" destOrd="0" presId="urn:microsoft.com/office/officeart/2005/8/layout/vList2"/>
    <dgm:cxn modelId="{00F5F702-0C29-4EE8-98B9-7797B000D012}" type="presOf" srcId="{E591D3FC-B51B-4EE4-A1B2-8A81DEB605CC}" destId="{985529E9-E9BE-40F2-A349-4F2638EB2BFB}" srcOrd="0" destOrd="0" presId="urn:microsoft.com/office/officeart/2005/8/layout/vList2"/>
    <dgm:cxn modelId="{0DA430A4-1E16-4401-9AD6-AA05AE544368}" srcId="{20318174-8939-45CE-85E5-DFB3D698BB71}" destId="{9E50F4B5-A64E-4AA7-BF16-BEE49594DFC3}" srcOrd="4" destOrd="0" parTransId="{1C31867F-09C4-4973-9CC3-5AD15F085FF0}" sibTransId="{EDCB7486-BF61-45A5-A85A-886370D43C3A}"/>
    <dgm:cxn modelId="{34CB7BD7-BBA4-4BB7-A305-5804A8979DBC}" type="presOf" srcId="{AE5C1B4C-EB45-47E9-A0D7-085C92F0AC54}" destId="{89BD1008-5608-4F8B-8907-1DACE9751F87}" srcOrd="0" destOrd="0" presId="urn:microsoft.com/office/officeart/2005/8/layout/vList2"/>
    <dgm:cxn modelId="{73728A29-A474-46CB-9C4F-F16DE6EF14DA}" type="presOf" srcId="{9E50F4B5-A64E-4AA7-BF16-BEE49594DFC3}" destId="{3512EB70-E0C8-4D0D-82D6-529044542B1C}" srcOrd="0" destOrd="0" presId="urn:microsoft.com/office/officeart/2005/8/layout/vList2"/>
    <dgm:cxn modelId="{CE908076-450B-4F77-9560-DD3AF190FF62}" srcId="{20318174-8939-45CE-85E5-DFB3D698BB71}" destId="{0DC1A9E7-7B5F-430C-8EA2-0DC9F0B85D20}" srcOrd="1" destOrd="0" parTransId="{4BF46C03-A244-4852-9FDC-649FA867D252}" sibTransId="{F1DB4D34-CD54-4CEA-A8FF-571ACE6206D8}"/>
    <dgm:cxn modelId="{BF2B58ED-F68B-46D0-B6D8-AC4053FDBEA2}" type="presOf" srcId="{0DC1A9E7-7B5F-430C-8EA2-0DC9F0B85D20}" destId="{88A502CF-4BE6-4861-AA65-774AE592B1BB}" srcOrd="0" destOrd="0" presId="urn:microsoft.com/office/officeart/2005/8/layout/vList2"/>
    <dgm:cxn modelId="{9CB66D2E-9E03-4F7B-9F99-7D0972312CFB}" srcId="{20318174-8939-45CE-85E5-DFB3D698BB71}" destId="{4A300E31-5843-4BA4-9DA5-FB849E7F2727}" srcOrd="0" destOrd="0" parTransId="{ECA27E4C-9D4D-4CD6-A4B7-4B9FEAC9CCC8}" sibTransId="{3BBEBEC8-DFFD-4110-9B4E-3ED096218470}"/>
    <dgm:cxn modelId="{7C69D991-AB25-4526-8143-1B8F36B5EF52}" srcId="{20318174-8939-45CE-85E5-DFB3D698BB71}" destId="{E591D3FC-B51B-4EE4-A1B2-8A81DEB605CC}" srcOrd="3" destOrd="0" parTransId="{78A6F4AF-5275-4C22-AAB3-D01455D425EB}" sibTransId="{6C2D1C7D-58AA-415B-8BFF-350968E33B6E}"/>
    <dgm:cxn modelId="{3405231B-B842-42CC-91FB-A8B100FB86A4}" type="presParOf" srcId="{894868BC-CA11-4F2D-8DE4-1F6EF3B42047}" destId="{A84CA25E-0780-4743-80C4-19510D21E65C}" srcOrd="0" destOrd="0" presId="urn:microsoft.com/office/officeart/2005/8/layout/vList2"/>
    <dgm:cxn modelId="{05466D02-6E42-467A-ADF8-0B0E84D4759C}" type="presParOf" srcId="{894868BC-CA11-4F2D-8DE4-1F6EF3B42047}" destId="{7F5414E8-D972-4752-AB81-39A63F20901A}" srcOrd="1" destOrd="0" presId="urn:microsoft.com/office/officeart/2005/8/layout/vList2"/>
    <dgm:cxn modelId="{09FA6C83-7D81-400B-842B-95363714456D}" type="presParOf" srcId="{894868BC-CA11-4F2D-8DE4-1F6EF3B42047}" destId="{88A502CF-4BE6-4861-AA65-774AE592B1BB}" srcOrd="2" destOrd="0" presId="urn:microsoft.com/office/officeart/2005/8/layout/vList2"/>
    <dgm:cxn modelId="{BFE42DF9-F135-457F-9A4B-64552A0D07F6}" type="presParOf" srcId="{894868BC-CA11-4F2D-8DE4-1F6EF3B42047}" destId="{81E49607-4B18-4C9E-A3BD-16A114561E5F}" srcOrd="3" destOrd="0" presId="urn:microsoft.com/office/officeart/2005/8/layout/vList2"/>
    <dgm:cxn modelId="{48E7FA2E-E1B1-483E-AC93-4A5CFF80E419}" type="presParOf" srcId="{894868BC-CA11-4F2D-8DE4-1F6EF3B42047}" destId="{89BD1008-5608-4F8B-8907-1DACE9751F87}" srcOrd="4" destOrd="0" presId="urn:microsoft.com/office/officeart/2005/8/layout/vList2"/>
    <dgm:cxn modelId="{B7C7E7BD-3577-4EF6-BDF0-0FB21E37AC56}" type="presParOf" srcId="{894868BC-CA11-4F2D-8DE4-1F6EF3B42047}" destId="{3F3579D9-5D42-44A7-9F57-75A2461C61B9}" srcOrd="5" destOrd="0" presId="urn:microsoft.com/office/officeart/2005/8/layout/vList2"/>
    <dgm:cxn modelId="{C39CFFA9-7833-4929-BF89-6B165B122147}" type="presParOf" srcId="{894868BC-CA11-4F2D-8DE4-1F6EF3B42047}" destId="{985529E9-E9BE-40F2-A349-4F2638EB2BFB}" srcOrd="6" destOrd="0" presId="urn:microsoft.com/office/officeart/2005/8/layout/vList2"/>
    <dgm:cxn modelId="{40352170-F65A-4887-9EA8-632AD5EFFB41}" type="presParOf" srcId="{894868BC-CA11-4F2D-8DE4-1F6EF3B42047}" destId="{AB197F77-14C1-4B0E-B467-3B9019088DF1}" srcOrd="7" destOrd="0" presId="urn:microsoft.com/office/officeart/2005/8/layout/vList2"/>
    <dgm:cxn modelId="{4B67CE0F-D918-4AA6-AB68-B21FAAC5F4FB}" type="presParOf" srcId="{894868BC-CA11-4F2D-8DE4-1F6EF3B42047}" destId="{3512EB70-E0C8-4D0D-82D6-529044542B1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8D80BA73-9252-4F8A-9FF0-13A5E34DB20B}"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ru-RU"/>
        </a:p>
      </dgm:t>
    </dgm:pt>
    <dgm:pt modelId="{FAC6977D-A556-4B3E-BC03-AF9B1E5AB2F3}">
      <dgm:prSet phldrT="[Текст]" custT="1"/>
      <dgm:spPr/>
      <dgm:t>
        <a:bodyPr/>
        <a:lstStyle/>
        <a:p>
          <a:r>
            <a:rPr lang="ru-RU" sz="1600" dirty="0" smtClean="0"/>
            <a:t>Несчастный случай на производстве</a:t>
          </a:r>
          <a:endParaRPr lang="ru-RU" sz="1600" dirty="0"/>
        </a:p>
      </dgm:t>
    </dgm:pt>
    <dgm:pt modelId="{A3D8598F-C6C4-49CA-8AF6-432B36B860F4}" type="parTrans" cxnId="{4CA4A79B-9645-403A-B560-D4B97C1F788F}">
      <dgm:prSet/>
      <dgm:spPr/>
      <dgm:t>
        <a:bodyPr/>
        <a:lstStyle/>
        <a:p>
          <a:endParaRPr lang="ru-RU"/>
        </a:p>
      </dgm:t>
    </dgm:pt>
    <dgm:pt modelId="{506DA9D4-643B-418A-88B6-8985554BEFB7}" type="sibTrans" cxnId="{4CA4A79B-9645-403A-B560-D4B97C1F788F}">
      <dgm:prSet/>
      <dgm:spPr/>
      <dgm:t>
        <a:bodyPr/>
        <a:lstStyle/>
        <a:p>
          <a:endParaRPr lang="ru-RU"/>
        </a:p>
      </dgm:t>
    </dgm:pt>
    <dgm:pt modelId="{45DF9803-7BFA-4B43-A885-805D3318F846}">
      <dgm:prSet custT="1"/>
      <dgm:spPr/>
      <dgm:t>
        <a:bodyPr/>
        <a:lstStyle/>
        <a:p>
          <a:r>
            <a:rPr lang="ru-RU" sz="1600" dirty="0" smtClean="0"/>
            <a:t>термические поражения, полученные от воздействия высоких либо низких температур</a:t>
          </a:r>
          <a:endParaRPr lang="ru-RU" sz="1600" dirty="0"/>
        </a:p>
      </dgm:t>
    </dgm:pt>
    <dgm:pt modelId="{7257CA6F-B5D1-403D-B444-6F5BE200D8D9}" type="parTrans" cxnId="{E0BDFD11-4AFB-4A5D-AB4A-486D06AD0C1D}">
      <dgm:prSet/>
      <dgm:spPr/>
      <dgm:t>
        <a:bodyPr/>
        <a:lstStyle/>
        <a:p>
          <a:endParaRPr lang="ru-RU"/>
        </a:p>
      </dgm:t>
    </dgm:pt>
    <dgm:pt modelId="{D2F6AED2-9D1C-4378-BC95-6F05BD6BB5D9}" type="sibTrans" cxnId="{E0BDFD11-4AFB-4A5D-AB4A-486D06AD0C1D}">
      <dgm:prSet/>
      <dgm:spPr/>
      <dgm:t>
        <a:bodyPr/>
        <a:lstStyle/>
        <a:p>
          <a:endParaRPr lang="ru-RU"/>
        </a:p>
      </dgm:t>
    </dgm:pt>
    <dgm:pt modelId="{54C74346-5D76-446E-BB8A-FDE169D2E0A9}">
      <dgm:prSet custT="1"/>
      <dgm:spPr/>
      <dgm:t>
        <a:bodyPr/>
        <a:lstStyle/>
        <a:p>
          <a:r>
            <a:rPr lang="ru-RU" sz="1600" dirty="0" smtClean="0"/>
            <a:t>травмы тела, нанесенные как механизмами, так и другими лицами</a:t>
          </a:r>
          <a:endParaRPr lang="ru-RU" sz="1600" dirty="0"/>
        </a:p>
      </dgm:t>
    </dgm:pt>
    <dgm:pt modelId="{782535B8-0CE2-4737-9AF8-31892372AD23}" type="parTrans" cxnId="{F3352984-115C-46A8-98A9-41CB1432F1D7}">
      <dgm:prSet/>
      <dgm:spPr/>
      <dgm:t>
        <a:bodyPr/>
        <a:lstStyle/>
        <a:p>
          <a:endParaRPr lang="ru-RU"/>
        </a:p>
      </dgm:t>
    </dgm:pt>
    <dgm:pt modelId="{238D9A0F-3F47-4D3E-8279-1D1A9345A62A}" type="sibTrans" cxnId="{F3352984-115C-46A8-98A9-41CB1432F1D7}">
      <dgm:prSet/>
      <dgm:spPr/>
      <dgm:t>
        <a:bodyPr/>
        <a:lstStyle/>
        <a:p>
          <a:endParaRPr lang="ru-RU"/>
        </a:p>
      </dgm:t>
    </dgm:pt>
    <dgm:pt modelId="{FB32E765-9B7B-4373-AD3D-A51A49C5705A}">
      <dgm:prSet custT="1"/>
      <dgm:spPr/>
      <dgm:t>
        <a:bodyPr/>
        <a:lstStyle/>
        <a:p>
          <a:r>
            <a:rPr lang="ru-RU" sz="1600" dirty="0" smtClean="0"/>
            <a:t>укусы или раны, нанесенные насекомыми и животными</a:t>
          </a:r>
          <a:endParaRPr lang="ru-RU" sz="1600" dirty="0"/>
        </a:p>
      </dgm:t>
    </dgm:pt>
    <dgm:pt modelId="{EC60FC23-7FB2-4505-A25B-F937EF6E248A}" type="parTrans" cxnId="{7C1D47A5-1202-49E4-80BF-F8D3990437D2}">
      <dgm:prSet/>
      <dgm:spPr/>
      <dgm:t>
        <a:bodyPr/>
        <a:lstStyle/>
        <a:p>
          <a:endParaRPr lang="ru-RU"/>
        </a:p>
      </dgm:t>
    </dgm:pt>
    <dgm:pt modelId="{A5416EED-FF86-4183-BF65-02C1DACAD941}" type="sibTrans" cxnId="{7C1D47A5-1202-49E4-80BF-F8D3990437D2}">
      <dgm:prSet/>
      <dgm:spPr/>
      <dgm:t>
        <a:bodyPr/>
        <a:lstStyle/>
        <a:p>
          <a:endParaRPr lang="ru-RU"/>
        </a:p>
      </dgm:t>
    </dgm:pt>
    <dgm:pt modelId="{6ED20EE8-6A9C-491C-A19F-8750D0F09EE0}">
      <dgm:prSet custT="1"/>
      <dgm:spPr/>
      <dgm:t>
        <a:bodyPr/>
        <a:lstStyle/>
        <a:p>
          <a:r>
            <a:rPr lang="ru-RU" sz="1600" dirty="0" smtClean="0"/>
            <a:t>травмы, полученные при взрывах, обрушениях зданий, стихийных бедствиях</a:t>
          </a:r>
          <a:endParaRPr lang="ru-RU" sz="1600" dirty="0"/>
        </a:p>
      </dgm:t>
    </dgm:pt>
    <dgm:pt modelId="{41C81DC8-642B-4DC7-A3A3-AC3BCDB65358}" type="parTrans" cxnId="{5A682542-0073-4994-A29E-62F21CADDDE0}">
      <dgm:prSet/>
      <dgm:spPr/>
      <dgm:t>
        <a:bodyPr/>
        <a:lstStyle/>
        <a:p>
          <a:endParaRPr lang="ru-RU"/>
        </a:p>
      </dgm:t>
    </dgm:pt>
    <dgm:pt modelId="{B636A024-A74A-491A-8627-FC3EE8673CD3}" type="sibTrans" cxnId="{5A682542-0073-4994-A29E-62F21CADDDE0}">
      <dgm:prSet/>
      <dgm:spPr/>
      <dgm:t>
        <a:bodyPr/>
        <a:lstStyle/>
        <a:p>
          <a:endParaRPr lang="ru-RU"/>
        </a:p>
      </dgm:t>
    </dgm:pt>
    <dgm:pt modelId="{21E5BA2A-256B-4A63-A136-4D4352A40071}">
      <dgm:prSet custT="1"/>
      <dgm:spPr/>
      <dgm:t>
        <a:bodyPr/>
        <a:lstStyle/>
        <a:p>
          <a:r>
            <a:rPr lang="ru-RU" sz="1600" dirty="0" smtClean="0"/>
            <a:t>поражения от электричества или излучения</a:t>
          </a:r>
          <a:endParaRPr lang="ru-RU" sz="1600" dirty="0"/>
        </a:p>
      </dgm:t>
    </dgm:pt>
    <dgm:pt modelId="{4BA7FF0F-68BC-48AB-9928-775B9FC282F8}" type="parTrans" cxnId="{ED5FE472-40B2-4939-878C-BF89ACDD7F96}">
      <dgm:prSet/>
      <dgm:spPr/>
      <dgm:t>
        <a:bodyPr/>
        <a:lstStyle/>
        <a:p>
          <a:endParaRPr lang="ru-RU"/>
        </a:p>
      </dgm:t>
    </dgm:pt>
    <dgm:pt modelId="{A21154AC-1523-400E-9F9B-4D963C6860EA}" type="sibTrans" cxnId="{ED5FE472-40B2-4939-878C-BF89ACDD7F96}">
      <dgm:prSet/>
      <dgm:spPr/>
      <dgm:t>
        <a:bodyPr/>
        <a:lstStyle/>
        <a:p>
          <a:endParaRPr lang="ru-RU"/>
        </a:p>
      </dgm:t>
    </dgm:pt>
    <dgm:pt modelId="{B098C426-E7EB-4DF0-B327-E2BCD301425C}">
      <dgm:prSet custT="1"/>
      <dgm:spPr/>
      <dgm:t>
        <a:bodyPr/>
        <a:lstStyle/>
        <a:p>
          <a:r>
            <a:rPr lang="ru-RU" sz="1600" dirty="0" smtClean="0"/>
            <a:t>другие травмы, которые получены от действия внешних факторов</a:t>
          </a:r>
          <a:endParaRPr lang="ru-RU" sz="1600" dirty="0"/>
        </a:p>
      </dgm:t>
    </dgm:pt>
    <dgm:pt modelId="{915F17A8-1E71-4B4B-B6D9-156AB1C8CE86}" type="parTrans" cxnId="{09815571-8589-4F66-8CAC-F505068BAC94}">
      <dgm:prSet/>
      <dgm:spPr/>
      <dgm:t>
        <a:bodyPr/>
        <a:lstStyle/>
        <a:p>
          <a:endParaRPr lang="ru-RU"/>
        </a:p>
      </dgm:t>
    </dgm:pt>
    <dgm:pt modelId="{988A35DB-F44E-4059-A1B6-0A2B1AC95627}" type="sibTrans" cxnId="{09815571-8589-4F66-8CAC-F505068BAC94}">
      <dgm:prSet/>
      <dgm:spPr/>
      <dgm:t>
        <a:bodyPr/>
        <a:lstStyle/>
        <a:p>
          <a:endParaRPr lang="ru-RU"/>
        </a:p>
      </dgm:t>
    </dgm:pt>
    <dgm:pt modelId="{7B417B9C-F326-4574-94BB-4D2377E8AEC3}" type="pres">
      <dgm:prSet presAssocID="{8D80BA73-9252-4F8A-9FF0-13A5E34DB20B}" presName="Name0" presStyleCnt="0">
        <dgm:presLayoutVars>
          <dgm:chMax val="1"/>
          <dgm:dir/>
          <dgm:animLvl val="ctr"/>
          <dgm:resizeHandles val="exact"/>
        </dgm:presLayoutVars>
      </dgm:prSet>
      <dgm:spPr/>
      <dgm:t>
        <a:bodyPr/>
        <a:lstStyle/>
        <a:p>
          <a:endParaRPr lang="ru-RU"/>
        </a:p>
      </dgm:t>
    </dgm:pt>
    <dgm:pt modelId="{95C476EA-3573-45C5-B18A-B0EA056D21C4}" type="pres">
      <dgm:prSet presAssocID="{FAC6977D-A556-4B3E-BC03-AF9B1E5AB2F3}" presName="centerShape" presStyleLbl="node0" presStyleIdx="0" presStyleCnt="1" custScaleX="156106"/>
      <dgm:spPr/>
      <dgm:t>
        <a:bodyPr/>
        <a:lstStyle/>
        <a:p>
          <a:endParaRPr lang="ru-RU"/>
        </a:p>
      </dgm:t>
    </dgm:pt>
    <dgm:pt modelId="{BBDC1870-4F26-477B-83BF-B70179503393}" type="pres">
      <dgm:prSet presAssocID="{7257CA6F-B5D1-403D-B444-6F5BE200D8D9}" presName="parTrans" presStyleLbl="sibTrans2D1" presStyleIdx="0" presStyleCnt="6"/>
      <dgm:spPr/>
      <dgm:t>
        <a:bodyPr/>
        <a:lstStyle/>
        <a:p>
          <a:endParaRPr lang="ru-RU"/>
        </a:p>
      </dgm:t>
    </dgm:pt>
    <dgm:pt modelId="{FD8BBAB9-79FD-4C6C-A26B-866BB263F51F}" type="pres">
      <dgm:prSet presAssocID="{7257CA6F-B5D1-403D-B444-6F5BE200D8D9}" presName="connectorText" presStyleLbl="sibTrans2D1" presStyleIdx="0" presStyleCnt="6"/>
      <dgm:spPr/>
      <dgm:t>
        <a:bodyPr/>
        <a:lstStyle/>
        <a:p>
          <a:endParaRPr lang="ru-RU"/>
        </a:p>
      </dgm:t>
    </dgm:pt>
    <dgm:pt modelId="{7315F29E-0854-4F7A-954B-22E879BFB918}" type="pres">
      <dgm:prSet presAssocID="{45DF9803-7BFA-4B43-A885-805D3318F846}" presName="node" presStyleLbl="node1" presStyleIdx="0" presStyleCnt="6" custScaleX="265213">
        <dgm:presLayoutVars>
          <dgm:bulletEnabled val="1"/>
        </dgm:presLayoutVars>
      </dgm:prSet>
      <dgm:spPr/>
      <dgm:t>
        <a:bodyPr/>
        <a:lstStyle/>
        <a:p>
          <a:endParaRPr lang="ru-RU"/>
        </a:p>
      </dgm:t>
    </dgm:pt>
    <dgm:pt modelId="{A96D70A7-F4AD-44FB-A5FB-CD3BDCC9E048}" type="pres">
      <dgm:prSet presAssocID="{782535B8-0CE2-4737-9AF8-31892372AD23}" presName="parTrans" presStyleLbl="sibTrans2D1" presStyleIdx="1" presStyleCnt="6"/>
      <dgm:spPr/>
      <dgm:t>
        <a:bodyPr/>
        <a:lstStyle/>
        <a:p>
          <a:endParaRPr lang="ru-RU"/>
        </a:p>
      </dgm:t>
    </dgm:pt>
    <dgm:pt modelId="{1F1EE48F-0230-4C7D-8CA3-4059F0395790}" type="pres">
      <dgm:prSet presAssocID="{782535B8-0CE2-4737-9AF8-31892372AD23}" presName="connectorText" presStyleLbl="sibTrans2D1" presStyleIdx="1" presStyleCnt="6"/>
      <dgm:spPr/>
      <dgm:t>
        <a:bodyPr/>
        <a:lstStyle/>
        <a:p>
          <a:endParaRPr lang="ru-RU"/>
        </a:p>
      </dgm:t>
    </dgm:pt>
    <dgm:pt modelId="{53A6CC2E-190F-46A8-A4BB-023A51CA0500}" type="pres">
      <dgm:prSet presAssocID="{54C74346-5D76-446E-BB8A-FDE169D2E0A9}" presName="node" presStyleLbl="node1" presStyleIdx="1" presStyleCnt="6" custScaleX="182043" custRadScaleRad="169696" custRadScaleInc="49897">
        <dgm:presLayoutVars>
          <dgm:bulletEnabled val="1"/>
        </dgm:presLayoutVars>
      </dgm:prSet>
      <dgm:spPr/>
      <dgm:t>
        <a:bodyPr/>
        <a:lstStyle/>
        <a:p>
          <a:endParaRPr lang="ru-RU"/>
        </a:p>
      </dgm:t>
    </dgm:pt>
    <dgm:pt modelId="{1C627434-8C0A-4B22-AB0D-2F9F94AD775F}" type="pres">
      <dgm:prSet presAssocID="{EC60FC23-7FB2-4505-A25B-F937EF6E248A}" presName="parTrans" presStyleLbl="sibTrans2D1" presStyleIdx="2" presStyleCnt="6"/>
      <dgm:spPr/>
      <dgm:t>
        <a:bodyPr/>
        <a:lstStyle/>
        <a:p>
          <a:endParaRPr lang="ru-RU"/>
        </a:p>
      </dgm:t>
    </dgm:pt>
    <dgm:pt modelId="{F0B3FA2A-3737-4A9F-9BDE-0C0712B24F09}" type="pres">
      <dgm:prSet presAssocID="{EC60FC23-7FB2-4505-A25B-F937EF6E248A}" presName="connectorText" presStyleLbl="sibTrans2D1" presStyleIdx="2" presStyleCnt="6"/>
      <dgm:spPr/>
      <dgm:t>
        <a:bodyPr/>
        <a:lstStyle/>
        <a:p>
          <a:endParaRPr lang="ru-RU"/>
        </a:p>
      </dgm:t>
    </dgm:pt>
    <dgm:pt modelId="{5778705E-E55E-4F52-8BDF-4F072CBFCFB5}" type="pres">
      <dgm:prSet presAssocID="{FB32E765-9B7B-4373-AD3D-A51A49C5705A}" presName="node" presStyleLbl="node1" presStyleIdx="2" presStyleCnt="6" custScaleX="179054" custRadScaleRad="146541" custRadScaleInc="-32668">
        <dgm:presLayoutVars>
          <dgm:bulletEnabled val="1"/>
        </dgm:presLayoutVars>
      </dgm:prSet>
      <dgm:spPr/>
      <dgm:t>
        <a:bodyPr/>
        <a:lstStyle/>
        <a:p>
          <a:endParaRPr lang="ru-RU"/>
        </a:p>
      </dgm:t>
    </dgm:pt>
    <dgm:pt modelId="{9226F87E-8A89-40E2-A248-A7011045FEBB}" type="pres">
      <dgm:prSet presAssocID="{41C81DC8-642B-4DC7-A3A3-AC3BCDB65358}" presName="parTrans" presStyleLbl="sibTrans2D1" presStyleIdx="3" presStyleCnt="6"/>
      <dgm:spPr/>
      <dgm:t>
        <a:bodyPr/>
        <a:lstStyle/>
        <a:p>
          <a:endParaRPr lang="ru-RU"/>
        </a:p>
      </dgm:t>
    </dgm:pt>
    <dgm:pt modelId="{13A473C7-8C63-4ED4-AFDD-12CC7C55AA91}" type="pres">
      <dgm:prSet presAssocID="{41C81DC8-642B-4DC7-A3A3-AC3BCDB65358}" presName="connectorText" presStyleLbl="sibTrans2D1" presStyleIdx="3" presStyleCnt="6"/>
      <dgm:spPr/>
      <dgm:t>
        <a:bodyPr/>
        <a:lstStyle/>
        <a:p>
          <a:endParaRPr lang="ru-RU"/>
        </a:p>
      </dgm:t>
    </dgm:pt>
    <dgm:pt modelId="{858D8524-3B24-451A-9B43-C8BD1FAAF51F}" type="pres">
      <dgm:prSet presAssocID="{6ED20EE8-6A9C-491C-A19F-8750D0F09EE0}" presName="node" presStyleLbl="node1" presStyleIdx="3" presStyleCnt="6" custScaleX="229308">
        <dgm:presLayoutVars>
          <dgm:bulletEnabled val="1"/>
        </dgm:presLayoutVars>
      </dgm:prSet>
      <dgm:spPr/>
      <dgm:t>
        <a:bodyPr/>
        <a:lstStyle/>
        <a:p>
          <a:endParaRPr lang="ru-RU"/>
        </a:p>
      </dgm:t>
    </dgm:pt>
    <dgm:pt modelId="{0050855A-9EB2-492D-9047-2C0707DFD62D}" type="pres">
      <dgm:prSet presAssocID="{4BA7FF0F-68BC-48AB-9928-775B9FC282F8}" presName="parTrans" presStyleLbl="sibTrans2D1" presStyleIdx="4" presStyleCnt="6"/>
      <dgm:spPr/>
      <dgm:t>
        <a:bodyPr/>
        <a:lstStyle/>
        <a:p>
          <a:endParaRPr lang="ru-RU"/>
        </a:p>
      </dgm:t>
    </dgm:pt>
    <dgm:pt modelId="{05DC05AB-EF61-4485-8638-1192623EFEFE}" type="pres">
      <dgm:prSet presAssocID="{4BA7FF0F-68BC-48AB-9928-775B9FC282F8}" presName="connectorText" presStyleLbl="sibTrans2D1" presStyleIdx="4" presStyleCnt="6"/>
      <dgm:spPr/>
      <dgm:t>
        <a:bodyPr/>
        <a:lstStyle/>
        <a:p>
          <a:endParaRPr lang="ru-RU"/>
        </a:p>
      </dgm:t>
    </dgm:pt>
    <dgm:pt modelId="{65B347DF-7A43-4547-803A-145663B2E1FD}" type="pres">
      <dgm:prSet presAssocID="{21E5BA2A-256B-4A63-A136-4D4352A40071}" presName="node" presStyleLbl="node1" presStyleIdx="4" presStyleCnt="6" custScaleX="200139" custRadScaleRad="147428" custRadScaleInc="36386">
        <dgm:presLayoutVars>
          <dgm:bulletEnabled val="1"/>
        </dgm:presLayoutVars>
      </dgm:prSet>
      <dgm:spPr/>
      <dgm:t>
        <a:bodyPr/>
        <a:lstStyle/>
        <a:p>
          <a:endParaRPr lang="ru-RU"/>
        </a:p>
      </dgm:t>
    </dgm:pt>
    <dgm:pt modelId="{6037CDB5-4293-444D-A7DD-1FFBE18DEE5F}" type="pres">
      <dgm:prSet presAssocID="{915F17A8-1E71-4B4B-B6D9-156AB1C8CE86}" presName="parTrans" presStyleLbl="sibTrans2D1" presStyleIdx="5" presStyleCnt="6"/>
      <dgm:spPr/>
      <dgm:t>
        <a:bodyPr/>
        <a:lstStyle/>
        <a:p>
          <a:endParaRPr lang="ru-RU"/>
        </a:p>
      </dgm:t>
    </dgm:pt>
    <dgm:pt modelId="{D66C6378-D5D4-4E94-8771-38A0BA81365E}" type="pres">
      <dgm:prSet presAssocID="{915F17A8-1E71-4B4B-B6D9-156AB1C8CE86}" presName="connectorText" presStyleLbl="sibTrans2D1" presStyleIdx="5" presStyleCnt="6"/>
      <dgm:spPr/>
      <dgm:t>
        <a:bodyPr/>
        <a:lstStyle/>
        <a:p>
          <a:endParaRPr lang="ru-RU"/>
        </a:p>
      </dgm:t>
    </dgm:pt>
    <dgm:pt modelId="{E692ED36-1C0B-45F1-994C-50BA54EA52E7}" type="pres">
      <dgm:prSet presAssocID="{B098C426-E7EB-4DF0-B327-E2BCD301425C}" presName="node" presStyleLbl="node1" presStyleIdx="5" presStyleCnt="6" custScaleX="188021" custScaleY="94471" custRadScaleRad="161439" custRadScaleInc="-38367">
        <dgm:presLayoutVars>
          <dgm:bulletEnabled val="1"/>
        </dgm:presLayoutVars>
      </dgm:prSet>
      <dgm:spPr/>
      <dgm:t>
        <a:bodyPr/>
        <a:lstStyle/>
        <a:p>
          <a:endParaRPr lang="ru-RU"/>
        </a:p>
      </dgm:t>
    </dgm:pt>
  </dgm:ptLst>
  <dgm:cxnLst>
    <dgm:cxn modelId="{7B97599F-FCC1-4BE5-AAE7-DD2A94CDC025}" type="presOf" srcId="{782535B8-0CE2-4737-9AF8-31892372AD23}" destId="{A96D70A7-F4AD-44FB-A5FB-CD3BDCC9E048}" srcOrd="0" destOrd="0" presId="urn:microsoft.com/office/officeart/2005/8/layout/radial5"/>
    <dgm:cxn modelId="{784777D5-F777-4EF6-BAFD-DAF911CC1E9D}" type="presOf" srcId="{6ED20EE8-6A9C-491C-A19F-8750D0F09EE0}" destId="{858D8524-3B24-451A-9B43-C8BD1FAAF51F}" srcOrd="0" destOrd="0" presId="urn:microsoft.com/office/officeart/2005/8/layout/radial5"/>
    <dgm:cxn modelId="{40B72D87-4EB1-4E25-A7D3-FA99F19E607D}" type="presOf" srcId="{4BA7FF0F-68BC-48AB-9928-775B9FC282F8}" destId="{0050855A-9EB2-492D-9047-2C0707DFD62D}" srcOrd="0" destOrd="0" presId="urn:microsoft.com/office/officeart/2005/8/layout/radial5"/>
    <dgm:cxn modelId="{1238B9DC-44AC-4E64-BBFB-71A9978B796F}" type="presOf" srcId="{8D80BA73-9252-4F8A-9FF0-13A5E34DB20B}" destId="{7B417B9C-F326-4574-94BB-4D2377E8AEC3}" srcOrd="0" destOrd="0" presId="urn:microsoft.com/office/officeart/2005/8/layout/radial5"/>
    <dgm:cxn modelId="{1CE7CE3C-2F1E-4883-B29C-2EBE27246ABD}" type="presOf" srcId="{4BA7FF0F-68BC-48AB-9928-775B9FC282F8}" destId="{05DC05AB-EF61-4485-8638-1192623EFEFE}" srcOrd="1" destOrd="0" presId="urn:microsoft.com/office/officeart/2005/8/layout/radial5"/>
    <dgm:cxn modelId="{5A682542-0073-4994-A29E-62F21CADDDE0}" srcId="{FAC6977D-A556-4B3E-BC03-AF9B1E5AB2F3}" destId="{6ED20EE8-6A9C-491C-A19F-8750D0F09EE0}" srcOrd="3" destOrd="0" parTransId="{41C81DC8-642B-4DC7-A3A3-AC3BCDB65358}" sibTransId="{B636A024-A74A-491A-8627-FC3EE8673CD3}"/>
    <dgm:cxn modelId="{ED5FE472-40B2-4939-878C-BF89ACDD7F96}" srcId="{FAC6977D-A556-4B3E-BC03-AF9B1E5AB2F3}" destId="{21E5BA2A-256B-4A63-A136-4D4352A40071}" srcOrd="4" destOrd="0" parTransId="{4BA7FF0F-68BC-48AB-9928-775B9FC282F8}" sibTransId="{A21154AC-1523-400E-9F9B-4D963C6860EA}"/>
    <dgm:cxn modelId="{93A2BD42-49AC-4672-808A-C78E86E15195}" type="presOf" srcId="{FB32E765-9B7B-4373-AD3D-A51A49C5705A}" destId="{5778705E-E55E-4F52-8BDF-4F072CBFCFB5}" srcOrd="0" destOrd="0" presId="urn:microsoft.com/office/officeart/2005/8/layout/radial5"/>
    <dgm:cxn modelId="{CFA6C424-1B14-4A7E-8E6B-5710FD07F0D3}" type="presOf" srcId="{41C81DC8-642B-4DC7-A3A3-AC3BCDB65358}" destId="{13A473C7-8C63-4ED4-AFDD-12CC7C55AA91}" srcOrd="1" destOrd="0" presId="urn:microsoft.com/office/officeart/2005/8/layout/radial5"/>
    <dgm:cxn modelId="{CBF4B9DF-FFB2-4DBC-B60C-B9E9BE1B925B}" type="presOf" srcId="{7257CA6F-B5D1-403D-B444-6F5BE200D8D9}" destId="{FD8BBAB9-79FD-4C6C-A26B-866BB263F51F}" srcOrd="1" destOrd="0" presId="urn:microsoft.com/office/officeart/2005/8/layout/radial5"/>
    <dgm:cxn modelId="{4CA4A79B-9645-403A-B560-D4B97C1F788F}" srcId="{8D80BA73-9252-4F8A-9FF0-13A5E34DB20B}" destId="{FAC6977D-A556-4B3E-BC03-AF9B1E5AB2F3}" srcOrd="0" destOrd="0" parTransId="{A3D8598F-C6C4-49CA-8AF6-432B36B860F4}" sibTransId="{506DA9D4-643B-418A-88B6-8985554BEFB7}"/>
    <dgm:cxn modelId="{6C453A07-F02D-4023-B28B-E3CB78B02E65}" type="presOf" srcId="{EC60FC23-7FB2-4505-A25B-F937EF6E248A}" destId="{1C627434-8C0A-4B22-AB0D-2F9F94AD775F}" srcOrd="0" destOrd="0" presId="urn:microsoft.com/office/officeart/2005/8/layout/radial5"/>
    <dgm:cxn modelId="{877B72CB-53FC-48EB-8565-AB55502BBD7D}" type="presOf" srcId="{EC60FC23-7FB2-4505-A25B-F937EF6E248A}" destId="{F0B3FA2A-3737-4A9F-9BDE-0C0712B24F09}" srcOrd="1" destOrd="0" presId="urn:microsoft.com/office/officeart/2005/8/layout/radial5"/>
    <dgm:cxn modelId="{6BCE4907-217F-41F3-8EA7-0620575A4FF0}" type="presOf" srcId="{21E5BA2A-256B-4A63-A136-4D4352A40071}" destId="{65B347DF-7A43-4547-803A-145663B2E1FD}" srcOrd="0" destOrd="0" presId="urn:microsoft.com/office/officeart/2005/8/layout/radial5"/>
    <dgm:cxn modelId="{E0BDFD11-4AFB-4A5D-AB4A-486D06AD0C1D}" srcId="{FAC6977D-A556-4B3E-BC03-AF9B1E5AB2F3}" destId="{45DF9803-7BFA-4B43-A885-805D3318F846}" srcOrd="0" destOrd="0" parTransId="{7257CA6F-B5D1-403D-B444-6F5BE200D8D9}" sibTransId="{D2F6AED2-9D1C-4378-BC95-6F05BD6BB5D9}"/>
    <dgm:cxn modelId="{F3352984-115C-46A8-98A9-41CB1432F1D7}" srcId="{FAC6977D-A556-4B3E-BC03-AF9B1E5AB2F3}" destId="{54C74346-5D76-446E-BB8A-FDE169D2E0A9}" srcOrd="1" destOrd="0" parTransId="{782535B8-0CE2-4737-9AF8-31892372AD23}" sibTransId="{238D9A0F-3F47-4D3E-8279-1D1A9345A62A}"/>
    <dgm:cxn modelId="{B265B510-95BA-4BCA-A60D-AF74D47D4072}" type="presOf" srcId="{782535B8-0CE2-4737-9AF8-31892372AD23}" destId="{1F1EE48F-0230-4C7D-8CA3-4059F0395790}" srcOrd="1" destOrd="0" presId="urn:microsoft.com/office/officeart/2005/8/layout/radial5"/>
    <dgm:cxn modelId="{D7F5476F-23D6-40ED-AD1E-25FA40F617A2}" type="presOf" srcId="{B098C426-E7EB-4DF0-B327-E2BCD301425C}" destId="{E692ED36-1C0B-45F1-994C-50BA54EA52E7}" srcOrd="0" destOrd="0" presId="urn:microsoft.com/office/officeart/2005/8/layout/radial5"/>
    <dgm:cxn modelId="{0D855F3A-DE2B-4EE4-B5E4-137F4EAFA604}" type="presOf" srcId="{7257CA6F-B5D1-403D-B444-6F5BE200D8D9}" destId="{BBDC1870-4F26-477B-83BF-B70179503393}" srcOrd="0" destOrd="0" presId="urn:microsoft.com/office/officeart/2005/8/layout/radial5"/>
    <dgm:cxn modelId="{09E63F63-3405-459F-9B2C-BD765C2A9C5D}" type="presOf" srcId="{41C81DC8-642B-4DC7-A3A3-AC3BCDB65358}" destId="{9226F87E-8A89-40E2-A248-A7011045FEBB}" srcOrd="0" destOrd="0" presId="urn:microsoft.com/office/officeart/2005/8/layout/radial5"/>
    <dgm:cxn modelId="{6E4F721D-6622-448B-B6F5-62DB9A8884D3}" type="presOf" srcId="{915F17A8-1E71-4B4B-B6D9-156AB1C8CE86}" destId="{D66C6378-D5D4-4E94-8771-38A0BA81365E}" srcOrd="1" destOrd="0" presId="urn:microsoft.com/office/officeart/2005/8/layout/radial5"/>
    <dgm:cxn modelId="{220319C1-B96F-41D3-BF13-45DAEC8B3DD8}" type="presOf" srcId="{45DF9803-7BFA-4B43-A885-805D3318F846}" destId="{7315F29E-0854-4F7A-954B-22E879BFB918}" srcOrd="0" destOrd="0" presId="urn:microsoft.com/office/officeart/2005/8/layout/radial5"/>
    <dgm:cxn modelId="{921A0255-DFC7-455D-A53C-3CEDC88B7C46}" type="presOf" srcId="{915F17A8-1E71-4B4B-B6D9-156AB1C8CE86}" destId="{6037CDB5-4293-444D-A7DD-1FFBE18DEE5F}" srcOrd="0" destOrd="0" presId="urn:microsoft.com/office/officeart/2005/8/layout/radial5"/>
    <dgm:cxn modelId="{7C1D47A5-1202-49E4-80BF-F8D3990437D2}" srcId="{FAC6977D-A556-4B3E-BC03-AF9B1E5AB2F3}" destId="{FB32E765-9B7B-4373-AD3D-A51A49C5705A}" srcOrd="2" destOrd="0" parTransId="{EC60FC23-7FB2-4505-A25B-F937EF6E248A}" sibTransId="{A5416EED-FF86-4183-BF65-02C1DACAD941}"/>
    <dgm:cxn modelId="{09815571-8589-4F66-8CAC-F505068BAC94}" srcId="{FAC6977D-A556-4B3E-BC03-AF9B1E5AB2F3}" destId="{B098C426-E7EB-4DF0-B327-E2BCD301425C}" srcOrd="5" destOrd="0" parTransId="{915F17A8-1E71-4B4B-B6D9-156AB1C8CE86}" sibTransId="{988A35DB-F44E-4059-A1B6-0A2B1AC95627}"/>
    <dgm:cxn modelId="{FCBEA6B2-67F5-4ED6-8ACE-DC00DF044F1F}" type="presOf" srcId="{54C74346-5D76-446E-BB8A-FDE169D2E0A9}" destId="{53A6CC2E-190F-46A8-A4BB-023A51CA0500}" srcOrd="0" destOrd="0" presId="urn:microsoft.com/office/officeart/2005/8/layout/radial5"/>
    <dgm:cxn modelId="{540E2018-46E5-4E62-BD4D-BA0292C8CED0}" type="presOf" srcId="{FAC6977D-A556-4B3E-BC03-AF9B1E5AB2F3}" destId="{95C476EA-3573-45C5-B18A-B0EA056D21C4}" srcOrd="0" destOrd="0" presId="urn:microsoft.com/office/officeart/2005/8/layout/radial5"/>
    <dgm:cxn modelId="{5C451E7B-BBFB-4212-8742-73B01F6D0F7B}" type="presParOf" srcId="{7B417B9C-F326-4574-94BB-4D2377E8AEC3}" destId="{95C476EA-3573-45C5-B18A-B0EA056D21C4}" srcOrd="0" destOrd="0" presId="urn:microsoft.com/office/officeart/2005/8/layout/radial5"/>
    <dgm:cxn modelId="{27CDBBF2-24B5-4E2C-A29D-FA08DB290CDD}" type="presParOf" srcId="{7B417B9C-F326-4574-94BB-4D2377E8AEC3}" destId="{BBDC1870-4F26-477B-83BF-B70179503393}" srcOrd="1" destOrd="0" presId="urn:microsoft.com/office/officeart/2005/8/layout/radial5"/>
    <dgm:cxn modelId="{2F8228A2-826F-489A-8370-1E72B89723B2}" type="presParOf" srcId="{BBDC1870-4F26-477B-83BF-B70179503393}" destId="{FD8BBAB9-79FD-4C6C-A26B-866BB263F51F}" srcOrd="0" destOrd="0" presId="urn:microsoft.com/office/officeart/2005/8/layout/radial5"/>
    <dgm:cxn modelId="{ADC236F3-23C0-4A88-9C92-B0219C471312}" type="presParOf" srcId="{7B417B9C-F326-4574-94BB-4D2377E8AEC3}" destId="{7315F29E-0854-4F7A-954B-22E879BFB918}" srcOrd="2" destOrd="0" presId="urn:microsoft.com/office/officeart/2005/8/layout/radial5"/>
    <dgm:cxn modelId="{E31EA528-DBF8-474E-8C92-C09D62A70B01}" type="presParOf" srcId="{7B417B9C-F326-4574-94BB-4D2377E8AEC3}" destId="{A96D70A7-F4AD-44FB-A5FB-CD3BDCC9E048}" srcOrd="3" destOrd="0" presId="urn:microsoft.com/office/officeart/2005/8/layout/radial5"/>
    <dgm:cxn modelId="{ECA01737-74CC-48D0-B39D-B064B98487AB}" type="presParOf" srcId="{A96D70A7-F4AD-44FB-A5FB-CD3BDCC9E048}" destId="{1F1EE48F-0230-4C7D-8CA3-4059F0395790}" srcOrd="0" destOrd="0" presId="urn:microsoft.com/office/officeart/2005/8/layout/radial5"/>
    <dgm:cxn modelId="{CAEE8CE1-50E4-41EE-81D5-382F3652DE89}" type="presParOf" srcId="{7B417B9C-F326-4574-94BB-4D2377E8AEC3}" destId="{53A6CC2E-190F-46A8-A4BB-023A51CA0500}" srcOrd="4" destOrd="0" presId="urn:microsoft.com/office/officeart/2005/8/layout/radial5"/>
    <dgm:cxn modelId="{5089DB5B-6EB1-47FD-B210-30A5FA9E3F3A}" type="presParOf" srcId="{7B417B9C-F326-4574-94BB-4D2377E8AEC3}" destId="{1C627434-8C0A-4B22-AB0D-2F9F94AD775F}" srcOrd="5" destOrd="0" presId="urn:microsoft.com/office/officeart/2005/8/layout/radial5"/>
    <dgm:cxn modelId="{9B4C5101-9453-4B4C-B37B-0D796397116B}" type="presParOf" srcId="{1C627434-8C0A-4B22-AB0D-2F9F94AD775F}" destId="{F0B3FA2A-3737-4A9F-9BDE-0C0712B24F09}" srcOrd="0" destOrd="0" presId="urn:microsoft.com/office/officeart/2005/8/layout/radial5"/>
    <dgm:cxn modelId="{D565BADD-7FD0-437C-A767-484B9A5215EF}" type="presParOf" srcId="{7B417B9C-F326-4574-94BB-4D2377E8AEC3}" destId="{5778705E-E55E-4F52-8BDF-4F072CBFCFB5}" srcOrd="6" destOrd="0" presId="urn:microsoft.com/office/officeart/2005/8/layout/radial5"/>
    <dgm:cxn modelId="{083F8DE3-E2FC-459C-976C-2E109BDA768F}" type="presParOf" srcId="{7B417B9C-F326-4574-94BB-4D2377E8AEC3}" destId="{9226F87E-8A89-40E2-A248-A7011045FEBB}" srcOrd="7" destOrd="0" presId="urn:microsoft.com/office/officeart/2005/8/layout/radial5"/>
    <dgm:cxn modelId="{ACDB092F-F801-4572-947F-1DD569B28532}" type="presParOf" srcId="{9226F87E-8A89-40E2-A248-A7011045FEBB}" destId="{13A473C7-8C63-4ED4-AFDD-12CC7C55AA91}" srcOrd="0" destOrd="0" presId="urn:microsoft.com/office/officeart/2005/8/layout/radial5"/>
    <dgm:cxn modelId="{73E635D3-7C9E-4D8A-B207-C1459949BBB0}" type="presParOf" srcId="{7B417B9C-F326-4574-94BB-4D2377E8AEC3}" destId="{858D8524-3B24-451A-9B43-C8BD1FAAF51F}" srcOrd="8" destOrd="0" presId="urn:microsoft.com/office/officeart/2005/8/layout/radial5"/>
    <dgm:cxn modelId="{5609182C-4BB4-4555-9F21-D7660C4597DE}" type="presParOf" srcId="{7B417B9C-F326-4574-94BB-4D2377E8AEC3}" destId="{0050855A-9EB2-492D-9047-2C0707DFD62D}" srcOrd="9" destOrd="0" presId="urn:microsoft.com/office/officeart/2005/8/layout/radial5"/>
    <dgm:cxn modelId="{88EBC38F-CB72-44F0-B283-5F68F06B8B43}" type="presParOf" srcId="{0050855A-9EB2-492D-9047-2C0707DFD62D}" destId="{05DC05AB-EF61-4485-8638-1192623EFEFE}" srcOrd="0" destOrd="0" presId="urn:microsoft.com/office/officeart/2005/8/layout/radial5"/>
    <dgm:cxn modelId="{2C2BD5FD-E15F-4570-B193-D98EBA155F6C}" type="presParOf" srcId="{7B417B9C-F326-4574-94BB-4D2377E8AEC3}" destId="{65B347DF-7A43-4547-803A-145663B2E1FD}" srcOrd="10" destOrd="0" presId="urn:microsoft.com/office/officeart/2005/8/layout/radial5"/>
    <dgm:cxn modelId="{D5258381-E28D-4B02-A6C9-4217F4B52F21}" type="presParOf" srcId="{7B417B9C-F326-4574-94BB-4D2377E8AEC3}" destId="{6037CDB5-4293-444D-A7DD-1FFBE18DEE5F}" srcOrd="11" destOrd="0" presId="urn:microsoft.com/office/officeart/2005/8/layout/radial5"/>
    <dgm:cxn modelId="{8FEA3871-11E5-4F47-B4A5-CC314E57FDAA}" type="presParOf" srcId="{6037CDB5-4293-444D-A7DD-1FFBE18DEE5F}" destId="{D66C6378-D5D4-4E94-8771-38A0BA81365E}" srcOrd="0" destOrd="0" presId="urn:microsoft.com/office/officeart/2005/8/layout/radial5"/>
    <dgm:cxn modelId="{64C618BF-CB0F-4BF0-8A79-478FC11BC164}" type="presParOf" srcId="{7B417B9C-F326-4574-94BB-4D2377E8AEC3}" destId="{E692ED36-1C0B-45F1-994C-50BA54EA52E7}"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09766B4D-39B7-4235-9021-07A52A3CC7F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549B1EDE-4B19-433C-B2BA-1CADC4C09358}">
      <dgm:prSet phldrT="[Текст]"/>
      <dgm:spPr/>
      <dgm:t>
        <a:bodyPr/>
        <a:lstStyle/>
        <a:p>
          <a:r>
            <a:rPr lang="ru-RU" dirty="0" smtClean="0"/>
            <a:t>Несчастные случаи</a:t>
          </a:r>
          <a:endParaRPr lang="ru-RU" dirty="0"/>
        </a:p>
      </dgm:t>
    </dgm:pt>
    <dgm:pt modelId="{F13F202D-8598-495D-8EF1-7ABB186B97D4}" type="parTrans" cxnId="{86EFF462-641C-4B6A-83DD-440EE6FAF797}">
      <dgm:prSet/>
      <dgm:spPr/>
      <dgm:t>
        <a:bodyPr/>
        <a:lstStyle/>
        <a:p>
          <a:endParaRPr lang="ru-RU"/>
        </a:p>
      </dgm:t>
    </dgm:pt>
    <dgm:pt modelId="{2B97791E-EA7B-4D0B-BC26-5A5479A8568A}" type="sibTrans" cxnId="{86EFF462-641C-4B6A-83DD-440EE6FAF797}">
      <dgm:prSet/>
      <dgm:spPr/>
      <dgm:t>
        <a:bodyPr/>
        <a:lstStyle/>
        <a:p>
          <a:endParaRPr lang="ru-RU"/>
        </a:p>
      </dgm:t>
    </dgm:pt>
    <dgm:pt modelId="{ED9907CC-209B-41E1-B55D-26D9AFA137B2}" type="asst">
      <dgm:prSet phldrT="[Текст]"/>
      <dgm:spPr/>
      <dgm:t>
        <a:bodyPr/>
        <a:lstStyle/>
        <a:p>
          <a:r>
            <a:rPr lang="ru-RU" dirty="0" smtClean="0"/>
            <a:t>По числу пострадавших</a:t>
          </a:r>
          <a:endParaRPr lang="ru-RU" dirty="0"/>
        </a:p>
      </dgm:t>
    </dgm:pt>
    <dgm:pt modelId="{24A63419-E36B-483C-BC5C-3249CB696F5F}" type="parTrans" cxnId="{E9BCB1F4-68BB-4834-BB59-08C674FCFE2C}">
      <dgm:prSet/>
      <dgm:spPr/>
      <dgm:t>
        <a:bodyPr/>
        <a:lstStyle/>
        <a:p>
          <a:endParaRPr lang="ru-RU"/>
        </a:p>
      </dgm:t>
    </dgm:pt>
    <dgm:pt modelId="{A834B1E9-1E22-446D-9A54-746317A1EAE0}" type="sibTrans" cxnId="{E9BCB1F4-68BB-4834-BB59-08C674FCFE2C}">
      <dgm:prSet/>
      <dgm:spPr/>
      <dgm:t>
        <a:bodyPr/>
        <a:lstStyle/>
        <a:p>
          <a:endParaRPr lang="ru-RU"/>
        </a:p>
      </dgm:t>
    </dgm:pt>
    <dgm:pt modelId="{2C77CE34-2FA2-4E3F-AA24-81F01C64C6A8}" type="asst">
      <dgm:prSet phldrT="[Текст]"/>
      <dgm:spPr/>
      <dgm:t>
        <a:bodyPr/>
        <a:lstStyle/>
        <a:p>
          <a:r>
            <a:rPr lang="ru-RU" dirty="0" smtClean="0"/>
            <a:t>По степени тяжести</a:t>
          </a:r>
          <a:endParaRPr lang="ru-RU" dirty="0"/>
        </a:p>
      </dgm:t>
    </dgm:pt>
    <dgm:pt modelId="{AA91E991-0E7C-4CA4-BF26-2E3F91097400}" type="parTrans" cxnId="{3B33AF0C-39DC-4CF9-BFE9-5A49E2B32721}">
      <dgm:prSet/>
      <dgm:spPr/>
      <dgm:t>
        <a:bodyPr/>
        <a:lstStyle/>
        <a:p>
          <a:endParaRPr lang="ru-RU"/>
        </a:p>
      </dgm:t>
    </dgm:pt>
    <dgm:pt modelId="{F94B65B7-FE74-4F0E-A60C-2B28DDFACCBC}" type="sibTrans" cxnId="{3B33AF0C-39DC-4CF9-BFE9-5A49E2B32721}">
      <dgm:prSet/>
      <dgm:spPr/>
      <dgm:t>
        <a:bodyPr/>
        <a:lstStyle/>
        <a:p>
          <a:endParaRPr lang="ru-RU"/>
        </a:p>
      </dgm:t>
    </dgm:pt>
    <dgm:pt modelId="{D7156B00-1ACA-4540-BC9D-BA085EE0086B}" type="asst">
      <dgm:prSet/>
      <dgm:spPr/>
      <dgm:t>
        <a:bodyPr/>
        <a:lstStyle/>
        <a:p>
          <a:r>
            <a:rPr lang="ru-RU" dirty="0" smtClean="0"/>
            <a:t>групповые</a:t>
          </a:r>
          <a:endParaRPr lang="ru-RU" dirty="0"/>
        </a:p>
      </dgm:t>
    </dgm:pt>
    <dgm:pt modelId="{9662AFC3-2DEA-43E8-98E9-F1BF90798ABE}" type="parTrans" cxnId="{D53127B5-FEA8-42AA-8495-426811692C62}">
      <dgm:prSet/>
      <dgm:spPr/>
      <dgm:t>
        <a:bodyPr/>
        <a:lstStyle/>
        <a:p>
          <a:endParaRPr lang="ru-RU"/>
        </a:p>
      </dgm:t>
    </dgm:pt>
    <dgm:pt modelId="{29C33556-BA90-4171-84F2-0007F75B0A9F}" type="sibTrans" cxnId="{D53127B5-FEA8-42AA-8495-426811692C62}">
      <dgm:prSet/>
      <dgm:spPr/>
      <dgm:t>
        <a:bodyPr/>
        <a:lstStyle/>
        <a:p>
          <a:endParaRPr lang="ru-RU"/>
        </a:p>
      </dgm:t>
    </dgm:pt>
    <dgm:pt modelId="{53F0DE81-C204-4B78-9836-33A5F9DC1136}" type="asst">
      <dgm:prSet phldrT="[Текст]"/>
      <dgm:spPr/>
      <dgm:t>
        <a:bodyPr/>
        <a:lstStyle/>
        <a:p>
          <a:r>
            <a:rPr lang="ru-RU" dirty="0" smtClean="0"/>
            <a:t>тяжелые</a:t>
          </a:r>
          <a:endParaRPr lang="ru-RU" dirty="0"/>
        </a:p>
      </dgm:t>
    </dgm:pt>
    <dgm:pt modelId="{69F8594E-C1A2-489C-AB86-330629E3893E}" type="parTrans" cxnId="{8AAFA689-9A01-41F9-8E6B-6AE8A16E7BBF}">
      <dgm:prSet/>
      <dgm:spPr/>
      <dgm:t>
        <a:bodyPr/>
        <a:lstStyle/>
        <a:p>
          <a:endParaRPr lang="ru-RU"/>
        </a:p>
      </dgm:t>
    </dgm:pt>
    <dgm:pt modelId="{0607EB42-1225-438C-AB42-E32D05455DEE}" type="sibTrans" cxnId="{8AAFA689-9A01-41F9-8E6B-6AE8A16E7BBF}">
      <dgm:prSet/>
      <dgm:spPr/>
      <dgm:t>
        <a:bodyPr/>
        <a:lstStyle/>
        <a:p>
          <a:endParaRPr lang="ru-RU"/>
        </a:p>
      </dgm:t>
    </dgm:pt>
    <dgm:pt modelId="{4AA92411-C312-4692-ABD7-C5E7CD2EB8DC}" type="asst">
      <dgm:prSet phldrT="[Текст]"/>
      <dgm:spPr/>
      <dgm:t>
        <a:bodyPr/>
        <a:lstStyle/>
        <a:p>
          <a:r>
            <a:rPr lang="ru-RU" dirty="0" smtClean="0"/>
            <a:t>одиночные</a:t>
          </a:r>
          <a:endParaRPr lang="ru-RU" dirty="0"/>
        </a:p>
      </dgm:t>
    </dgm:pt>
    <dgm:pt modelId="{F11E185F-1E3C-4989-A288-ADD3C3F5D378}" type="parTrans" cxnId="{C2C0D3BD-96C7-4F17-8673-CF17C6150195}">
      <dgm:prSet/>
      <dgm:spPr/>
      <dgm:t>
        <a:bodyPr/>
        <a:lstStyle/>
        <a:p>
          <a:endParaRPr lang="ru-RU"/>
        </a:p>
      </dgm:t>
    </dgm:pt>
    <dgm:pt modelId="{C52D99F3-B84E-4D71-9587-5C1E3A90E026}" type="sibTrans" cxnId="{C2C0D3BD-96C7-4F17-8673-CF17C6150195}">
      <dgm:prSet/>
      <dgm:spPr/>
      <dgm:t>
        <a:bodyPr/>
        <a:lstStyle/>
        <a:p>
          <a:endParaRPr lang="ru-RU"/>
        </a:p>
      </dgm:t>
    </dgm:pt>
    <dgm:pt modelId="{8D38ADAC-7A7C-4947-95A3-B03542887CE9}" type="asst">
      <dgm:prSet/>
      <dgm:spPr/>
      <dgm:t>
        <a:bodyPr/>
        <a:lstStyle/>
        <a:p>
          <a:r>
            <a:rPr lang="ru-RU" dirty="0" smtClean="0"/>
            <a:t>легкие</a:t>
          </a:r>
          <a:endParaRPr lang="ru-RU" dirty="0"/>
        </a:p>
      </dgm:t>
    </dgm:pt>
    <dgm:pt modelId="{BC5EB9F8-FEA4-4327-913E-3745FD475188}" type="parTrans" cxnId="{0C19F40E-289A-4F23-9DE3-BDDDAF2DC403}">
      <dgm:prSet/>
      <dgm:spPr/>
      <dgm:t>
        <a:bodyPr/>
        <a:lstStyle/>
        <a:p>
          <a:endParaRPr lang="ru-RU"/>
        </a:p>
      </dgm:t>
    </dgm:pt>
    <dgm:pt modelId="{A962399B-31E3-4D2A-A709-0521960965F4}" type="sibTrans" cxnId="{0C19F40E-289A-4F23-9DE3-BDDDAF2DC403}">
      <dgm:prSet/>
      <dgm:spPr/>
      <dgm:t>
        <a:bodyPr/>
        <a:lstStyle/>
        <a:p>
          <a:endParaRPr lang="ru-RU"/>
        </a:p>
      </dgm:t>
    </dgm:pt>
    <dgm:pt modelId="{751A61F4-D428-4185-9BE4-8D56C0D4F462}" type="pres">
      <dgm:prSet presAssocID="{09766B4D-39B7-4235-9021-07A52A3CC7F8}" presName="hierChild1" presStyleCnt="0">
        <dgm:presLayoutVars>
          <dgm:orgChart val="1"/>
          <dgm:chPref val="1"/>
          <dgm:dir/>
          <dgm:animOne val="branch"/>
          <dgm:animLvl val="lvl"/>
          <dgm:resizeHandles/>
        </dgm:presLayoutVars>
      </dgm:prSet>
      <dgm:spPr/>
      <dgm:t>
        <a:bodyPr/>
        <a:lstStyle/>
        <a:p>
          <a:endParaRPr lang="ru-RU"/>
        </a:p>
      </dgm:t>
    </dgm:pt>
    <dgm:pt modelId="{1A49FFB1-F846-40DB-86F4-0DA8B778D7C0}" type="pres">
      <dgm:prSet presAssocID="{549B1EDE-4B19-433C-B2BA-1CADC4C09358}" presName="hierRoot1" presStyleCnt="0">
        <dgm:presLayoutVars>
          <dgm:hierBranch val="init"/>
        </dgm:presLayoutVars>
      </dgm:prSet>
      <dgm:spPr/>
    </dgm:pt>
    <dgm:pt modelId="{5322972F-A1FD-4E36-A23D-BF82EAACCB79}" type="pres">
      <dgm:prSet presAssocID="{549B1EDE-4B19-433C-B2BA-1CADC4C09358}" presName="rootComposite1" presStyleCnt="0"/>
      <dgm:spPr/>
    </dgm:pt>
    <dgm:pt modelId="{B2CD2F80-6925-423A-90B7-6BBDEA2A607E}" type="pres">
      <dgm:prSet presAssocID="{549B1EDE-4B19-433C-B2BA-1CADC4C09358}" presName="rootText1" presStyleLbl="node0" presStyleIdx="0" presStyleCnt="1" custLinFactNeighborX="-1221" custLinFactNeighborY="-86712">
        <dgm:presLayoutVars>
          <dgm:chPref val="3"/>
        </dgm:presLayoutVars>
      </dgm:prSet>
      <dgm:spPr/>
      <dgm:t>
        <a:bodyPr/>
        <a:lstStyle/>
        <a:p>
          <a:endParaRPr lang="ru-RU"/>
        </a:p>
      </dgm:t>
    </dgm:pt>
    <dgm:pt modelId="{75953F72-9F2D-4988-A068-9B07B254D3F0}" type="pres">
      <dgm:prSet presAssocID="{549B1EDE-4B19-433C-B2BA-1CADC4C09358}" presName="rootConnector1" presStyleLbl="node1" presStyleIdx="0" presStyleCnt="0"/>
      <dgm:spPr/>
      <dgm:t>
        <a:bodyPr/>
        <a:lstStyle/>
        <a:p>
          <a:endParaRPr lang="ru-RU"/>
        </a:p>
      </dgm:t>
    </dgm:pt>
    <dgm:pt modelId="{6A1FC2A5-E565-4F47-AC12-7BABB4B1ECFB}" type="pres">
      <dgm:prSet presAssocID="{549B1EDE-4B19-433C-B2BA-1CADC4C09358}" presName="hierChild2" presStyleCnt="0"/>
      <dgm:spPr/>
    </dgm:pt>
    <dgm:pt modelId="{816471FE-4FC6-4FF6-B32E-14F43B9A593E}" type="pres">
      <dgm:prSet presAssocID="{549B1EDE-4B19-433C-B2BA-1CADC4C09358}" presName="hierChild3" presStyleCnt="0"/>
      <dgm:spPr/>
    </dgm:pt>
    <dgm:pt modelId="{F036E4FF-3319-48B4-9977-16DFD90E1F16}" type="pres">
      <dgm:prSet presAssocID="{24A63419-E36B-483C-BC5C-3249CB696F5F}" presName="Name111" presStyleLbl="parChTrans1D2" presStyleIdx="0" presStyleCnt="2"/>
      <dgm:spPr/>
      <dgm:t>
        <a:bodyPr/>
        <a:lstStyle/>
        <a:p>
          <a:endParaRPr lang="ru-RU"/>
        </a:p>
      </dgm:t>
    </dgm:pt>
    <dgm:pt modelId="{D8EB035B-3281-4DBA-8401-913869CEB1F0}" type="pres">
      <dgm:prSet presAssocID="{ED9907CC-209B-41E1-B55D-26D9AFA137B2}" presName="hierRoot3" presStyleCnt="0">
        <dgm:presLayoutVars>
          <dgm:hierBranch val="init"/>
        </dgm:presLayoutVars>
      </dgm:prSet>
      <dgm:spPr/>
    </dgm:pt>
    <dgm:pt modelId="{7664635E-21ED-46B7-B044-3888295FCB01}" type="pres">
      <dgm:prSet presAssocID="{ED9907CC-209B-41E1-B55D-26D9AFA137B2}" presName="rootComposite3" presStyleCnt="0"/>
      <dgm:spPr/>
    </dgm:pt>
    <dgm:pt modelId="{EC1C2BA3-B790-46CD-AA45-5FDB52C780AA}" type="pres">
      <dgm:prSet presAssocID="{ED9907CC-209B-41E1-B55D-26D9AFA137B2}" presName="rootText3" presStyleLbl="asst1" presStyleIdx="0" presStyleCnt="6" custLinFactNeighborX="-21373" custLinFactNeighborY="-80605">
        <dgm:presLayoutVars>
          <dgm:chPref val="3"/>
        </dgm:presLayoutVars>
      </dgm:prSet>
      <dgm:spPr/>
      <dgm:t>
        <a:bodyPr/>
        <a:lstStyle/>
        <a:p>
          <a:endParaRPr lang="ru-RU"/>
        </a:p>
      </dgm:t>
    </dgm:pt>
    <dgm:pt modelId="{B562F4A9-ADFB-4065-989D-632C85C60E30}" type="pres">
      <dgm:prSet presAssocID="{ED9907CC-209B-41E1-B55D-26D9AFA137B2}" presName="rootConnector3" presStyleLbl="asst1" presStyleIdx="0" presStyleCnt="6"/>
      <dgm:spPr/>
      <dgm:t>
        <a:bodyPr/>
        <a:lstStyle/>
        <a:p>
          <a:endParaRPr lang="ru-RU"/>
        </a:p>
      </dgm:t>
    </dgm:pt>
    <dgm:pt modelId="{0F3C7B38-A814-4582-951E-B0344B2DE82D}" type="pres">
      <dgm:prSet presAssocID="{ED9907CC-209B-41E1-B55D-26D9AFA137B2}" presName="hierChild6" presStyleCnt="0"/>
      <dgm:spPr/>
    </dgm:pt>
    <dgm:pt modelId="{A0AF8886-2C0D-4831-9E91-1782481B619A}" type="pres">
      <dgm:prSet presAssocID="{ED9907CC-209B-41E1-B55D-26D9AFA137B2}" presName="hierChild7" presStyleCnt="0"/>
      <dgm:spPr/>
    </dgm:pt>
    <dgm:pt modelId="{198CBA4A-6508-4D15-9152-655DEABA1EF8}" type="pres">
      <dgm:prSet presAssocID="{F11E185F-1E3C-4989-A288-ADD3C3F5D378}" presName="Name111" presStyleLbl="parChTrans1D3" presStyleIdx="0" presStyleCnt="4"/>
      <dgm:spPr/>
      <dgm:t>
        <a:bodyPr/>
        <a:lstStyle/>
        <a:p>
          <a:endParaRPr lang="ru-RU"/>
        </a:p>
      </dgm:t>
    </dgm:pt>
    <dgm:pt modelId="{294BCA05-B7AA-4F41-A3F8-A8E79F892F7A}" type="pres">
      <dgm:prSet presAssocID="{4AA92411-C312-4692-ABD7-C5E7CD2EB8DC}" presName="hierRoot3" presStyleCnt="0">
        <dgm:presLayoutVars>
          <dgm:hierBranch val="init"/>
        </dgm:presLayoutVars>
      </dgm:prSet>
      <dgm:spPr/>
    </dgm:pt>
    <dgm:pt modelId="{D0871EEB-E2C0-45D5-978C-5A8BF870D8A9}" type="pres">
      <dgm:prSet presAssocID="{4AA92411-C312-4692-ABD7-C5E7CD2EB8DC}" presName="rootComposite3" presStyleCnt="0"/>
      <dgm:spPr/>
    </dgm:pt>
    <dgm:pt modelId="{14827927-78AA-47BE-80D8-4234B5FFA5A8}" type="pres">
      <dgm:prSet presAssocID="{4AA92411-C312-4692-ABD7-C5E7CD2EB8DC}" presName="rootText3" presStyleLbl="asst1" presStyleIdx="1" presStyleCnt="6">
        <dgm:presLayoutVars>
          <dgm:chPref val="3"/>
        </dgm:presLayoutVars>
      </dgm:prSet>
      <dgm:spPr/>
      <dgm:t>
        <a:bodyPr/>
        <a:lstStyle/>
        <a:p>
          <a:endParaRPr lang="ru-RU"/>
        </a:p>
      </dgm:t>
    </dgm:pt>
    <dgm:pt modelId="{1D7CE5BE-CDA6-44EC-9CCB-1C2A6BC41811}" type="pres">
      <dgm:prSet presAssocID="{4AA92411-C312-4692-ABD7-C5E7CD2EB8DC}" presName="rootConnector3" presStyleLbl="asst1" presStyleIdx="1" presStyleCnt="6"/>
      <dgm:spPr/>
      <dgm:t>
        <a:bodyPr/>
        <a:lstStyle/>
        <a:p>
          <a:endParaRPr lang="ru-RU"/>
        </a:p>
      </dgm:t>
    </dgm:pt>
    <dgm:pt modelId="{BE65444F-61B8-4F89-A34F-8ED51298F318}" type="pres">
      <dgm:prSet presAssocID="{4AA92411-C312-4692-ABD7-C5E7CD2EB8DC}" presName="hierChild6" presStyleCnt="0"/>
      <dgm:spPr/>
    </dgm:pt>
    <dgm:pt modelId="{F3A5C312-9FE3-4846-8F90-AA3F85C04EAA}" type="pres">
      <dgm:prSet presAssocID="{4AA92411-C312-4692-ABD7-C5E7CD2EB8DC}" presName="hierChild7" presStyleCnt="0"/>
      <dgm:spPr/>
    </dgm:pt>
    <dgm:pt modelId="{692B0110-2489-4940-B156-D13CBDC25B70}" type="pres">
      <dgm:prSet presAssocID="{9662AFC3-2DEA-43E8-98E9-F1BF90798ABE}" presName="Name111" presStyleLbl="parChTrans1D3" presStyleIdx="1" presStyleCnt="4"/>
      <dgm:spPr/>
      <dgm:t>
        <a:bodyPr/>
        <a:lstStyle/>
        <a:p>
          <a:endParaRPr lang="ru-RU"/>
        </a:p>
      </dgm:t>
    </dgm:pt>
    <dgm:pt modelId="{44CCB92A-48E0-4D8D-9FD6-29AACF5E6BB5}" type="pres">
      <dgm:prSet presAssocID="{D7156B00-1ACA-4540-BC9D-BA085EE0086B}" presName="hierRoot3" presStyleCnt="0">
        <dgm:presLayoutVars>
          <dgm:hierBranch val="init"/>
        </dgm:presLayoutVars>
      </dgm:prSet>
      <dgm:spPr/>
    </dgm:pt>
    <dgm:pt modelId="{D69019DA-D647-483D-8CA5-D71966A0B68B}" type="pres">
      <dgm:prSet presAssocID="{D7156B00-1ACA-4540-BC9D-BA085EE0086B}" presName="rootComposite3" presStyleCnt="0"/>
      <dgm:spPr/>
    </dgm:pt>
    <dgm:pt modelId="{5E019E07-C73A-44A0-9B0D-8F79ABD08540}" type="pres">
      <dgm:prSet presAssocID="{D7156B00-1ACA-4540-BC9D-BA085EE0086B}" presName="rootText3" presStyleLbl="asst1" presStyleIdx="2" presStyleCnt="6">
        <dgm:presLayoutVars>
          <dgm:chPref val="3"/>
        </dgm:presLayoutVars>
      </dgm:prSet>
      <dgm:spPr/>
      <dgm:t>
        <a:bodyPr/>
        <a:lstStyle/>
        <a:p>
          <a:endParaRPr lang="ru-RU"/>
        </a:p>
      </dgm:t>
    </dgm:pt>
    <dgm:pt modelId="{D9E0BD79-4638-424D-BD64-4B4EF1C19A5C}" type="pres">
      <dgm:prSet presAssocID="{D7156B00-1ACA-4540-BC9D-BA085EE0086B}" presName="rootConnector3" presStyleLbl="asst1" presStyleIdx="2" presStyleCnt="6"/>
      <dgm:spPr/>
      <dgm:t>
        <a:bodyPr/>
        <a:lstStyle/>
        <a:p>
          <a:endParaRPr lang="ru-RU"/>
        </a:p>
      </dgm:t>
    </dgm:pt>
    <dgm:pt modelId="{76A3515D-AB11-4853-B8D2-6257104E9201}" type="pres">
      <dgm:prSet presAssocID="{D7156B00-1ACA-4540-BC9D-BA085EE0086B}" presName="hierChild6" presStyleCnt="0"/>
      <dgm:spPr/>
    </dgm:pt>
    <dgm:pt modelId="{ED61AD47-F654-42CA-A9E1-0F8AD46B789C}" type="pres">
      <dgm:prSet presAssocID="{D7156B00-1ACA-4540-BC9D-BA085EE0086B}" presName="hierChild7" presStyleCnt="0"/>
      <dgm:spPr/>
    </dgm:pt>
    <dgm:pt modelId="{0EBBF7C2-7C73-4BAF-88B0-0FAB67D98B7F}" type="pres">
      <dgm:prSet presAssocID="{AA91E991-0E7C-4CA4-BF26-2E3F91097400}" presName="Name111" presStyleLbl="parChTrans1D2" presStyleIdx="1" presStyleCnt="2"/>
      <dgm:spPr/>
      <dgm:t>
        <a:bodyPr/>
        <a:lstStyle/>
        <a:p>
          <a:endParaRPr lang="ru-RU"/>
        </a:p>
      </dgm:t>
    </dgm:pt>
    <dgm:pt modelId="{EE6E6E54-B1AB-4563-A8C6-81211A0CBB80}" type="pres">
      <dgm:prSet presAssocID="{2C77CE34-2FA2-4E3F-AA24-81F01C64C6A8}" presName="hierRoot3" presStyleCnt="0">
        <dgm:presLayoutVars>
          <dgm:hierBranch val="init"/>
        </dgm:presLayoutVars>
      </dgm:prSet>
      <dgm:spPr/>
    </dgm:pt>
    <dgm:pt modelId="{E5F7A2F4-09E8-45CB-AB41-ABAFC627ED2F}" type="pres">
      <dgm:prSet presAssocID="{2C77CE34-2FA2-4E3F-AA24-81F01C64C6A8}" presName="rootComposite3" presStyleCnt="0"/>
      <dgm:spPr/>
    </dgm:pt>
    <dgm:pt modelId="{D4D2D3A7-E4C7-44A1-8A92-2064E524890B}" type="pres">
      <dgm:prSet presAssocID="{2C77CE34-2FA2-4E3F-AA24-81F01C64C6A8}" presName="rootText3" presStyleLbl="asst1" presStyleIdx="3" presStyleCnt="6" custLinFactNeighborX="10381" custLinFactNeighborY="-64728">
        <dgm:presLayoutVars>
          <dgm:chPref val="3"/>
        </dgm:presLayoutVars>
      </dgm:prSet>
      <dgm:spPr/>
      <dgm:t>
        <a:bodyPr/>
        <a:lstStyle/>
        <a:p>
          <a:endParaRPr lang="ru-RU"/>
        </a:p>
      </dgm:t>
    </dgm:pt>
    <dgm:pt modelId="{73081766-A041-44FA-86CF-6B9C93EC4984}" type="pres">
      <dgm:prSet presAssocID="{2C77CE34-2FA2-4E3F-AA24-81F01C64C6A8}" presName="rootConnector3" presStyleLbl="asst1" presStyleIdx="3" presStyleCnt="6"/>
      <dgm:spPr/>
      <dgm:t>
        <a:bodyPr/>
        <a:lstStyle/>
        <a:p>
          <a:endParaRPr lang="ru-RU"/>
        </a:p>
      </dgm:t>
    </dgm:pt>
    <dgm:pt modelId="{24AED244-B17B-4004-9768-ED6ED5FC2B6B}" type="pres">
      <dgm:prSet presAssocID="{2C77CE34-2FA2-4E3F-AA24-81F01C64C6A8}" presName="hierChild6" presStyleCnt="0"/>
      <dgm:spPr/>
    </dgm:pt>
    <dgm:pt modelId="{EAE1C361-1666-4734-B7B2-7494B4FAFC46}" type="pres">
      <dgm:prSet presAssocID="{2C77CE34-2FA2-4E3F-AA24-81F01C64C6A8}" presName="hierChild7" presStyleCnt="0"/>
      <dgm:spPr/>
    </dgm:pt>
    <dgm:pt modelId="{2D5706B1-11F8-4738-9EA1-56CBC217F839}" type="pres">
      <dgm:prSet presAssocID="{69F8594E-C1A2-489C-AB86-330629E3893E}" presName="Name111" presStyleLbl="parChTrans1D3" presStyleIdx="2" presStyleCnt="4"/>
      <dgm:spPr/>
      <dgm:t>
        <a:bodyPr/>
        <a:lstStyle/>
        <a:p>
          <a:endParaRPr lang="ru-RU"/>
        </a:p>
      </dgm:t>
    </dgm:pt>
    <dgm:pt modelId="{3114E292-1F8A-4B00-BE4C-F7990DC9A29D}" type="pres">
      <dgm:prSet presAssocID="{53F0DE81-C204-4B78-9836-33A5F9DC1136}" presName="hierRoot3" presStyleCnt="0">
        <dgm:presLayoutVars>
          <dgm:hierBranch val="init"/>
        </dgm:presLayoutVars>
      </dgm:prSet>
      <dgm:spPr/>
    </dgm:pt>
    <dgm:pt modelId="{516C0585-3A6A-421A-9997-D6936ED3B992}" type="pres">
      <dgm:prSet presAssocID="{53F0DE81-C204-4B78-9836-33A5F9DC1136}" presName="rootComposite3" presStyleCnt="0"/>
      <dgm:spPr/>
    </dgm:pt>
    <dgm:pt modelId="{D755FCBD-D7FF-4B42-9B01-02E1680DB870}" type="pres">
      <dgm:prSet presAssocID="{53F0DE81-C204-4B78-9836-33A5F9DC1136}" presName="rootText3" presStyleLbl="asst1" presStyleIdx="4" presStyleCnt="6">
        <dgm:presLayoutVars>
          <dgm:chPref val="3"/>
        </dgm:presLayoutVars>
      </dgm:prSet>
      <dgm:spPr/>
      <dgm:t>
        <a:bodyPr/>
        <a:lstStyle/>
        <a:p>
          <a:endParaRPr lang="ru-RU"/>
        </a:p>
      </dgm:t>
    </dgm:pt>
    <dgm:pt modelId="{B98693EF-10B5-4CA2-9428-2C3926083053}" type="pres">
      <dgm:prSet presAssocID="{53F0DE81-C204-4B78-9836-33A5F9DC1136}" presName="rootConnector3" presStyleLbl="asst1" presStyleIdx="4" presStyleCnt="6"/>
      <dgm:spPr/>
      <dgm:t>
        <a:bodyPr/>
        <a:lstStyle/>
        <a:p>
          <a:endParaRPr lang="ru-RU"/>
        </a:p>
      </dgm:t>
    </dgm:pt>
    <dgm:pt modelId="{80C4277D-0C82-42BD-9979-3CABB05A0693}" type="pres">
      <dgm:prSet presAssocID="{53F0DE81-C204-4B78-9836-33A5F9DC1136}" presName="hierChild6" presStyleCnt="0"/>
      <dgm:spPr/>
    </dgm:pt>
    <dgm:pt modelId="{A5EBF43D-2B10-473C-8B9A-CCED75FE3628}" type="pres">
      <dgm:prSet presAssocID="{53F0DE81-C204-4B78-9836-33A5F9DC1136}" presName="hierChild7" presStyleCnt="0"/>
      <dgm:spPr/>
    </dgm:pt>
    <dgm:pt modelId="{57D23C10-D6AD-45B1-B85F-2E85BA2121BF}" type="pres">
      <dgm:prSet presAssocID="{BC5EB9F8-FEA4-4327-913E-3745FD475188}" presName="Name111" presStyleLbl="parChTrans1D3" presStyleIdx="3" presStyleCnt="4"/>
      <dgm:spPr/>
      <dgm:t>
        <a:bodyPr/>
        <a:lstStyle/>
        <a:p>
          <a:endParaRPr lang="ru-RU"/>
        </a:p>
      </dgm:t>
    </dgm:pt>
    <dgm:pt modelId="{0DC031FC-D9BC-4D10-B42C-90D930381541}" type="pres">
      <dgm:prSet presAssocID="{8D38ADAC-7A7C-4947-95A3-B03542887CE9}" presName="hierRoot3" presStyleCnt="0">
        <dgm:presLayoutVars>
          <dgm:hierBranch val="init"/>
        </dgm:presLayoutVars>
      </dgm:prSet>
      <dgm:spPr/>
    </dgm:pt>
    <dgm:pt modelId="{B32B18DE-2889-41BB-BA3D-3C6BF90BC67E}" type="pres">
      <dgm:prSet presAssocID="{8D38ADAC-7A7C-4947-95A3-B03542887CE9}" presName="rootComposite3" presStyleCnt="0"/>
      <dgm:spPr/>
    </dgm:pt>
    <dgm:pt modelId="{AD79A8F9-421B-4130-A394-F06C2F843B46}" type="pres">
      <dgm:prSet presAssocID="{8D38ADAC-7A7C-4947-95A3-B03542887CE9}" presName="rootText3" presStyleLbl="asst1" presStyleIdx="5" presStyleCnt="6">
        <dgm:presLayoutVars>
          <dgm:chPref val="3"/>
        </dgm:presLayoutVars>
      </dgm:prSet>
      <dgm:spPr/>
      <dgm:t>
        <a:bodyPr/>
        <a:lstStyle/>
        <a:p>
          <a:endParaRPr lang="ru-RU"/>
        </a:p>
      </dgm:t>
    </dgm:pt>
    <dgm:pt modelId="{40B0A090-BE59-453C-80DE-CE094918C751}" type="pres">
      <dgm:prSet presAssocID="{8D38ADAC-7A7C-4947-95A3-B03542887CE9}" presName="rootConnector3" presStyleLbl="asst1" presStyleIdx="5" presStyleCnt="6"/>
      <dgm:spPr/>
      <dgm:t>
        <a:bodyPr/>
        <a:lstStyle/>
        <a:p>
          <a:endParaRPr lang="ru-RU"/>
        </a:p>
      </dgm:t>
    </dgm:pt>
    <dgm:pt modelId="{7570B883-FCB8-4203-B07F-56F06DB14025}" type="pres">
      <dgm:prSet presAssocID="{8D38ADAC-7A7C-4947-95A3-B03542887CE9}" presName="hierChild6" presStyleCnt="0"/>
      <dgm:spPr/>
    </dgm:pt>
    <dgm:pt modelId="{745D49FA-A5A1-4E1B-A797-635602A3D7C3}" type="pres">
      <dgm:prSet presAssocID="{8D38ADAC-7A7C-4947-95A3-B03542887CE9}" presName="hierChild7" presStyleCnt="0"/>
      <dgm:spPr/>
    </dgm:pt>
  </dgm:ptLst>
  <dgm:cxnLst>
    <dgm:cxn modelId="{D53127B5-FEA8-42AA-8495-426811692C62}" srcId="{ED9907CC-209B-41E1-B55D-26D9AFA137B2}" destId="{D7156B00-1ACA-4540-BC9D-BA085EE0086B}" srcOrd="1" destOrd="0" parTransId="{9662AFC3-2DEA-43E8-98E9-F1BF90798ABE}" sibTransId="{29C33556-BA90-4171-84F2-0007F75B0A9F}"/>
    <dgm:cxn modelId="{E9BCB1F4-68BB-4834-BB59-08C674FCFE2C}" srcId="{549B1EDE-4B19-433C-B2BA-1CADC4C09358}" destId="{ED9907CC-209B-41E1-B55D-26D9AFA137B2}" srcOrd="0" destOrd="0" parTransId="{24A63419-E36B-483C-BC5C-3249CB696F5F}" sibTransId="{A834B1E9-1E22-446D-9A54-746317A1EAE0}"/>
    <dgm:cxn modelId="{9931B751-43E6-47DD-B8D2-5093CC7B61F0}" type="presOf" srcId="{53F0DE81-C204-4B78-9836-33A5F9DC1136}" destId="{B98693EF-10B5-4CA2-9428-2C3926083053}" srcOrd="1" destOrd="0" presId="urn:microsoft.com/office/officeart/2005/8/layout/orgChart1"/>
    <dgm:cxn modelId="{3B33AF0C-39DC-4CF9-BFE9-5A49E2B32721}" srcId="{549B1EDE-4B19-433C-B2BA-1CADC4C09358}" destId="{2C77CE34-2FA2-4E3F-AA24-81F01C64C6A8}" srcOrd="1" destOrd="0" parTransId="{AA91E991-0E7C-4CA4-BF26-2E3F91097400}" sibTransId="{F94B65B7-FE74-4F0E-A60C-2B28DDFACCBC}"/>
    <dgm:cxn modelId="{33D457C4-F551-4906-BAFD-10EB11EDC05B}" type="presOf" srcId="{8D38ADAC-7A7C-4947-95A3-B03542887CE9}" destId="{40B0A090-BE59-453C-80DE-CE094918C751}" srcOrd="1" destOrd="0" presId="urn:microsoft.com/office/officeart/2005/8/layout/orgChart1"/>
    <dgm:cxn modelId="{1F7A842A-19A2-4489-9E99-7F3B6262E602}" type="presOf" srcId="{ED9907CC-209B-41E1-B55D-26D9AFA137B2}" destId="{B562F4A9-ADFB-4065-989D-632C85C60E30}" srcOrd="1" destOrd="0" presId="urn:microsoft.com/office/officeart/2005/8/layout/orgChart1"/>
    <dgm:cxn modelId="{320C362C-8026-420F-9CB7-1DAE33FF51B0}" type="presOf" srcId="{4AA92411-C312-4692-ABD7-C5E7CD2EB8DC}" destId="{1D7CE5BE-CDA6-44EC-9CCB-1C2A6BC41811}" srcOrd="1" destOrd="0" presId="urn:microsoft.com/office/officeart/2005/8/layout/orgChart1"/>
    <dgm:cxn modelId="{0C19F40E-289A-4F23-9DE3-BDDDAF2DC403}" srcId="{2C77CE34-2FA2-4E3F-AA24-81F01C64C6A8}" destId="{8D38ADAC-7A7C-4947-95A3-B03542887CE9}" srcOrd="1" destOrd="0" parTransId="{BC5EB9F8-FEA4-4327-913E-3745FD475188}" sibTransId="{A962399B-31E3-4D2A-A709-0521960965F4}"/>
    <dgm:cxn modelId="{226CA537-5F43-410A-9BE9-A39B4540D302}" type="presOf" srcId="{24A63419-E36B-483C-BC5C-3249CB696F5F}" destId="{F036E4FF-3319-48B4-9977-16DFD90E1F16}" srcOrd="0" destOrd="0" presId="urn:microsoft.com/office/officeart/2005/8/layout/orgChart1"/>
    <dgm:cxn modelId="{9435A9B1-0CAE-4ED7-9477-65DBF8EC8791}" type="presOf" srcId="{69F8594E-C1A2-489C-AB86-330629E3893E}" destId="{2D5706B1-11F8-4738-9EA1-56CBC217F839}" srcOrd="0" destOrd="0" presId="urn:microsoft.com/office/officeart/2005/8/layout/orgChart1"/>
    <dgm:cxn modelId="{E3572F07-1589-4C46-8F20-FF4457C3806A}" type="presOf" srcId="{9662AFC3-2DEA-43E8-98E9-F1BF90798ABE}" destId="{692B0110-2489-4940-B156-D13CBDC25B70}" srcOrd="0" destOrd="0" presId="urn:microsoft.com/office/officeart/2005/8/layout/orgChart1"/>
    <dgm:cxn modelId="{291128E1-6BFF-41E1-B89C-C3837F41632D}" type="presOf" srcId="{D7156B00-1ACA-4540-BC9D-BA085EE0086B}" destId="{D9E0BD79-4638-424D-BD64-4B4EF1C19A5C}" srcOrd="1" destOrd="0" presId="urn:microsoft.com/office/officeart/2005/8/layout/orgChart1"/>
    <dgm:cxn modelId="{BA1B29EB-AFEE-41AB-A217-EF6D15716509}" type="presOf" srcId="{AA91E991-0E7C-4CA4-BF26-2E3F91097400}" destId="{0EBBF7C2-7C73-4BAF-88B0-0FAB67D98B7F}" srcOrd="0" destOrd="0" presId="urn:microsoft.com/office/officeart/2005/8/layout/orgChart1"/>
    <dgm:cxn modelId="{8AAFA689-9A01-41F9-8E6B-6AE8A16E7BBF}" srcId="{2C77CE34-2FA2-4E3F-AA24-81F01C64C6A8}" destId="{53F0DE81-C204-4B78-9836-33A5F9DC1136}" srcOrd="0" destOrd="0" parTransId="{69F8594E-C1A2-489C-AB86-330629E3893E}" sibTransId="{0607EB42-1225-438C-AB42-E32D05455DEE}"/>
    <dgm:cxn modelId="{28511608-48BA-442A-95EA-E578F9929858}" type="presOf" srcId="{09766B4D-39B7-4235-9021-07A52A3CC7F8}" destId="{751A61F4-D428-4185-9BE4-8D56C0D4F462}" srcOrd="0" destOrd="0" presId="urn:microsoft.com/office/officeart/2005/8/layout/orgChart1"/>
    <dgm:cxn modelId="{59374BEF-964A-4BE0-9529-D79B5EDC65F2}" type="presOf" srcId="{549B1EDE-4B19-433C-B2BA-1CADC4C09358}" destId="{75953F72-9F2D-4988-A068-9B07B254D3F0}" srcOrd="1" destOrd="0" presId="urn:microsoft.com/office/officeart/2005/8/layout/orgChart1"/>
    <dgm:cxn modelId="{C3542721-B3A2-4BD9-9AFC-E0CD81EC3DC5}" type="presOf" srcId="{2C77CE34-2FA2-4E3F-AA24-81F01C64C6A8}" destId="{D4D2D3A7-E4C7-44A1-8A92-2064E524890B}" srcOrd="0" destOrd="0" presId="urn:microsoft.com/office/officeart/2005/8/layout/orgChart1"/>
    <dgm:cxn modelId="{C3BE1797-8C80-4526-AAA4-C8F8D8878AA4}" type="presOf" srcId="{2C77CE34-2FA2-4E3F-AA24-81F01C64C6A8}" destId="{73081766-A041-44FA-86CF-6B9C93EC4984}" srcOrd="1" destOrd="0" presId="urn:microsoft.com/office/officeart/2005/8/layout/orgChart1"/>
    <dgm:cxn modelId="{251FC395-6C69-4B0D-AED4-287597AA1AA1}" type="presOf" srcId="{ED9907CC-209B-41E1-B55D-26D9AFA137B2}" destId="{EC1C2BA3-B790-46CD-AA45-5FDB52C780AA}" srcOrd="0" destOrd="0" presId="urn:microsoft.com/office/officeart/2005/8/layout/orgChart1"/>
    <dgm:cxn modelId="{0BC38179-F834-445A-A86C-E985E1069F42}" type="presOf" srcId="{4AA92411-C312-4692-ABD7-C5E7CD2EB8DC}" destId="{14827927-78AA-47BE-80D8-4234B5FFA5A8}" srcOrd="0" destOrd="0" presId="urn:microsoft.com/office/officeart/2005/8/layout/orgChart1"/>
    <dgm:cxn modelId="{04FE58BC-F943-4378-97A8-6B7275BC3B29}" type="presOf" srcId="{8D38ADAC-7A7C-4947-95A3-B03542887CE9}" destId="{AD79A8F9-421B-4130-A394-F06C2F843B46}" srcOrd="0" destOrd="0" presId="urn:microsoft.com/office/officeart/2005/8/layout/orgChart1"/>
    <dgm:cxn modelId="{1A422F92-7298-45E3-828F-DCCEEEBE0509}" type="presOf" srcId="{F11E185F-1E3C-4989-A288-ADD3C3F5D378}" destId="{198CBA4A-6508-4D15-9152-655DEABA1EF8}" srcOrd="0" destOrd="0" presId="urn:microsoft.com/office/officeart/2005/8/layout/orgChart1"/>
    <dgm:cxn modelId="{3ADB4086-94FF-472E-80AC-C67980B9D433}" type="presOf" srcId="{549B1EDE-4B19-433C-B2BA-1CADC4C09358}" destId="{B2CD2F80-6925-423A-90B7-6BBDEA2A607E}" srcOrd="0" destOrd="0" presId="urn:microsoft.com/office/officeart/2005/8/layout/orgChart1"/>
    <dgm:cxn modelId="{5A038831-BF0A-4288-AE95-1BF7F31EA10A}" type="presOf" srcId="{53F0DE81-C204-4B78-9836-33A5F9DC1136}" destId="{D755FCBD-D7FF-4B42-9B01-02E1680DB870}" srcOrd="0" destOrd="0" presId="urn:microsoft.com/office/officeart/2005/8/layout/orgChart1"/>
    <dgm:cxn modelId="{C2C0D3BD-96C7-4F17-8673-CF17C6150195}" srcId="{ED9907CC-209B-41E1-B55D-26D9AFA137B2}" destId="{4AA92411-C312-4692-ABD7-C5E7CD2EB8DC}" srcOrd="0" destOrd="0" parTransId="{F11E185F-1E3C-4989-A288-ADD3C3F5D378}" sibTransId="{C52D99F3-B84E-4D71-9587-5C1E3A90E026}"/>
    <dgm:cxn modelId="{86EFF462-641C-4B6A-83DD-440EE6FAF797}" srcId="{09766B4D-39B7-4235-9021-07A52A3CC7F8}" destId="{549B1EDE-4B19-433C-B2BA-1CADC4C09358}" srcOrd="0" destOrd="0" parTransId="{F13F202D-8598-495D-8EF1-7ABB186B97D4}" sibTransId="{2B97791E-EA7B-4D0B-BC26-5A5479A8568A}"/>
    <dgm:cxn modelId="{E56FAECF-08BB-40B9-A99F-1E4DD550B9B0}" type="presOf" srcId="{D7156B00-1ACA-4540-BC9D-BA085EE0086B}" destId="{5E019E07-C73A-44A0-9B0D-8F79ABD08540}" srcOrd="0" destOrd="0" presId="urn:microsoft.com/office/officeart/2005/8/layout/orgChart1"/>
    <dgm:cxn modelId="{73F13CB9-A59F-4B78-BAFC-DF33D70A7841}" type="presOf" srcId="{BC5EB9F8-FEA4-4327-913E-3745FD475188}" destId="{57D23C10-D6AD-45B1-B85F-2E85BA2121BF}" srcOrd="0" destOrd="0" presId="urn:microsoft.com/office/officeart/2005/8/layout/orgChart1"/>
    <dgm:cxn modelId="{106AF293-E6F5-4255-90A9-2B20A2C8AD75}" type="presParOf" srcId="{751A61F4-D428-4185-9BE4-8D56C0D4F462}" destId="{1A49FFB1-F846-40DB-86F4-0DA8B778D7C0}" srcOrd="0" destOrd="0" presId="urn:microsoft.com/office/officeart/2005/8/layout/orgChart1"/>
    <dgm:cxn modelId="{ECFCFEF3-07FE-4D87-8580-226E6A911193}" type="presParOf" srcId="{1A49FFB1-F846-40DB-86F4-0DA8B778D7C0}" destId="{5322972F-A1FD-4E36-A23D-BF82EAACCB79}" srcOrd="0" destOrd="0" presId="urn:microsoft.com/office/officeart/2005/8/layout/orgChart1"/>
    <dgm:cxn modelId="{1B3F90B1-F227-4482-BD8F-4C34C1043711}" type="presParOf" srcId="{5322972F-A1FD-4E36-A23D-BF82EAACCB79}" destId="{B2CD2F80-6925-423A-90B7-6BBDEA2A607E}" srcOrd="0" destOrd="0" presId="urn:microsoft.com/office/officeart/2005/8/layout/orgChart1"/>
    <dgm:cxn modelId="{D035B28B-1472-4DC3-BC4A-C8F88D3F0336}" type="presParOf" srcId="{5322972F-A1FD-4E36-A23D-BF82EAACCB79}" destId="{75953F72-9F2D-4988-A068-9B07B254D3F0}" srcOrd="1" destOrd="0" presId="urn:microsoft.com/office/officeart/2005/8/layout/orgChart1"/>
    <dgm:cxn modelId="{FB325EBF-D267-4B83-B38E-1292DC455277}" type="presParOf" srcId="{1A49FFB1-F846-40DB-86F4-0DA8B778D7C0}" destId="{6A1FC2A5-E565-4F47-AC12-7BABB4B1ECFB}" srcOrd="1" destOrd="0" presId="urn:microsoft.com/office/officeart/2005/8/layout/orgChart1"/>
    <dgm:cxn modelId="{41D7C936-D9AC-4AAD-ACF1-7EAA89A1E374}" type="presParOf" srcId="{1A49FFB1-F846-40DB-86F4-0DA8B778D7C0}" destId="{816471FE-4FC6-4FF6-B32E-14F43B9A593E}" srcOrd="2" destOrd="0" presId="urn:microsoft.com/office/officeart/2005/8/layout/orgChart1"/>
    <dgm:cxn modelId="{6FF31ABB-C058-4B28-A55B-81DD476756C9}" type="presParOf" srcId="{816471FE-4FC6-4FF6-B32E-14F43B9A593E}" destId="{F036E4FF-3319-48B4-9977-16DFD90E1F16}" srcOrd="0" destOrd="0" presId="urn:microsoft.com/office/officeart/2005/8/layout/orgChart1"/>
    <dgm:cxn modelId="{88F5F103-11A1-4BD3-AA2C-D3ABCE043056}" type="presParOf" srcId="{816471FE-4FC6-4FF6-B32E-14F43B9A593E}" destId="{D8EB035B-3281-4DBA-8401-913869CEB1F0}" srcOrd="1" destOrd="0" presId="urn:microsoft.com/office/officeart/2005/8/layout/orgChart1"/>
    <dgm:cxn modelId="{0402F9D5-E3B1-49E9-BA86-31E7D29052F1}" type="presParOf" srcId="{D8EB035B-3281-4DBA-8401-913869CEB1F0}" destId="{7664635E-21ED-46B7-B044-3888295FCB01}" srcOrd="0" destOrd="0" presId="urn:microsoft.com/office/officeart/2005/8/layout/orgChart1"/>
    <dgm:cxn modelId="{CD614CA1-F391-4508-B815-98265F38A56B}" type="presParOf" srcId="{7664635E-21ED-46B7-B044-3888295FCB01}" destId="{EC1C2BA3-B790-46CD-AA45-5FDB52C780AA}" srcOrd="0" destOrd="0" presId="urn:microsoft.com/office/officeart/2005/8/layout/orgChart1"/>
    <dgm:cxn modelId="{D4E24087-CE40-4D4C-9316-B37B9D8C6AB5}" type="presParOf" srcId="{7664635E-21ED-46B7-B044-3888295FCB01}" destId="{B562F4A9-ADFB-4065-989D-632C85C60E30}" srcOrd="1" destOrd="0" presId="urn:microsoft.com/office/officeart/2005/8/layout/orgChart1"/>
    <dgm:cxn modelId="{64578F67-748D-4C08-8A6E-F9E73D1B69F7}" type="presParOf" srcId="{D8EB035B-3281-4DBA-8401-913869CEB1F0}" destId="{0F3C7B38-A814-4582-951E-B0344B2DE82D}" srcOrd="1" destOrd="0" presId="urn:microsoft.com/office/officeart/2005/8/layout/orgChart1"/>
    <dgm:cxn modelId="{D7B3B8D0-EED9-4D94-83BF-EE4F8A0E5678}" type="presParOf" srcId="{D8EB035B-3281-4DBA-8401-913869CEB1F0}" destId="{A0AF8886-2C0D-4831-9E91-1782481B619A}" srcOrd="2" destOrd="0" presId="urn:microsoft.com/office/officeart/2005/8/layout/orgChart1"/>
    <dgm:cxn modelId="{DA5A1728-4999-4A14-B1FE-EB974F278B1E}" type="presParOf" srcId="{A0AF8886-2C0D-4831-9E91-1782481B619A}" destId="{198CBA4A-6508-4D15-9152-655DEABA1EF8}" srcOrd="0" destOrd="0" presId="urn:microsoft.com/office/officeart/2005/8/layout/orgChart1"/>
    <dgm:cxn modelId="{6CB44BEE-C1B1-4204-B257-0A1A30BE827B}" type="presParOf" srcId="{A0AF8886-2C0D-4831-9E91-1782481B619A}" destId="{294BCA05-B7AA-4F41-A3F8-A8E79F892F7A}" srcOrd="1" destOrd="0" presId="urn:microsoft.com/office/officeart/2005/8/layout/orgChart1"/>
    <dgm:cxn modelId="{4A0B7EB7-5DC0-4696-948B-082F41371629}" type="presParOf" srcId="{294BCA05-B7AA-4F41-A3F8-A8E79F892F7A}" destId="{D0871EEB-E2C0-45D5-978C-5A8BF870D8A9}" srcOrd="0" destOrd="0" presId="urn:microsoft.com/office/officeart/2005/8/layout/orgChart1"/>
    <dgm:cxn modelId="{CA2BCA1F-9D5F-4417-AE57-35623D092F38}" type="presParOf" srcId="{D0871EEB-E2C0-45D5-978C-5A8BF870D8A9}" destId="{14827927-78AA-47BE-80D8-4234B5FFA5A8}" srcOrd="0" destOrd="0" presId="urn:microsoft.com/office/officeart/2005/8/layout/orgChart1"/>
    <dgm:cxn modelId="{5952804F-9F5F-417F-A38A-CAD288972B55}" type="presParOf" srcId="{D0871EEB-E2C0-45D5-978C-5A8BF870D8A9}" destId="{1D7CE5BE-CDA6-44EC-9CCB-1C2A6BC41811}" srcOrd="1" destOrd="0" presId="urn:microsoft.com/office/officeart/2005/8/layout/orgChart1"/>
    <dgm:cxn modelId="{4B9EE550-C0AB-4EBD-99FD-F11B8F944374}" type="presParOf" srcId="{294BCA05-B7AA-4F41-A3F8-A8E79F892F7A}" destId="{BE65444F-61B8-4F89-A34F-8ED51298F318}" srcOrd="1" destOrd="0" presId="urn:microsoft.com/office/officeart/2005/8/layout/orgChart1"/>
    <dgm:cxn modelId="{5F45EDA3-FBE0-473A-A7AE-9A29CF3467CA}" type="presParOf" srcId="{294BCA05-B7AA-4F41-A3F8-A8E79F892F7A}" destId="{F3A5C312-9FE3-4846-8F90-AA3F85C04EAA}" srcOrd="2" destOrd="0" presId="urn:microsoft.com/office/officeart/2005/8/layout/orgChart1"/>
    <dgm:cxn modelId="{1E122E9F-BDA5-411F-9664-1DE848107F85}" type="presParOf" srcId="{A0AF8886-2C0D-4831-9E91-1782481B619A}" destId="{692B0110-2489-4940-B156-D13CBDC25B70}" srcOrd="2" destOrd="0" presId="urn:microsoft.com/office/officeart/2005/8/layout/orgChart1"/>
    <dgm:cxn modelId="{E6AD38F9-067B-4659-9795-627C53B73490}" type="presParOf" srcId="{A0AF8886-2C0D-4831-9E91-1782481B619A}" destId="{44CCB92A-48E0-4D8D-9FD6-29AACF5E6BB5}" srcOrd="3" destOrd="0" presId="urn:microsoft.com/office/officeart/2005/8/layout/orgChart1"/>
    <dgm:cxn modelId="{9327ED64-A4F5-42E6-98A9-760493F8303A}" type="presParOf" srcId="{44CCB92A-48E0-4D8D-9FD6-29AACF5E6BB5}" destId="{D69019DA-D647-483D-8CA5-D71966A0B68B}" srcOrd="0" destOrd="0" presId="urn:microsoft.com/office/officeart/2005/8/layout/orgChart1"/>
    <dgm:cxn modelId="{E2BF16BA-595F-404E-A186-44D3DB42D604}" type="presParOf" srcId="{D69019DA-D647-483D-8CA5-D71966A0B68B}" destId="{5E019E07-C73A-44A0-9B0D-8F79ABD08540}" srcOrd="0" destOrd="0" presId="urn:microsoft.com/office/officeart/2005/8/layout/orgChart1"/>
    <dgm:cxn modelId="{9D003FA2-9555-4EE4-8C29-47601186C432}" type="presParOf" srcId="{D69019DA-D647-483D-8CA5-D71966A0B68B}" destId="{D9E0BD79-4638-424D-BD64-4B4EF1C19A5C}" srcOrd="1" destOrd="0" presId="urn:microsoft.com/office/officeart/2005/8/layout/orgChart1"/>
    <dgm:cxn modelId="{19329DBD-73D0-4251-A7EF-072ECE9C6B50}" type="presParOf" srcId="{44CCB92A-48E0-4D8D-9FD6-29AACF5E6BB5}" destId="{76A3515D-AB11-4853-B8D2-6257104E9201}" srcOrd="1" destOrd="0" presId="urn:microsoft.com/office/officeart/2005/8/layout/orgChart1"/>
    <dgm:cxn modelId="{90A101A1-1542-44EC-B906-B959519ECC42}" type="presParOf" srcId="{44CCB92A-48E0-4D8D-9FD6-29AACF5E6BB5}" destId="{ED61AD47-F654-42CA-A9E1-0F8AD46B789C}" srcOrd="2" destOrd="0" presId="urn:microsoft.com/office/officeart/2005/8/layout/orgChart1"/>
    <dgm:cxn modelId="{03158BF2-0975-4CA9-B6EE-4AAF1648CB11}" type="presParOf" srcId="{816471FE-4FC6-4FF6-B32E-14F43B9A593E}" destId="{0EBBF7C2-7C73-4BAF-88B0-0FAB67D98B7F}" srcOrd="2" destOrd="0" presId="urn:microsoft.com/office/officeart/2005/8/layout/orgChart1"/>
    <dgm:cxn modelId="{89CFE377-0461-4BF0-B6B7-951B33C7E0F9}" type="presParOf" srcId="{816471FE-4FC6-4FF6-B32E-14F43B9A593E}" destId="{EE6E6E54-B1AB-4563-A8C6-81211A0CBB80}" srcOrd="3" destOrd="0" presId="urn:microsoft.com/office/officeart/2005/8/layout/orgChart1"/>
    <dgm:cxn modelId="{6E533780-9C53-4125-AD9D-066229DED2A0}" type="presParOf" srcId="{EE6E6E54-B1AB-4563-A8C6-81211A0CBB80}" destId="{E5F7A2F4-09E8-45CB-AB41-ABAFC627ED2F}" srcOrd="0" destOrd="0" presId="urn:microsoft.com/office/officeart/2005/8/layout/orgChart1"/>
    <dgm:cxn modelId="{32F95373-61BD-4AEC-BFD0-94105A29F88E}" type="presParOf" srcId="{E5F7A2F4-09E8-45CB-AB41-ABAFC627ED2F}" destId="{D4D2D3A7-E4C7-44A1-8A92-2064E524890B}" srcOrd="0" destOrd="0" presId="urn:microsoft.com/office/officeart/2005/8/layout/orgChart1"/>
    <dgm:cxn modelId="{EB04406C-4FEF-432E-95BB-0A46C23B1796}" type="presParOf" srcId="{E5F7A2F4-09E8-45CB-AB41-ABAFC627ED2F}" destId="{73081766-A041-44FA-86CF-6B9C93EC4984}" srcOrd="1" destOrd="0" presId="urn:microsoft.com/office/officeart/2005/8/layout/orgChart1"/>
    <dgm:cxn modelId="{3D0CA482-66F5-4BDF-B5F2-62F144E18949}" type="presParOf" srcId="{EE6E6E54-B1AB-4563-A8C6-81211A0CBB80}" destId="{24AED244-B17B-4004-9768-ED6ED5FC2B6B}" srcOrd="1" destOrd="0" presId="urn:microsoft.com/office/officeart/2005/8/layout/orgChart1"/>
    <dgm:cxn modelId="{11A3A817-672D-45EA-B636-FC0D2EDB3065}" type="presParOf" srcId="{EE6E6E54-B1AB-4563-A8C6-81211A0CBB80}" destId="{EAE1C361-1666-4734-B7B2-7494B4FAFC46}" srcOrd="2" destOrd="0" presId="urn:microsoft.com/office/officeart/2005/8/layout/orgChart1"/>
    <dgm:cxn modelId="{0C04E38F-F61D-4B78-A9E4-2396FF48101D}" type="presParOf" srcId="{EAE1C361-1666-4734-B7B2-7494B4FAFC46}" destId="{2D5706B1-11F8-4738-9EA1-56CBC217F839}" srcOrd="0" destOrd="0" presId="urn:microsoft.com/office/officeart/2005/8/layout/orgChart1"/>
    <dgm:cxn modelId="{279137FD-C8B1-4A95-903A-6B0437A1FD91}" type="presParOf" srcId="{EAE1C361-1666-4734-B7B2-7494B4FAFC46}" destId="{3114E292-1F8A-4B00-BE4C-F7990DC9A29D}" srcOrd="1" destOrd="0" presId="urn:microsoft.com/office/officeart/2005/8/layout/orgChart1"/>
    <dgm:cxn modelId="{FAB4A0D1-4F43-4088-AD65-958D72D6F0A8}" type="presParOf" srcId="{3114E292-1F8A-4B00-BE4C-F7990DC9A29D}" destId="{516C0585-3A6A-421A-9997-D6936ED3B992}" srcOrd="0" destOrd="0" presId="urn:microsoft.com/office/officeart/2005/8/layout/orgChart1"/>
    <dgm:cxn modelId="{BA7D88EC-330E-4444-BA85-3CCCD177ED94}" type="presParOf" srcId="{516C0585-3A6A-421A-9997-D6936ED3B992}" destId="{D755FCBD-D7FF-4B42-9B01-02E1680DB870}" srcOrd="0" destOrd="0" presId="urn:microsoft.com/office/officeart/2005/8/layout/orgChart1"/>
    <dgm:cxn modelId="{1C7595DC-6211-40F3-BF9E-41CF8C1922D9}" type="presParOf" srcId="{516C0585-3A6A-421A-9997-D6936ED3B992}" destId="{B98693EF-10B5-4CA2-9428-2C3926083053}" srcOrd="1" destOrd="0" presId="urn:microsoft.com/office/officeart/2005/8/layout/orgChart1"/>
    <dgm:cxn modelId="{3EE880D2-BA65-47F7-B9F5-B25599D49C5E}" type="presParOf" srcId="{3114E292-1F8A-4B00-BE4C-F7990DC9A29D}" destId="{80C4277D-0C82-42BD-9979-3CABB05A0693}" srcOrd="1" destOrd="0" presId="urn:microsoft.com/office/officeart/2005/8/layout/orgChart1"/>
    <dgm:cxn modelId="{DDBFEE53-0A0D-463C-A61B-0D3563A92013}" type="presParOf" srcId="{3114E292-1F8A-4B00-BE4C-F7990DC9A29D}" destId="{A5EBF43D-2B10-473C-8B9A-CCED75FE3628}" srcOrd="2" destOrd="0" presId="urn:microsoft.com/office/officeart/2005/8/layout/orgChart1"/>
    <dgm:cxn modelId="{91127AFB-4F98-4F7E-AB31-9268CC6AFFF1}" type="presParOf" srcId="{EAE1C361-1666-4734-B7B2-7494B4FAFC46}" destId="{57D23C10-D6AD-45B1-B85F-2E85BA2121BF}" srcOrd="2" destOrd="0" presId="urn:microsoft.com/office/officeart/2005/8/layout/orgChart1"/>
    <dgm:cxn modelId="{1C749EA3-F9EB-4950-A1DE-FC129A78E19E}" type="presParOf" srcId="{EAE1C361-1666-4734-B7B2-7494B4FAFC46}" destId="{0DC031FC-D9BC-4D10-B42C-90D930381541}" srcOrd="3" destOrd="0" presId="urn:microsoft.com/office/officeart/2005/8/layout/orgChart1"/>
    <dgm:cxn modelId="{932AD6D1-994D-4D65-ADFA-AB507257DF7A}" type="presParOf" srcId="{0DC031FC-D9BC-4D10-B42C-90D930381541}" destId="{B32B18DE-2889-41BB-BA3D-3C6BF90BC67E}" srcOrd="0" destOrd="0" presId="urn:microsoft.com/office/officeart/2005/8/layout/orgChart1"/>
    <dgm:cxn modelId="{4840089E-8B20-4C6F-BE2A-B67AC22845E7}" type="presParOf" srcId="{B32B18DE-2889-41BB-BA3D-3C6BF90BC67E}" destId="{AD79A8F9-421B-4130-A394-F06C2F843B46}" srcOrd="0" destOrd="0" presId="urn:microsoft.com/office/officeart/2005/8/layout/orgChart1"/>
    <dgm:cxn modelId="{8D3D9D19-53BA-44C1-B1ED-B3C07D9637E6}" type="presParOf" srcId="{B32B18DE-2889-41BB-BA3D-3C6BF90BC67E}" destId="{40B0A090-BE59-453C-80DE-CE094918C751}" srcOrd="1" destOrd="0" presId="urn:microsoft.com/office/officeart/2005/8/layout/orgChart1"/>
    <dgm:cxn modelId="{E61FB718-35C3-457F-9861-B6DDD9C61EBE}" type="presParOf" srcId="{0DC031FC-D9BC-4D10-B42C-90D930381541}" destId="{7570B883-FCB8-4203-B07F-56F06DB14025}" srcOrd="1" destOrd="0" presId="urn:microsoft.com/office/officeart/2005/8/layout/orgChart1"/>
    <dgm:cxn modelId="{FF204D44-3B80-411A-BBBC-3D520A39D087}" type="presParOf" srcId="{0DC031FC-D9BC-4D10-B42C-90D930381541}" destId="{745D49FA-A5A1-4E1B-A797-635602A3D7C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640CE9-9621-411E-A32B-FAEAC3A0768E}" type="doc">
      <dgm:prSet loTypeId="urn:microsoft.com/office/officeart/2005/8/layout/vList2" loCatId="list" qsTypeId="urn:microsoft.com/office/officeart/2005/8/quickstyle/3d1" qsCatId="3D" csTypeId="urn:microsoft.com/office/officeart/2005/8/colors/colorful2" csCatId="colorful"/>
      <dgm:spPr/>
      <dgm:t>
        <a:bodyPr/>
        <a:lstStyle/>
        <a:p>
          <a:endParaRPr lang="ru-RU"/>
        </a:p>
      </dgm:t>
    </dgm:pt>
    <dgm:pt modelId="{20ADE8FE-96E5-49C7-ACA4-FAFD3A9BC281}">
      <dgm:prSet/>
      <dgm:spPr/>
      <dgm:t>
        <a:bodyPr/>
        <a:lstStyle/>
        <a:p>
          <a:pPr rtl="0"/>
          <a:r>
            <a:rPr lang="ru-RU" dirty="0" smtClean="0"/>
            <a:t>обучение безопасным методам и приемам труда за счет средств работодателя; </a:t>
          </a:r>
          <a:endParaRPr lang="ru-RU" dirty="0"/>
        </a:p>
      </dgm:t>
    </dgm:pt>
    <dgm:pt modelId="{732FAE11-4C40-4748-997C-CC547BA01FAF}" type="parTrans" cxnId="{B900B879-1987-49AA-9367-702E1690DB44}">
      <dgm:prSet/>
      <dgm:spPr/>
      <dgm:t>
        <a:bodyPr/>
        <a:lstStyle/>
        <a:p>
          <a:endParaRPr lang="ru-RU"/>
        </a:p>
      </dgm:t>
    </dgm:pt>
    <dgm:pt modelId="{12B9AA18-04F5-4EF6-B041-8E8795D26AF2}" type="sibTrans" cxnId="{B900B879-1987-49AA-9367-702E1690DB44}">
      <dgm:prSet/>
      <dgm:spPr/>
      <dgm:t>
        <a:bodyPr/>
        <a:lstStyle/>
        <a:p>
          <a:endParaRPr lang="ru-RU"/>
        </a:p>
      </dgm:t>
    </dgm:pt>
    <dgm:pt modelId="{37B31AE1-94B1-4984-B2BD-4D7ECBE4B951}">
      <dgm:prSet/>
      <dgm:spPr/>
      <dgm:t>
        <a:bodyPr/>
        <a:lstStyle/>
        <a:p>
          <a:pPr rtl="0"/>
          <a:r>
            <a:rPr lang="ru-RU" dirty="0" smtClean="0"/>
            <a:t>профессиональную переподготовку за счет средств работодателя в случае ликвидации рабочего места вследствие нарушений требований охраны труда;</a:t>
          </a:r>
          <a:endParaRPr lang="ru-RU" dirty="0"/>
        </a:p>
      </dgm:t>
    </dgm:pt>
    <dgm:pt modelId="{5B79B19D-0DB6-4303-9B0F-82B6619054DF}" type="parTrans" cxnId="{3C366E29-35F3-4427-A7EA-81108CEED23E}">
      <dgm:prSet/>
      <dgm:spPr/>
      <dgm:t>
        <a:bodyPr/>
        <a:lstStyle/>
        <a:p>
          <a:endParaRPr lang="ru-RU"/>
        </a:p>
      </dgm:t>
    </dgm:pt>
    <dgm:pt modelId="{9401A919-B8AF-4766-BE4D-AE3D1380CB96}" type="sibTrans" cxnId="{3C366E29-35F3-4427-A7EA-81108CEED23E}">
      <dgm:prSet/>
      <dgm:spPr/>
      <dgm:t>
        <a:bodyPr/>
        <a:lstStyle/>
        <a:p>
          <a:endParaRPr lang="ru-RU"/>
        </a:p>
      </dgm:t>
    </dgm:pt>
    <dgm:pt modelId="{A85580DB-4CA3-4974-93DE-47D79A7CD80C}">
      <dgm:prSet/>
      <dgm:spPr/>
      <dgm:t>
        <a:bodyPr/>
        <a:lstStyle/>
        <a:p>
          <a:pPr rtl="0"/>
          <a:r>
            <a:rPr lang="ru-RU" dirty="0" smtClean="0"/>
            <a:t>запрос о проведении проверки условий и охраны труда на его рабочем месте соответствующими государственными органами и органами профсоюзного контроля; </a:t>
          </a:r>
          <a:endParaRPr lang="ru-RU" dirty="0"/>
        </a:p>
      </dgm:t>
    </dgm:pt>
    <dgm:pt modelId="{FC546E2F-BDE3-4A1F-9DB8-13C8A5B90420}" type="parTrans" cxnId="{0A6EE246-CE90-4DCF-A60D-5F925FB2FEDA}">
      <dgm:prSet/>
      <dgm:spPr/>
      <dgm:t>
        <a:bodyPr/>
        <a:lstStyle/>
        <a:p>
          <a:endParaRPr lang="ru-RU"/>
        </a:p>
      </dgm:t>
    </dgm:pt>
    <dgm:pt modelId="{57AEE55E-2B40-4940-9E5A-F66379899495}" type="sibTrans" cxnId="{0A6EE246-CE90-4DCF-A60D-5F925FB2FEDA}">
      <dgm:prSet/>
      <dgm:spPr/>
      <dgm:t>
        <a:bodyPr/>
        <a:lstStyle/>
        <a:p>
          <a:endParaRPr lang="ru-RU"/>
        </a:p>
      </dgm:t>
    </dgm:pt>
    <dgm:pt modelId="{400A0CE7-963C-4DA9-83D0-36173A8E9745}">
      <dgm:prSet/>
      <dgm:spPr/>
      <dgm:t>
        <a:bodyPr/>
        <a:lstStyle/>
        <a:p>
          <a:pPr rtl="0"/>
          <a:r>
            <a:rPr lang="ru-RU" dirty="0" smtClean="0"/>
            <a:t>обращение по вопросам охраны труда в государственные органы, к работодателю, в профессиональные союзы и иные представительные органы работников; </a:t>
          </a:r>
          <a:endParaRPr lang="ru-RU" dirty="0"/>
        </a:p>
      </dgm:t>
    </dgm:pt>
    <dgm:pt modelId="{36A8B922-BBDF-4D1E-BD20-C94608909FE6}" type="parTrans" cxnId="{954AB166-703F-4DDE-98C7-6E6F9B14C162}">
      <dgm:prSet/>
      <dgm:spPr/>
      <dgm:t>
        <a:bodyPr/>
        <a:lstStyle/>
        <a:p>
          <a:endParaRPr lang="ru-RU"/>
        </a:p>
      </dgm:t>
    </dgm:pt>
    <dgm:pt modelId="{F626C4B5-735B-421B-A5FB-D70FCFE37FAF}" type="sibTrans" cxnId="{954AB166-703F-4DDE-98C7-6E6F9B14C162}">
      <dgm:prSet/>
      <dgm:spPr/>
      <dgm:t>
        <a:bodyPr/>
        <a:lstStyle/>
        <a:p>
          <a:endParaRPr lang="ru-RU"/>
        </a:p>
      </dgm:t>
    </dgm:pt>
    <dgm:pt modelId="{FFEC707C-C648-4D4F-8112-30809C38F85C}" type="pres">
      <dgm:prSet presAssocID="{E6640CE9-9621-411E-A32B-FAEAC3A0768E}" presName="linear" presStyleCnt="0">
        <dgm:presLayoutVars>
          <dgm:animLvl val="lvl"/>
          <dgm:resizeHandles val="exact"/>
        </dgm:presLayoutVars>
      </dgm:prSet>
      <dgm:spPr/>
      <dgm:t>
        <a:bodyPr/>
        <a:lstStyle/>
        <a:p>
          <a:endParaRPr lang="ru-RU"/>
        </a:p>
      </dgm:t>
    </dgm:pt>
    <dgm:pt modelId="{812D0E16-6A23-4341-8BA6-58F675C454D8}" type="pres">
      <dgm:prSet presAssocID="{20ADE8FE-96E5-49C7-ACA4-FAFD3A9BC281}" presName="parentText" presStyleLbl="node1" presStyleIdx="0" presStyleCnt="4">
        <dgm:presLayoutVars>
          <dgm:chMax val="0"/>
          <dgm:bulletEnabled val="1"/>
        </dgm:presLayoutVars>
      </dgm:prSet>
      <dgm:spPr/>
      <dgm:t>
        <a:bodyPr/>
        <a:lstStyle/>
        <a:p>
          <a:endParaRPr lang="ru-RU"/>
        </a:p>
      </dgm:t>
    </dgm:pt>
    <dgm:pt modelId="{FAD8C0ED-15A9-4F4A-8416-71C4D2C4554E}" type="pres">
      <dgm:prSet presAssocID="{12B9AA18-04F5-4EF6-B041-8E8795D26AF2}" presName="spacer" presStyleCnt="0"/>
      <dgm:spPr/>
    </dgm:pt>
    <dgm:pt modelId="{321D337F-7A4D-43E5-9D23-52564C186ED3}" type="pres">
      <dgm:prSet presAssocID="{37B31AE1-94B1-4984-B2BD-4D7ECBE4B951}" presName="parentText" presStyleLbl="node1" presStyleIdx="1" presStyleCnt="4">
        <dgm:presLayoutVars>
          <dgm:chMax val="0"/>
          <dgm:bulletEnabled val="1"/>
        </dgm:presLayoutVars>
      </dgm:prSet>
      <dgm:spPr/>
      <dgm:t>
        <a:bodyPr/>
        <a:lstStyle/>
        <a:p>
          <a:endParaRPr lang="ru-RU"/>
        </a:p>
      </dgm:t>
    </dgm:pt>
    <dgm:pt modelId="{31115395-8572-4096-9FB7-A2A515C2DDEC}" type="pres">
      <dgm:prSet presAssocID="{9401A919-B8AF-4766-BE4D-AE3D1380CB96}" presName="spacer" presStyleCnt="0"/>
      <dgm:spPr/>
    </dgm:pt>
    <dgm:pt modelId="{7BDB3EF1-ACD0-45C3-85E2-8D8C447FBD25}" type="pres">
      <dgm:prSet presAssocID="{A85580DB-4CA3-4974-93DE-47D79A7CD80C}" presName="parentText" presStyleLbl="node1" presStyleIdx="2" presStyleCnt="4">
        <dgm:presLayoutVars>
          <dgm:chMax val="0"/>
          <dgm:bulletEnabled val="1"/>
        </dgm:presLayoutVars>
      </dgm:prSet>
      <dgm:spPr/>
      <dgm:t>
        <a:bodyPr/>
        <a:lstStyle/>
        <a:p>
          <a:endParaRPr lang="ru-RU"/>
        </a:p>
      </dgm:t>
    </dgm:pt>
    <dgm:pt modelId="{F82C84E8-A946-4DD6-B3F8-59F2B318FBD9}" type="pres">
      <dgm:prSet presAssocID="{57AEE55E-2B40-4940-9E5A-F66379899495}" presName="spacer" presStyleCnt="0"/>
      <dgm:spPr/>
    </dgm:pt>
    <dgm:pt modelId="{7CE800B7-C23D-4E78-8685-0FB3D553A463}" type="pres">
      <dgm:prSet presAssocID="{400A0CE7-963C-4DA9-83D0-36173A8E9745}" presName="parentText" presStyleLbl="node1" presStyleIdx="3" presStyleCnt="4">
        <dgm:presLayoutVars>
          <dgm:chMax val="0"/>
          <dgm:bulletEnabled val="1"/>
        </dgm:presLayoutVars>
      </dgm:prSet>
      <dgm:spPr/>
      <dgm:t>
        <a:bodyPr/>
        <a:lstStyle/>
        <a:p>
          <a:endParaRPr lang="ru-RU"/>
        </a:p>
      </dgm:t>
    </dgm:pt>
  </dgm:ptLst>
  <dgm:cxnLst>
    <dgm:cxn modelId="{B900B879-1987-49AA-9367-702E1690DB44}" srcId="{E6640CE9-9621-411E-A32B-FAEAC3A0768E}" destId="{20ADE8FE-96E5-49C7-ACA4-FAFD3A9BC281}" srcOrd="0" destOrd="0" parTransId="{732FAE11-4C40-4748-997C-CC547BA01FAF}" sibTransId="{12B9AA18-04F5-4EF6-B041-8E8795D26AF2}"/>
    <dgm:cxn modelId="{BBC7FA6A-CF51-4EF2-A156-FCC5FE3015FD}" type="presOf" srcId="{20ADE8FE-96E5-49C7-ACA4-FAFD3A9BC281}" destId="{812D0E16-6A23-4341-8BA6-58F675C454D8}" srcOrd="0" destOrd="0" presId="urn:microsoft.com/office/officeart/2005/8/layout/vList2"/>
    <dgm:cxn modelId="{00CC3B45-996D-4C9E-881F-3E7EFA3FD11A}" type="presOf" srcId="{400A0CE7-963C-4DA9-83D0-36173A8E9745}" destId="{7CE800B7-C23D-4E78-8685-0FB3D553A463}" srcOrd="0" destOrd="0" presId="urn:microsoft.com/office/officeart/2005/8/layout/vList2"/>
    <dgm:cxn modelId="{FAB5FC02-AC68-4D3C-94B1-B73D5D8F6B9B}" type="presOf" srcId="{A85580DB-4CA3-4974-93DE-47D79A7CD80C}" destId="{7BDB3EF1-ACD0-45C3-85E2-8D8C447FBD25}" srcOrd="0" destOrd="0" presId="urn:microsoft.com/office/officeart/2005/8/layout/vList2"/>
    <dgm:cxn modelId="{C2C42F47-DA1C-4CC4-BA09-206DD7E29775}" type="presOf" srcId="{E6640CE9-9621-411E-A32B-FAEAC3A0768E}" destId="{FFEC707C-C648-4D4F-8112-30809C38F85C}" srcOrd="0" destOrd="0" presId="urn:microsoft.com/office/officeart/2005/8/layout/vList2"/>
    <dgm:cxn modelId="{0A6EE246-CE90-4DCF-A60D-5F925FB2FEDA}" srcId="{E6640CE9-9621-411E-A32B-FAEAC3A0768E}" destId="{A85580DB-4CA3-4974-93DE-47D79A7CD80C}" srcOrd="2" destOrd="0" parTransId="{FC546E2F-BDE3-4A1F-9DB8-13C8A5B90420}" sibTransId="{57AEE55E-2B40-4940-9E5A-F66379899495}"/>
    <dgm:cxn modelId="{3C366E29-35F3-4427-A7EA-81108CEED23E}" srcId="{E6640CE9-9621-411E-A32B-FAEAC3A0768E}" destId="{37B31AE1-94B1-4984-B2BD-4D7ECBE4B951}" srcOrd="1" destOrd="0" parTransId="{5B79B19D-0DB6-4303-9B0F-82B6619054DF}" sibTransId="{9401A919-B8AF-4766-BE4D-AE3D1380CB96}"/>
    <dgm:cxn modelId="{954AB166-703F-4DDE-98C7-6E6F9B14C162}" srcId="{E6640CE9-9621-411E-A32B-FAEAC3A0768E}" destId="{400A0CE7-963C-4DA9-83D0-36173A8E9745}" srcOrd="3" destOrd="0" parTransId="{36A8B922-BBDF-4D1E-BD20-C94608909FE6}" sibTransId="{F626C4B5-735B-421B-A5FB-D70FCFE37FAF}"/>
    <dgm:cxn modelId="{16BF8C38-5B20-4A4B-AEB5-AC9EDB50AD30}" type="presOf" srcId="{37B31AE1-94B1-4984-B2BD-4D7ECBE4B951}" destId="{321D337F-7A4D-43E5-9D23-52564C186ED3}" srcOrd="0" destOrd="0" presId="urn:microsoft.com/office/officeart/2005/8/layout/vList2"/>
    <dgm:cxn modelId="{CB371459-C1D0-49B7-A482-C235661FFDC9}" type="presParOf" srcId="{FFEC707C-C648-4D4F-8112-30809C38F85C}" destId="{812D0E16-6A23-4341-8BA6-58F675C454D8}" srcOrd="0" destOrd="0" presId="urn:microsoft.com/office/officeart/2005/8/layout/vList2"/>
    <dgm:cxn modelId="{DEDAEEE1-1F81-4152-B4D7-48E60C83B169}" type="presParOf" srcId="{FFEC707C-C648-4D4F-8112-30809C38F85C}" destId="{FAD8C0ED-15A9-4F4A-8416-71C4D2C4554E}" srcOrd="1" destOrd="0" presId="urn:microsoft.com/office/officeart/2005/8/layout/vList2"/>
    <dgm:cxn modelId="{59C1ADA2-3DC8-4A63-9B5E-655DE7FCEDDE}" type="presParOf" srcId="{FFEC707C-C648-4D4F-8112-30809C38F85C}" destId="{321D337F-7A4D-43E5-9D23-52564C186ED3}" srcOrd="2" destOrd="0" presId="urn:microsoft.com/office/officeart/2005/8/layout/vList2"/>
    <dgm:cxn modelId="{93A44141-2F45-4899-9AA4-2A0D84AE9C1C}" type="presParOf" srcId="{FFEC707C-C648-4D4F-8112-30809C38F85C}" destId="{31115395-8572-4096-9FB7-A2A515C2DDEC}" srcOrd="3" destOrd="0" presId="urn:microsoft.com/office/officeart/2005/8/layout/vList2"/>
    <dgm:cxn modelId="{C4369E5B-4A7A-41E7-985D-7506673BE4C1}" type="presParOf" srcId="{FFEC707C-C648-4D4F-8112-30809C38F85C}" destId="{7BDB3EF1-ACD0-45C3-85E2-8D8C447FBD25}" srcOrd="4" destOrd="0" presId="urn:microsoft.com/office/officeart/2005/8/layout/vList2"/>
    <dgm:cxn modelId="{EFEB7F3A-AA10-493A-B5B9-647672CC4672}" type="presParOf" srcId="{FFEC707C-C648-4D4F-8112-30809C38F85C}" destId="{F82C84E8-A946-4DD6-B3F8-59F2B318FBD9}" srcOrd="5" destOrd="0" presId="urn:microsoft.com/office/officeart/2005/8/layout/vList2"/>
    <dgm:cxn modelId="{FCE44D40-9AF1-46CD-8B64-B3D21BC8D3F3}" type="presParOf" srcId="{FFEC707C-C648-4D4F-8112-30809C38F85C}" destId="{7CE800B7-C23D-4E78-8685-0FB3D553A46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869A46-B5B9-49FF-9684-E88D51A356FB}" type="doc">
      <dgm:prSet loTypeId="urn:microsoft.com/office/officeart/2005/8/layout/vList2" loCatId="list" qsTypeId="urn:microsoft.com/office/officeart/2005/8/quickstyle/3d1" qsCatId="3D" csTypeId="urn:microsoft.com/office/officeart/2005/8/colors/colorful2" csCatId="colorful"/>
      <dgm:spPr/>
      <dgm:t>
        <a:bodyPr/>
        <a:lstStyle/>
        <a:p>
          <a:endParaRPr lang="ru-RU"/>
        </a:p>
      </dgm:t>
    </dgm:pt>
    <dgm:pt modelId="{3AB94453-0B96-47C9-8933-81EFA796AEBC}">
      <dgm:prSet/>
      <dgm:spPr/>
      <dgm:t>
        <a:bodyPr/>
        <a:lstStyle/>
        <a:p>
          <a:pPr rtl="0"/>
          <a:r>
            <a:rPr lang="ru-RU" dirty="0" smtClean="0"/>
            <a:t>участие в рассмотрении вопросов, связанных с обеспечением безопасных условий труда на его рабочем месте, и в расследовании происшедшего с ним несчастного случая на производстве или профессионального заболевания; </a:t>
          </a:r>
          <a:endParaRPr lang="ru-RU" dirty="0"/>
        </a:p>
      </dgm:t>
    </dgm:pt>
    <dgm:pt modelId="{2196B8E7-EC36-4A60-9D79-48B7EBACC6BA}" type="parTrans" cxnId="{E036A998-CB0B-4029-85EB-844428F136B4}">
      <dgm:prSet/>
      <dgm:spPr/>
      <dgm:t>
        <a:bodyPr/>
        <a:lstStyle/>
        <a:p>
          <a:endParaRPr lang="ru-RU"/>
        </a:p>
      </dgm:t>
    </dgm:pt>
    <dgm:pt modelId="{526E5C3C-3F48-4118-AE8A-5882FA4F2CA9}" type="sibTrans" cxnId="{E036A998-CB0B-4029-85EB-844428F136B4}">
      <dgm:prSet/>
      <dgm:spPr/>
      <dgm:t>
        <a:bodyPr/>
        <a:lstStyle/>
        <a:p>
          <a:endParaRPr lang="ru-RU"/>
        </a:p>
      </dgm:t>
    </dgm:pt>
    <dgm:pt modelId="{51488B42-9B1D-49F0-A636-E0985251DA8D}">
      <dgm:prSet/>
      <dgm:spPr/>
      <dgm:t>
        <a:bodyPr/>
        <a:lstStyle/>
        <a:p>
          <a:pPr rtl="0"/>
          <a:r>
            <a:rPr lang="ru-RU" dirty="0" smtClean="0"/>
            <a:t>внеочередной медицинский осмотр (обследование) в соответствии с медицинскими рекомендациями с сохранением за ним места работы должности) и среднего заработка за время его прохождения; </a:t>
          </a:r>
          <a:endParaRPr lang="ru-RU" dirty="0"/>
        </a:p>
      </dgm:t>
    </dgm:pt>
    <dgm:pt modelId="{626EAAC8-1D99-4EE1-BF16-A0F31E27A7B1}" type="parTrans" cxnId="{A100159F-48A9-4218-8B08-4BBBDC509003}">
      <dgm:prSet/>
      <dgm:spPr/>
      <dgm:t>
        <a:bodyPr/>
        <a:lstStyle/>
        <a:p>
          <a:endParaRPr lang="ru-RU"/>
        </a:p>
      </dgm:t>
    </dgm:pt>
    <dgm:pt modelId="{B3F1B243-B2F0-445F-B3DA-4C78ED94E7E4}" type="sibTrans" cxnId="{A100159F-48A9-4218-8B08-4BBBDC509003}">
      <dgm:prSet/>
      <dgm:spPr/>
      <dgm:t>
        <a:bodyPr/>
        <a:lstStyle/>
        <a:p>
          <a:endParaRPr lang="ru-RU"/>
        </a:p>
      </dgm:t>
    </dgm:pt>
    <dgm:pt modelId="{C5E6DA27-D481-49B6-994A-A17896DFC380}">
      <dgm:prSet/>
      <dgm:spPr/>
      <dgm:t>
        <a:bodyPr/>
        <a:lstStyle/>
        <a:p>
          <a:pPr rtl="0"/>
          <a:r>
            <a:rPr lang="ru-RU" dirty="0" smtClean="0"/>
            <a:t>установленные компенсации, если он занят на тяжелых работах и работах с вредными или опасными условиями труда. </a:t>
          </a:r>
          <a:endParaRPr lang="ru-RU" dirty="0"/>
        </a:p>
      </dgm:t>
    </dgm:pt>
    <dgm:pt modelId="{A2C49A7D-85FD-4598-81F1-ADFF5C79D890}" type="parTrans" cxnId="{BFD596F1-C615-4C68-B121-E88321AFD2C3}">
      <dgm:prSet/>
      <dgm:spPr/>
      <dgm:t>
        <a:bodyPr/>
        <a:lstStyle/>
        <a:p>
          <a:endParaRPr lang="ru-RU"/>
        </a:p>
      </dgm:t>
    </dgm:pt>
    <dgm:pt modelId="{F6FC78D5-5D17-4829-B2B3-E67D16C7DD2D}" type="sibTrans" cxnId="{BFD596F1-C615-4C68-B121-E88321AFD2C3}">
      <dgm:prSet/>
      <dgm:spPr/>
      <dgm:t>
        <a:bodyPr/>
        <a:lstStyle/>
        <a:p>
          <a:endParaRPr lang="ru-RU"/>
        </a:p>
      </dgm:t>
    </dgm:pt>
    <dgm:pt modelId="{20A2DC04-8A94-45D8-9D81-E112737B2BF3}" type="pres">
      <dgm:prSet presAssocID="{08869A46-B5B9-49FF-9684-E88D51A356FB}" presName="linear" presStyleCnt="0">
        <dgm:presLayoutVars>
          <dgm:animLvl val="lvl"/>
          <dgm:resizeHandles val="exact"/>
        </dgm:presLayoutVars>
      </dgm:prSet>
      <dgm:spPr/>
      <dgm:t>
        <a:bodyPr/>
        <a:lstStyle/>
        <a:p>
          <a:endParaRPr lang="ru-RU"/>
        </a:p>
      </dgm:t>
    </dgm:pt>
    <dgm:pt modelId="{00F90EC1-ED80-4DA8-853C-F7EC77465A84}" type="pres">
      <dgm:prSet presAssocID="{3AB94453-0B96-47C9-8933-81EFA796AEBC}" presName="parentText" presStyleLbl="node1" presStyleIdx="0" presStyleCnt="3">
        <dgm:presLayoutVars>
          <dgm:chMax val="0"/>
          <dgm:bulletEnabled val="1"/>
        </dgm:presLayoutVars>
      </dgm:prSet>
      <dgm:spPr/>
      <dgm:t>
        <a:bodyPr/>
        <a:lstStyle/>
        <a:p>
          <a:endParaRPr lang="ru-RU"/>
        </a:p>
      </dgm:t>
    </dgm:pt>
    <dgm:pt modelId="{704DB5B6-AB63-43AB-BEE5-7C6831452C72}" type="pres">
      <dgm:prSet presAssocID="{526E5C3C-3F48-4118-AE8A-5882FA4F2CA9}" presName="spacer" presStyleCnt="0"/>
      <dgm:spPr/>
    </dgm:pt>
    <dgm:pt modelId="{7D7C5899-F5FF-4640-9FF1-A831B7F24AF1}" type="pres">
      <dgm:prSet presAssocID="{51488B42-9B1D-49F0-A636-E0985251DA8D}" presName="parentText" presStyleLbl="node1" presStyleIdx="1" presStyleCnt="3">
        <dgm:presLayoutVars>
          <dgm:chMax val="0"/>
          <dgm:bulletEnabled val="1"/>
        </dgm:presLayoutVars>
      </dgm:prSet>
      <dgm:spPr/>
      <dgm:t>
        <a:bodyPr/>
        <a:lstStyle/>
        <a:p>
          <a:endParaRPr lang="ru-RU"/>
        </a:p>
      </dgm:t>
    </dgm:pt>
    <dgm:pt modelId="{F36FB7D8-B2F2-4AC6-847A-2F87C37105EC}" type="pres">
      <dgm:prSet presAssocID="{B3F1B243-B2F0-445F-B3DA-4C78ED94E7E4}" presName="spacer" presStyleCnt="0"/>
      <dgm:spPr/>
    </dgm:pt>
    <dgm:pt modelId="{B65EF070-B662-4A92-842A-7DF2870FD794}" type="pres">
      <dgm:prSet presAssocID="{C5E6DA27-D481-49B6-994A-A17896DFC380}" presName="parentText" presStyleLbl="node1" presStyleIdx="2" presStyleCnt="3">
        <dgm:presLayoutVars>
          <dgm:chMax val="0"/>
          <dgm:bulletEnabled val="1"/>
        </dgm:presLayoutVars>
      </dgm:prSet>
      <dgm:spPr/>
      <dgm:t>
        <a:bodyPr/>
        <a:lstStyle/>
        <a:p>
          <a:endParaRPr lang="ru-RU"/>
        </a:p>
      </dgm:t>
    </dgm:pt>
  </dgm:ptLst>
  <dgm:cxnLst>
    <dgm:cxn modelId="{E036A998-CB0B-4029-85EB-844428F136B4}" srcId="{08869A46-B5B9-49FF-9684-E88D51A356FB}" destId="{3AB94453-0B96-47C9-8933-81EFA796AEBC}" srcOrd="0" destOrd="0" parTransId="{2196B8E7-EC36-4A60-9D79-48B7EBACC6BA}" sibTransId="{526E5C3C-3F48-4118-AE8A-5882FA4F2CA9}"/>
    <dgm:cxn modelId="{C4180EA7-3C43-4EC5-B62C-D44027123196}" type="presOf" srcId="{08869A46-B5B9-49FF-9684-E88D51A356FB}" destId="{20A2DC04-8A94-45D8-9D81-E112737B2BF3}" srcOrd="0" destOrd="0" presId="urn:microsoft.com/office/officeart/2005/8/layout/vList2"/>
    <dgm:cxn modelId="{6A4B42E4-8BEA-4521-821B-EF2ED7D90D09}" type="presOf" srcId="{51488B42-9B1D-49F0-A636-E0985251DA8D}" destId="{7D7C5899-F5FF-4640-9FF1-A831B7F24AF1}" srcOrd="0" destOrd="0" presId="urn:microsoft.com/office/officeart/2005/8/layout/vList2"/>
    <dgm:cxn modelId="{B9D89EC3-C6A2-4E83-85E5-B9930A11F83C}" type="presOf" srcId="{C5E6DA27-D481-49B6-994A-A17896DFC380}" destId="{B65EF070-B662-4A92-842A-7DF2870FD794}" srcOrd="0" destOrd="0" presId="urn:microsoft.com/office/officeart/2005/8/layout/vList2"/>
    <dgm:cxn modelId="{0E4910DF-B45A-4580-A4F6-01B190BC8213}" type="presOf" srcId="{3AB94453-0B96-47C9-8933-81EFA796AEBC}" destId="{00F90EC1-ED80-4DA8-853C-F7EC77465A84}" srcOrd="0" destOrd="0" presId="urn:microsoft.com/office/officeart/2005/8/layout/vList2"/>
    <dgm:cxn modelId="{BFD596F1-C615-4C68-B121-E88321AFD2C3}" srcId="{08869A46-B5B9-49FF-9684-E88D51A356FB}" destId="{C5E6DA27-D481-49B6-994A-A17896DFC380}" srcOrd="2" destOrd="0" parTransId="{A2C49A7D-85FD-4598-81F1-ADFF5C79D890}" sibTransId="{F6FC78D5-5D17-4829-B2B3-E67D16C7DD2D}"/>
    <dgm:cxn modelId="{A100159F-48A9-4218-8B08-4BBBDC509003}" srcId="{08869A46-B5B9-49FF-9684-E88D51A356FB}" destId="{51488B42-9B1D-49F0-A636-E0985251DA8D}" srcOrd="1" destOrd="0" parTransId="{626EAAC8-1D99-4EE1-BF16-A0F31E27A7B1}" sibTransId="{B3F1B243-B2F0-445F-B3DA-4C78ED94E7E4}"/>
    <dgm:cxn modelId="{CB507225-5CC2-4D52-987A-36C6D5FE1AF5}" type="presParOf" srcId="{20A2DC04-8A94-45D8-9D81-E112737B2BF3}" destId="{00F90EC1-ED80-4DA8-853C-F7EC77465A84}" srcOrd="0" destOrd="0" presId="urn:microsoft.com/office/officeart/2005/8/layout/vList2"/>
    <dgm:cxn modelId="{6C494620-6093-4369-B2CC-6B97CD3610E3}" type="presParOf" srcId="{20A2DC04-8A94-45D8-9D81-E112737B2BF3}" destId="{704DB5B6-AB63-43AB-BEE5-7C6831452C72}" srcOrd="1" destOrd="0" presId="urn:microsoft.com/office/officeart/2005/8/layout/vList2"/>
    <dgm:cxn modelId="{A56DA394-51B7-428F-985F-05C5814633F2}" type="presParOf" srcId="{20A2DC04-8A94-45D8-9D81-E112737B2BF3}" destId="{7D7C5899-F5FF-4640-9FF1-A831B7F24AF1}" srcOrd="2" destOrd="0" presId="urn:microsoft.com/office/officeart/2005/8/layout/vList2"/>
    <dgm:cxn modelId="{CAAD6BC3-A5D1-403B-8C95-E7402A02CBA2}" type="presParOf" srcId="{20A2DC04-8A94-45D8-9D81-E112737B2BF3}" destId="{F36FB7D8-B2F2-4AC6-847A-2F87C37105EC}" srcOrd="3" destOrd="0" presId="urn:microsoft.com/office/officeart/2005/8/layout/vList2"/>
    <dgm:cxn modelId="{9CB212C9-7248-4CEB-A9F6-9F745E1A3C27}" type="presParOf" srcId="{20A2DC04-8A94-45D8-9D81-E112737B2BF3}" destId="{B65EF070-B662-4A92-842A-7DF2870FD79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0B560-E290-4638-A74A-8EC6DDB29184}">
      <dsp:nvSpPr>
        <dsp:cNvPr id="0" name=""/>
        <dsp:cNvSpPr/>
      </dsp:nvSpPr>
      <dsp:spPr>
        <a:xfrm>
          <a:off x="384" y="944131"/>
          <a:ext cx="2589423" cy="10357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ru-RU" sz="1500" kern="1200" dirty="0" smtClean="0"/>
            <a:t>Законодательство</a:t>
          </a:r>
          <a:endParaRPr lang="ru-RU" sz="1500" kern="1200" dirty="0"/>
        </a:p>
      </dsp:txBody>
      <dsp:txXfrm>
        <a:off x="518269" y="944131"/>
        <a:ext cx="1553654" cy="1035769"/>
      </dsp:txXfrm>
    </dsp:sp>
    <dsp:sp modelId="{B5C48C39-784F-4B4E-9228-F67C9FB2CBC2}">
      <dsp:nvSpPr>
        <dsp:cNvPr id="0" name=""/>
        <dsp:cNvSpPr/>
      </dsp:nvSpPr>
      <dsp:spPr>
        <a:xfrm>
          <a:off x="2253182" y="980929"/>
          <a:ext cx="6244412" cy="962172"/>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ru-RU" sz="1500" kern="1200" dirty="0" smtClean="0"/>
            <a:t>совокупность законов страны</a:t>
          </a:r>
          <a:endParaRPr lang="ru-RU" sz="1500" kern="1200" dirty="0"/>
        </a:p>
      </dsp:txBody>
      <dsp:txXfrm>
        <a:off x="2734268" y="980929"/>
        <a:ext cx="5282240" cy="962172"/>
      </dsp:txXfrm>
    </dsp:sp>
    <dsp:sp modelId="{331F0508-EAA6-4AE8-9BE9-5EEA7DC71242}">
      <dsp:nvSpPr>
        <dsp:cNvPr id="0" name=""/>
        <dsp:cNvSpPr/>
      </dsp:nvSpPr>
      <dsp:spPr>
        <a:xfrm>
          <a:off x="384" y="2124908"/>
          <a:ext cx="2589423" cy="10357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ru-RU" sz="1500" kern="1200" dirty="0" smtClean="0"/>
            <a:t>Законодательный акт</a:t>
          </a:r>
          <a:endParaRPr lang="ru-RU" sz="1500" kern="1200" dirty="0"/>
        </a:p>
      </dsp:txBody>
      <dsp:txXfrm>
        <a:off x="518269" y="2124908"/>
        <a:ext cx="1553654" cy="1035769"/>
      </dsp:txXfrm>
    </dsp:sp>
    <dsp:sp modelId="{45A39AED-C8D8-4D50-9FE3-3605F3280A51}">
      <dsp:nvSpPr>
        <dsp:cNvPr id="0" name=""/>
        <dsp:cNvSpPr/>
      </dsp:nvSpPr>
      <dsp:spPr>
        <a:xfrm>
          <a:off x="2253182" y="2212948"/>
          <a:ext cx="6299883" cy="859688"/>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ru-RU" sz="1500" kern="1200" dirty="0" smtClean="0"/>
            <a:t>акт, устанавливающий право работников на охрану труда в процессе трудовой деятельности</a:t>
          </a:r>
          <a:endParaRPr lang="ru-RU" sz="1500" kern="1200" dirty="0"/>
        </a:p>
      </dsp:txBody>
      <dsp:txXfrm>
        <a:off x="2683026" y="2212948"/>
        <a:ext cx="5440195" cy="859688"/>
      </dsp:txXfrm>
    </dsp:sp>
    <dsp:sp modelId="{FEEDDBB0-DE68-4C32-85F9-3E27295B0682}">
      <dsp:nvSpPr>
        <dsp:cNvPr id="0" name=""/>
        <dsp:cNvSpPr/>
      </dsp:nvSpPr>
      <dsp:spPr>
        <a:xfrm>
          <a:off x="384" y="3405370"/>
          <a:ext cx="2589423" cy="103576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ru-RU" sz="1500" kern="1200" dirty="0" smtClean="0"/>
            <a:t>Нормативный правовой акт</a:t>
          </a:r>
          <a:endParaRPr lang="ru-RU" sz="1500" kern="1200" dirty="0"/>
        </a:p>
      </dsp:txBody>
      <dsp:txXfrm>
        <a:off x="518269" y="3405370"/>
        <a:ext cx="1553654" cy="1035769"/>
      </dsp:txXfrm>
    </dsp:sp>
    <dsp:sp modelId="{C67DF8DD-BF94-4BD6-8B43-13BE5F46313F}">
      <dsp:nvSpPr>
        <dsp:cNvPr id="0" name=""/>
        <dsp:cNvSpPr/>
      </dsp:nvSpPr>
      <dsp:spPr>
        <a:xfrm>
          <a:off x="2253182" y="3305685"/>
          <a:ext cx="6178624" cy="1235140"/>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ru-RU" sz="1500" kern="1200" dirty="0" smtClean="0"/>
            <a:t>акт, устанавливающий комплекс правовых, организационно-технических, санитарно-гигиенических и лечебно- профилактических требований, направленных на обеспечение безопасности, сохранение здоровья и работоспособности работников в процессе труда</a:t>
          </a:r>
          <a:endParaRPr lang="ru-RU" sz="1500" kern="1200" dirty="0"/>
        </a:p>
      </dsp:txBody>
      <dsp:txXfrm>
        <a:off x="2870752" y="3305685"/>
        <a:ext cx="4943484" cy="12351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285CE-9108-4FA2-AEF6-9DBDF72D7681}">
      <dsp:nvSpPr>
        <dsp:cNvPr id="0" name=""/>
        <dsp:cNvSpPr/>
      </dsp:nvSpPr>
      <dsp:spPr>
        <a:xfrm>
          <a:off x="0" y="71456"/>
          <a:ext cx="9001156" cy="87837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соблюдать установленные требования охраны труда; </a:t>
          </a:r>
          <a:endParaRPr lang="ru-RU" sz="2000" kern="1200" dirty="0"/>
        </a:p>
      </dsp:txBody>
      <dsp:txXfrm>
        <a:off x="42879" y="114335"/>
        <a:ext cx="8915398" cy="792619"/>
      </dsp:txXfrm>
    </dsp:sp>
    <dsp:sp modelId="{CE6F3913-DC38-45AC-8135-C419E7D81A07}">
      <dsp:nvSpPr>
        <dsp:cNvPr id="0" name=""/>
        <dsp:cNvSpPr/>
      </dsp:nvSpPr>
      <dsp:spPr>
        <a:xfrm>
          <a:off x="0" y="995913"/>
          <a:ext cx="9001156" cy="878377"/>
        </a:xfrm>
        <a:prstGeom prst="roundRect">
          <a:avLst/>
        </a:prstGeom>
        <a:gradFill rotWithShape="0">
          <a:gsLst>
            <a:gs pos="0">
              <a:schemeClr val="accent5">
                <a:hueOff val="-1470669"/>
                <a:satOff val="-2046"/>
                <a:lumOff val="-784"/>
                <a:alphaOff val="0"/>
                <a:satMod val="103000"/>
                <a:lumMod val="102000"/>
                <a:tint val="94000"/>
              </a:schemeClr>
            </a:gs>
            <a:gs pos="50000">
              <a:schemeClr val="accent5">
                <a:hueOff val="-1470669"/>
                <a:satOff val="-2046"/>
                <a:lumOff val="-784"/>
                <a:alphaOff val="0"/>
                <a:satMod val="110000"/>
                <a:lumMod val="100000"/>
                <a:shade val="100000"/>
              </a:schemeClr>
            </a:gs>
            <a:gs pos="100000">
              <a:schemeClr val="accent5">
                <a:hueOff val="-1470669"/>
                <a:satOff val="-2046"/>
                <a:lumOff val="-78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правильно применять средства индивидуальной и коллективной защиты; </a:t>
          </a:r>
          <a:endParaRPr lang="ru-RU" sz="1600" kern="1200" dirty="0"/>
        </a:p>
      </dsp:txBody>
      <dsp:txXfrm>
        <a:off x="42879" y="1038792"/>
        <a:ext cx="8915398" cy="792619"/>
      </dsp:txXfrm>
    </dsp:sp>
    <dsp:sp modelId="{9AB3620E-7926-4ED1-8FA1-2DCC2BEBBDB7}">
      <dsp:nvSpPr>
        <dsp:cNvPr id="0" name=""/>
        <dsp:cNvSpPr/>
      </dsp:nvSpPr>
      <dsp:spPr>
        <a:xfrm>
          <a:off x="0" y="1920371"/>
          <a:ext cx="9001156" cy="878377"/>
        </a:xfrm>
        <a:prstGeom prst="roundRect">
          <a:avLst/>
        </a:prstGeom>
        <a:gradFill rotWithShape="0">
          <a:gsLst>
            <a:gs pos="0">
              <a:schemeClr val="accent5">
                <a:hueOff val="-2941338"/>
                <a:satOff val="-4091"/>
                <a:lumOff val="-1569"/>
                <a:alphaOff val="0"/>
                <a:satMod val="103000"/>
                <a:lumMod val="102000"/>
                <a:tint val="94000"/>
              </a:schemeClr>
            </a:gs>
            <a:gs pos="50000">
              <a:schemeClr val="accent5">
                <a:hueOff val="-2941338"/>
                <a:satOff val="-4091"/>
                <a:lumOff val="-1569"/>
                <a:alphaOff val="0"/>
                <a:satMod val="110000"/>
                <a:lumMod val="100000"/>
                <a:shade val="100000"/>
              </a:schemeClr>
            </a:gs>
            <a:gs pos="100000">
              <a:schemeClr val="accent5">
                <a:hueOff val="-2941338"/>
                <a:satOff val="-4091"/>
                <a:lumOff val="-156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проходить обучение безопасным методам и приемам выполнения работ, оказанию первой помощи пострадавшим на производстве;</a:t>
          </a:r>
          <a:endParaRPr lang="ru-RU" sz="1600" kern="1200" dirty="0"/>
        </a:p>
      </dsp:txBody>
      <dsp:txXfrm>
        <a:off x="42879" y="1963250"/>
        <a:ext cx="8915398" cy="792619"/>
      </dsp:txXfrm>
    </dsp:sp>
    <dsp:sp modelId="{CBBB4F7F-B386-496F-B6BC-EBF0DD2A8CBC}">
      <dsp:nvSpPr>
        <dsp:cNvPr id="0" name=""/>
        <dsp:cNvSpPr/>
      </dsp:nvSpPr>
      <dsp:spPr>
        <a:xfrm>
          <a:off x="0" y="2844829"/>
          <a:ext cx="9001156" cy="878377"/>
        </a:xfrm>
        <a:prstGeom prst="roundRect">
          <a:avLst/>
        </a:prstGeom>
        <a:gradFill rotWithShape="0">
          <a:gsLst>
            <a:gs pos="0">
              <a:schemeClr val="accent5">
                <a:hueOff val="-4412007"/>
                <a:satOff val="-6137"/>
                <a:lumOff val="-2353"/>
                <a:alphaOff val="0"/>
                <a:satMod val="103000"/>
                <a:lumMod val="102000"/>
                <a:tint val="94000"/>
              </a:schemeClr>
            </a:gs>
            <a:gs pos="50000">
              <a:schemeClr val="accent5">
                <a:hueOff val="-4412007"/>
                <a:satOff val="-6137"/>
                <a:lumOff val="-2353"/>
                <a:alphaOff val="0"/>
                <a:satMod val="110000"/>
                <a:lumMod val="100000"/>
                <a:shade val="100000"/>
              </a:schemeClr>
            </a:gs>
            <a:gs pos="100000">
              <a:schemeClr val="accent5">
                <a:hueOff val="-4412007"/>
                <a:satOff val="-6137"/>
                <a:lumOff val="-2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проходить инструктаж по охране труда, стажировку на рабочем месте, проверку знаний требований по охране труда; </a:t>
          </a:r>
          <a:endParaRPr lang="ru-RU" sz="1600" kern="1200" dirty="0"/>
        </a:p>
      </dsp:txBody>
      <dsp:txXfrm>
        <a:off x="42879" y="2887708"/>
        <a:ext cx="8915398" cy="792619"/>
      </dsp:txXfrm>
    </dsp:sp>
    <dsp:sp modelId="{0A5F08EF-FD20-4926-B138-E7A7E1A0CBCC}">
      <dsp:nvSpPr>
        <dsp:cNvPr id="0" name=""/>
        <dsp:cNvSpPr/>
      </dsp:nvSpPr>
      <dsp:spPr>
        <a:xfrm>
          <a:off x="0" y="3769286"/>
          <a:ext cx="9001156" cy="878377"/>
        </a:xfrm>
        <a:prstGeom prst="roundRect">
          <a:avLst/>
        </a:prstGeom>
        <a:gradFill rotWithShape="0">
          <a:gsLst>
            <a:gs pos="0">
              <a:schemeClr val="accent5">
                <a:hueOff val="-5882676"/>
                <a:satOff val="-8182"/>
                <a:lumOff val="-3138"/>
                <a:alphaOff val="0"/>
                <a:satMod val="103000"/>
                <a:lumMod val="102000"/>
                <a:tint val="94000"/>
              </a:schemeClr>
            </a:gs>
            <a:gs pos="50000">
              <a:schemeClr val="accent5">
                <a:hueOff val="-5882676"/>
                <a:satOff val="-8182"/>
                <a:lumOff val="-3138"/>
                <a:alphaOff val="0"/>
                <a:satMod val="110000"/>
                <a:lumMod val="100000"/>
                <a:shade val="100000"/>
              </a:schemeClr>
            </a:gs>
            <a:gs pos="100000">
              <a:schemeClr val="accent5">
                <a:hueOff val="-5882676"/>
                <a:satOff val="-8182"/>
                <a:lumOff val="-313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немедленно извещать руководителя о любой ситуации, угрожающей жизни и здоровью людей, о каждом несчастном случае, или об ухудшении состояния своего здоровья, в том числе о проявлении признаков острого профессионального заболевания; </a:t>
          </a:r>
          <a:endParaRPr lang="ru-RU" sz="1600" kern="1200" dirty="0"/>
        </a:p>
      </dsp:txBody>
      <dsp:txXfrm>
        <a:off x="42879" y="3812165"/>
        <a:ext cx="8915398" cy="792619"/>
      </dsp:txXfrm>
    </dsp:sp>
    <dsp:sp modelId="{0FFA4365-A5F6-43F6-91D3-32BA7A883DE5}">
      <dsp:nvSpPr>
        <dsp:cNvPr id="0" name=""/>
        <dsp:cNvSpPr/>
      </dsp:nvSpPr>
      <dsp:spPr>
        <a:xfrm>
          <a:off x="0" y="4693744"/>
          <a:ext cx="9001156" cy="878377"/>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проходить обязательные, периодические и внеочередные медицинские осмотры (освидетельствования). </a:t>
          </a:r>
          <a:endParaRPr lang="ru-RU" sz="1600" kern="1200" dirty="0"/>
        </a:p>
      </dsp:txBody>
      <dsp:txXfrm>
        <a:off x="42879" y="4736623"/>
        <a:ext cx="8915398" cy="7926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E1A40-C85D-4FCE-952F-DB505A9B32EA}">
      <dsp:nvSpPr>
        <dsp:cNvPr id="0" name=""/>
        <dsp:cNvSpPr/>
      </dsp:nvSpPr>
      <dsp:spPr>
        <a:xfrm>
          <a:off x="0" y="2799"/>
          <a:ext cx="8686800" cy="13849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безопасность работников при осуществлений технологических процессов, эксплуатации зданий, сооружений, оборудования, а также применяемых в производстве инструментов, сырья и материалов</a:t>
          </a:r>
          <a:endParaRPr lang="ru-RU" sz="2400" kern="1200" dirty="0"/>
        </a:p>
      </dsp:txBody>
      <dsp:txXfrm>
        <a:off x="67607" y="70406"/>
        <a:ext cx="8551586" cy="1249727"/>
      </dsp:txXfrm>
    </dsp:sp>
    <dsp:sp modelId="{77F71952-47EA-4C10-B53A-DBFBE9C6A57E}">
      <dsp:nvSpPr>
        <dsp:cNvPr id="0" name=""/>
        <dsp:cNvSpPr/>
      </dsp:nvSpPr>
      <dsp:spPr>
        <a:xfrm>
          <a:off x="0" y="1399258"/>
          <a:ext cx="8686800" cy="13849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применение сертифицированных средств индивидуальной и коллективной защиты работников</a:t>
          </a:r>
          <a:endParaRPr lang="ru-RU" sz="2400" kern="1200" dirty="0"/>
        </a:p>
      </dsp:txBody>
      <dsp:txXfrm>
        <a:off x="67607" y="1466865"/>
        <a:ext cx="8551586" cy="1249727"/>
      </dsp:txXfrm>
    </dsp:sp>
    <dsp:sp modelId="{34D9E9DC-0361-4B72-B80E-51E4739FC161}">
      <dsp:nvSpPr>
        <dsp:cNvPr id="0" name=""/>
        <dsp:cNvSpPr/>
      </dsp:nvSpPr>
      <dsp:spPr>
        <a:xfrm>
          <a:off x="0" y="2795717"/>
          <a:ext cx="8686800" cy="13849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соответствующие требованиям охраны труда условия для работы на каждом рабочем месте</a:t>
          </a:r>
          <a:endParaRPr lang="ru-RU" sz="2400" kern="1200" dirty="0"/>
        </a:p>
      </dsp:txBody>
      <dsp:txXfrm>
        <a:off x="67607" y="2863324"/>
        <a:ext cx="8551586" cy="1249727"/>
      </dsp:txXfrm>
    </dsp:sp>
    <dsp:sp modelId="{9641072E-6458-4C7E-8644-C177C44DFF6E}">
      <dsp:nvSpPr>
        <dsp:cNvPr id="0" name=""/>
        <dsp:cNvSpPr/>
      </dsp:nvSpPr>
      <dsp:spPr>
        <a:xfrm>
          <a:off x="0" y="4192176"/>
          <a:ext cx="8686800" cy="1384941"/>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режим труда и отдыха в соответствии с законодательством</a:t>
          </a:r>
          <a:endParaRPr lang="ru-RU" sz="2400" kern="1200" dirty="0"/>
        </a:p>
      </dsp:txBody>
      <dsp:txXfrm>
        <a:off x="67607" y="4259783"/>
        <a:ext cx="8551586" cy="124972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238C4-C128-46BB-92DF-F9E7A0953F5E}">
      <dsp:nvSpPr>
        <dsp:cNvPr id="0" name=""/>
        <dsp:cNvSpPr/>
      </dsp:nvSpPr>
      <dsp:spPr>
        <a:xfrm>
          <a:off x="0" y="219"/>
          <a:ext cx="8686800" cy="19908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приобретение и выдачу за счет собственных источников специальных средств индивидуальной защиты работникам, занятым на работах с вредными, опасными условиями труда, связанных с особыми температурными условиями или с загрязнением</a:t>
          </a:r>
          <a:endParaRPr lang="ru-RU" sz="2400" kern="1200" dirty="0"/>
        </a:p>
      </dsp:txBody>
      <dsp:txXfrm>
        <a:off x="97184" y="97403"/>
        <a:ext cx="8492432" cy="1796460"/>
      </dsp:txXfrm>
    </dsp:sp>
    <dsp:sp modelId="{84E2AB5B-57D5-49D9-A165-542324B743F1}">
      <dsp:nvSpPr>
        <dsp:cNvPr id="0" name=""/>
        <dsp:cNvSpPr/>
      </dsp:nvSpPr>
      <dsp:spPr>
        <a:xfrm>
          <a:off x="0" y="2004969"/>
          <a:ext cx="8686800" cy="19908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обучение работников безопасным методам выполнения работ и оказанию первой помощи пострадавшим на производстве, инструктаж по охране труда</a:t>
          </a:r>
          <a:endParaRPr lang="ru-RU" sz="2400" kern="1200" dirty="0"/>
        </a:p>
      </dsp:txBody>
      <dsp:txXfrm>
        <a:off x="97184" y="2102153"/>
        <a:ext cx="8492432" cy="1796460"/>
      </dsp:txXfrm>
    </dsp:sp>
    <dsp:sp modelId="{C774E28B-2336-4F79-8656-6454AE8A13FD}">
      <dsp:nvSpPr>
        <dsp:cNvPr id="0" name=""/>
        <dsp:cNvSpPr/>
      </dsp:nvSpPr>
      <dsp:spPr>
        <a:xfrm>
          <a:off x="0" y="4009719"/>
          <a:ext cx="8686800" cy="199082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проведение аттестации рабочих мест по условиям труда с последующей сертификацией организации работ по охране труда</a:t>
          </a:r>
          <a:endParaRPr lang="ru-RU" sz="2400" kern="1200" dirty="0"/>
        </a:p>
      </dsp:txBody>
      <dsp:txXfrm>
        <a:off x="97184" y="4106903"/>
        <a:ext cx="8492432" cy="17964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9FABA-769C-4FED-9208-92ACEC1180FC}">
      <dsp:nvSpPr>
        <dsp:cNvPr id="0" name=""/>
        <dsp:cNvSpPr/>
      </dsp:nvSpPr>
      <dsp:spPr>
        <a:xfrm>
          <a:off x="0" y="150465"/>
          <a:ext cx="9144000" cy="170680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dirty="0" smtClean="0"/>
            <a:t>проведение за счет собственных средств обязательных медицинских осмотров (освидетельствований), работников с сохранением за ними места работы и среднего заработка за это время</a:t>
          </a:r>
          <a:endParaRPr lang="ru-RU" sz="2300" kern="1200" dirty="0"/>
        </a:p>
      </dsp:txBody>
      <dsp:txXfrm>
        <a:off x="83319" y="233784"/>
        <a:ext cx="8977362" cy="1540169"/>
      </dsp:txXfrm>
    </dsp:sp>
    <dsp:sp modelId="{60446D70-325F-417C-8AE2-A9CAB41E10BD}">
      <dsp:nvSpPr>
        <dsp:cNvPr id="0" name=""/>
        <dsp:cNvSpPr/>
      </dsp:nvSpPr>
      <dsp:spPr>
        <a:xfrm>
          <a:off x="0" y="1923512"/>
          <a:ext cx="9144000" cy="126477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dirty="0" smtClean="0"/>
            <a:t>недопущение работников к исполнению обязанностей без прохождения ими обязательных медицинских осмотров, а также в случае медицинских противопоказаний</a:t>
          </a:r>
          <a:endParaRPr lang="ru-RU" sz="2300" kern="1200" dirty="0"/>
        </a:p>
      </dsp:txBody>
      <dsp:txXfrm>
        <a:off x="61741" y="1985253"/>
        <a:ext cx="9020518" cy="1141288"/>
      </dsp:txXfrm>
    </dsp:sp>
    <dsp:sp modelId="{0E903C62-F3B9-4209-9AAB-2E44171DF2F1}">
      <dsp:nvSpPr>
        <dsp:cNvPr id="0" name=""/>
        <dsp:cNvSpPr/>
      </dsp:nvSpPr>
      <dsp:spPr>
        <a:xfrm>
          <a:off x="0" y="3254522"/>
          <a:ext cx="9144000" cy="126477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dirty="0" smtClean="0"/>
            <a:t>информирование работников об условиях и охране труда на рабочих местах, о существующем риске повреждения здоровья и полагающихся им компенсациях средствах индивидуальной защиты</a:t>
          </a:r>
          <a:endParaRPr lang="ru-RU" sz="2300" kern="1200" dirty="0"/>
        </a:p>
      </dsp:txBody>
      <dsp:txXfrm>
        <a:off x="61741" y="3316263"/>
        <a:ext cx="9020518" cy="1141288"/>
      </dsp:txXfrm>
    </dsp:sp>
    <dsp:sp modelId="{952D816C-E13C-42C9-A1A2-BF991AC8D3CE}">
      <dsp:nvSpPr>
        <dsp:cNvPr id="0" name=""/>
        <dsp:cNvSpPr/>
      </dsp:nvSpPr>
      <dsp:spPr>
        <a:xfrm>
          <a:off x="0" y="4585532"/>
          <a:ext cx="9144000" cy="126477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ru-RU" sz="2300" kern="1200" dirty="0" smtClean="0"/>
            <a:t>принятие мер по предотвращению аварийных ситуаций, сохранению жизни и здоровья работников при возникновении таких ситуаций</a:t>
          </a:r>
          <a:endParaRPr lang="ru-RU" sz="2300" kern="1200" dirty="0"/>
        </a:p>
      </dsp:txBody>
      <dsp:txXfrm>
        <a:off x="61741" y="4647273"/>
        <a:ext cx="9020518" cy="114128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672E7-0853-4858-8811-68E2913C86BC}">
      <dsp:nvSpPr>
        <dsp:cNvPr id="0" name=""/>
        <dsp:cNvSpPr/>
      </dsp:nvSpPr>
      <dsp:spPr>
        <a:xfrm>
          <a:off x="0" y="475344"/>
          <a:ext cx="9144000" cy="95471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расследование и учет несчастных случаев на производстве и профессиональных заболеваний</a:t>
          </a:r>
          <a:endParaRPr lang="ru-RU" sz="2400" kern="1200" dirty="0"/>
        </a:p>
      </dsp:txBody>
      <dsp:txXfrm>
        <a:off x="46606" y="521950"/>
        <a:ext cx="9050788" cy="861507"/>
      </dsp:txXfrm>
    </dsp:sp>
    <dsp:sp modelId="{0F4E7510-0428-49E3-8D0F-D20A39A4FFFC}">
      <dsp:nvSpPr>
        <dsp:cNvPr id="0" name=""/>
        <dsp:cNvSpPr/>
      </dsp:nvSpPr>
      <dsp:spPr>
        <a:xfrm>
          <a:off x="0" y="1499184"/>
          <a:ext cx="9144000" cy="95471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санитарно-бытовое и лечебно-профилактическое обслуживание работников в соответствии с требованиями охраны труда</a:t>
          </a:r>
          <a:endParaRPr lang="ru-RU" sz="2400" kern="1200" dirty="0"/>
        </a:p>
      </dsp:txBody>
      <dsp:txXfrm>
        <a:off x="46606" y="1545790"/>
        <a:ext cx="9050788" cy="861507"/>
      </dsp:txXfrm>
    </dsp:sp>
    <dsp:sp modelId="{51AFC6B9-F9E9-43DC-A4D6-D793F44F5609}">
      <dsp:nvSpPr>
        <dsp:cNvPr id="0" name=""/>
        <dsp:cNvSpPr/>
      </dsp:nvSpPr>
      <dsp:spPr>
        <a:xfrm>
          <a:off x="0" y="2523024"/>
          <a:ext cx="9144000" cy="95471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обязательное социальное страхование работников от несчастных случаев на производстве и профессиональных заболеваний</a:t>
          </a:r>
          <a:endParaRPr lang="ru-RU" sz="2400" kern="1200" dirty="0"/>
        </a:p>
      </dsp:txBody>
      <dsp:txXfrm>
        <a:off x="46606" y="2569630"/>
        <a:ext cx="9050788" cy="861507"/>
      </dsp:txXfrm>
    </dsp:sp>
    <dsp:sp modelId="{77769D5C-021C-42B0-ACE8-40CEE9E30027}">
      <dsp:nvSpPr>
        <dsp:cNvPr id="0" name=""/>
        <dsp:cNvSpPr/>
      </dsp:nvSpPr>
      <dsp:spPr>
        <a:xfrm>
          <a:off x="0" y="3546864"/>
          <a:ext cx="9144000" cy="95471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ознакомление работников с требованиями охраны труда</a:t>
          </a:r>
          <a:endParaRPr lang="ru-RU" sz="2400" kern="1200" dirty="0"/>
        </a:p>
      </dsp:txBody>
      <dsp:txXfrm>
        <a:off x="46606" y="3593470"/>
        <a:ext cx="9050788" cy="861507"/>
      </dsp:txXfrm>
    </dsp:sp>
    <dsp:sp modelId="{EBBEF111-74B3-4B89-8E87-DE06EDAE527A}">
      <dsp:nvSpPr>
        <dsp:cNvPr id="0" name=""/>
        <dsp:cNvSpPr/>
      </dsp:nvSpPr>
      <dsp:spPr>
        <a:xfrm>
          <a:off x="0" y="4570704"/>
          <a:ext cx="9144000" cy="95471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разработку и утверждение с учетом мнения уполномоченного трудящимися органа инструкций по охране труда для работников</a:t>
          </a:r>
          <a:endParaRPr lang="ru-RU" sz="2400" kern="1200" dirty="0"/>
        </a:p>
      </dsp:txBody>
      <dsp:txXfrm>
        <a:off x="46606" y="4617310"/>
        <a:ext cx="9050788" cy="86150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6FC27-4E8E-4617-8E5D-98453A3CB573}">
      <dsp:nvSpPr>
        <dsp:cNvPr id="0" name=""/>
        <dsp:cNvSpPr/>
      </dsp:nvSpPr>
      <dsp:spPr>
        <a:xfrm>
          <a:off x="3543987" y="1657211"/>
          <a:ext cx="1189769" cy="11897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ru-RU" sz="2100" kern="1200" dirty="0" smtClean="0"/>
            <a:t>задачи</a:t>
          </a:r>
          <a:endParaRPr lang="ru-RU" sz="2100" kern="1200" dirty="0"/>
        </a:p>
      </dsp:txBody>
      <dsp:txXfrm>
        <a:off x="3718225" y="1831449"/>
        <a:ext cx="841293" cy="841293"/>
      </dsp:txXfrm>
    </dsp:sp>
    <dsp:sp modelId="{7B9C792E-DE89-4AEE-A034-DE1A53B03153}">
      <dsp:nvSpPr>
        <dsp:cNvPr id="0" name=""/>
        <dsp:cNvSpPr/>
      </dsp:nvSpPr>
      <dsp:spPr>
        <a:xfrm rot="16038938">
          <a:off x="3976172" y="1228554"/>
          <a:ext cx="248387" cy="4045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0800000">
        <a:off x="4015175" y="1346675"/>
        <a:ext cx="173871" cy="242713"/>
      </dsp:txXfrm>
    </dsp:sp>
    <dsp:sp modelId="{38D0F2A1-ACD6-402E-AB8C-51FB89F6CDE7}">
      <dsp:nvSpPr>
        <dsp:cNvPr id="0" name=""/>
        <dsp:cNvSpPr/>
      </dsp:nvSpPr>
      <dsp:spPr>
        <a:xfrm>
          <a:off x="1841944" y="0"/>
          <a:ext cx="4438457" cy="11897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ru-RU" sz="1600" kern="1200" dirty="0" smtClean="0"/>
            <a:t>обеспечение соблюдения и защита трудовых прав и свобод граждан, включая право на безопасные условия труда</a:t>
          </a:r>
          <a:endParaRPr lang="ru-RU" sz="1600" kern="1200" dirty="0"/>
        </a:p>
      </dsp:txBody>
      <dsp:txXfrm>
        <a:off x="2491941" y="174238"/>
        <a:ext cx="3138463" cy="841293"/>
      </dsp:txXfrm>
    </dsp:sp>
    <dsp:sp modelId="{27E4BF11-CFBB-4872-B4B2-3AC14004E6EB}">
      <dsp:nvSpPr>
        <dsp:cNvPr id="0" name=""/>
        <dsp:cNvSpPr/>
      </dsp:nvSpPr>
      <dsp:spPr>
        <a:xfrm rot="21407922">
          <a:off x="4884542" y="1997872"/>
          <a:ext cx="366754" cy="4045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4884628" y="2081848"/>
        <a:ext cx="256728" cy="242713"/>
      </dsp:txXfrm>
    </dsp:sp>
    <dsp:sp modelId="{042B3EE8-AB06-4472-963B-950560C02FF1}">
      <dsp:nvSpPr>
        <dsp:cNvPr id="0" name=""/>
        <dsp:cNvSpPr/>
      </dsp:nvSpPr>
      <dsp:spPr>
        <a:xfrm>
          <a:off x="5404584" y="1494692"/>
          <a:ext cx="3279955" cy="11897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ru-RU" sz="1600" kern="1200" dirty="0" smtClean="0"/>
            <a:t>обеспечение соблюдения работодателями трудового законодательства</a:t>
          </a:r>
          <a:endParaRPr lang="ru-RU" sz="1600" kern="1200" dirty="0"/>
        </a:p>
      </dsp:txBody>
      <dsp:txXfrm>
        <a:off x="5884922" y="1668930"/>
        <a:ext cx="2319279" cy="841293"/>
      </dsp:txXfrm>
    </dsp:sp>
    <dsp:sp modelId="{4975805E-C55A-4294-B814-7B960508ED60}">
      <dsp:nvSpPr>
        <dsp:cNvPr id="0" name=""/>
        <dsp:cNvSpPr/>
      </dsp:nvSpPr>
      <dsp:spPr>
        <a:xfrm rot="5080693">
          <a:off x="4086155" y="2878966"/>
          <a:ext cx="259902" cy="4045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4121525" y="2921053"/>
        <a:ext cx="181931" cy="242713"/>
      </dsp:txXfrm>
    </dsp:sp>
    <dsp:sp modelId="{70663F29-607F-493A-855B-67461056B57F}">
      <dsp:nvSpPr>
        <dsp:cNvPr id="0" name=""/>
        <dsp:cNvSpPr/>
      </dsp:nvSpPr>
      <dsp:spPr>
        <a:xfrm>
          <a:off x="2148451" y="3332487"/>
          <a:ext cx="4292949" cy="11897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ru-RU" sz="1600" kern="1200" dirty="0" smtClean="0"/>
            <a:t>обеспечение работодателей и работников информацией о методах соблюдения норм трудового законодательства; </a:t>
          </a:r>
          <a:endParaRPr lang="ru-RU" sz="1600" kern="1200" dirty="0"/>
        </a:p>
      </dsp:txBody>
      <dsp:txXfrm>
        <a:off x="2777139" y="3506725"/>
        <a:ext cx="3035573" cy="841293"/>
      </dsp:txXfrm>
    </dsp:sp>
    <dsp:sp modelId="{5FBCDEBA-35F5-4076-ABB7-2C3F8B9DCB13}">
      <dsp:nvSpPr>
        <dsp:cNvPr id="0" name=""/>
        <dsp:cNvSpPr/>
      </dsp:nvSpPr>
      <dsp:spPr>
        <a:xfrm rot="10916167">
          <a:off x="3196132" y="2022127"/>
          <a:ext cx="246148" cy="4045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0800000">
        <a:off x="3269955" y="2104278"/>
        <a:ext cx="172304" cy="242713"/>
      </dsp:txXfrm>
    </dsp:sp>
    <dsp:sp modelId="{3680C20A-868D-4FE1-ABA3-5E952736B4DB}">
      <dsp:nvSpPr>
        <dsp:cNvPr id="0" name=""/>
        <dsp:cNvSpPr/>
      </dsp:nvSpPr>
      <dsp:spPr>
        <a:xfrm>
          <a:off x="0" y="1569460"/>
          <a:ext cx="3086059" cy="11897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0">
            <a:lnSpc>
              <a:spcPct val="90000"/>
            </a:lnSpc>
            <a:spcBef>
              <a:spcPct val="0"/>
            </a:spcBef>
            <a:spcAft>
              <a:spcPct val="35000"/>
            </a:spcAft>
          </a:pPr>
          <a:r>
            <a:rPr lang="ru-RU" sz="1600" kern="1200" dirty="0" smtClean="0"/>
            <a:t>доведение до сведения органов государственной власти фактов нарушений или злоупотреблений</a:t>
          </a:r>
          <a:endParaRPr lang="ru-RU" sz="1600" kern="1200" dirty="0"/>
        </a:p>
      </dsp:txBody>
      <dsp:txXfrm>
        <a:off x="451943" y="1743698"/>
        <a:ext cx="2182173" cy="8412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C9597-42FA-44D0-80E5-4F18D30ABEB7}">
      <dsp:nvSpPr>
        <dsp:cNvPr id="0" name=""/>
        <dsp:cNvSpPr/>
      </dsp:nvSpPr>
      <dsp:spPr>
        <a:xfrm>
          <a:off x="4283954" y="2285433"/>
          <a:ext cx="1612506" cy="1612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ru-RU" sz="3400" kern="1200" dirty="0" smtClean="0"/>
            <a:t>права</a:t>
          </a:r>
          <a:endParaRPr lang="ru-RU" sz="3400" kern="1200" dirty="0"/>
        </a:p>
      </dsp:txBody>
      <dsp:txXfrm>
        <a:off x="4520100" y="2521579"/>
        <a:ext cx="1140214" cy="1140214"/>
      </dsp:txXfrm>
    </dsp:sp>
    <dsp:sp modelId="{EE9F8A7C-0332-4F14-953C-8C66C37EFA31}">
      <dsp:nvSpPr>
        <dsp:cNvPr id="0" name=""/>
        <dsp:cNvSpPr/>
      </dsp:nvSpPr>
      <dsp:spPr>
        <a:xfrm rot="15221713">
          <a:off x="4391368" y="1947910"/>
          <a:ext cx="737829" cy="31742"/>
        </a:xfrm>
        <a:custGeom>
          <a:avLst/>
          <a:gdLst/>
          <a:ahLst/>
          <a:cxnLst/>
          <a:rect l="0" t="0" r="0" b="0"/>
          <a:pathLst>
            <a:path>
              <a:moveTo>
                <a:pt x="0" y="15871"/>
              </a:moveTo>
              <a:lnTo>
                <a:pt x="737829"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741837" y="1945336"/>
        <a:ext cx="36891" cy="36891"/>
      </dsp:txXfrm>
    </dsp:sp>
    <dsp:sp modelId="{B6F64BAF-71C1-4E46-A21B-E47A33DBD1CF}">
      <dsp:nvSpPr>
        <dsp:cNvPr id="0" name=""/>
        <dsp:cNvSpPr/>
      </dsp:nvSpPr>
      <dsp:spPr>
        <a:xfrm>
          <a:off x="1907700" y="721"/>
          <a:ext cx="5028407" cy="1612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посещать работодателей для проведения проверок соблюдения трудового законодательства и условий коллективных договоров, соглашений</a:t>
          </a:r>
          <a:endParaRPr lang="ru-RU" sz="1800" kern="1200" dirty="0"/>
        </a:p>
      </dsp:txBody>
      <dsp:txXfrm>
        <a:off x="2644093" y="236867"/>
        <a:ext cx="3555621" cy="1140214"/>
      </dsp:txXfrm>
    </dsp:sp>
    <dsp:sp modelId="{4C900159-8A80-44AE-A012-CE953083C77D}">
      <dsp:nvSpPr>
        <dsp:cNvPr id="0" name=""/>
        <dsp:cNvSpPr/>
      </dsp:nvSpPr>
      <dsp:spPr>
        <a:xfrm rot="20163599">
          <a:off x="5814797" y="2690631"/>
          <a:ext cx="285981" cy="31742"/>
        </a:xfrm>
        <a:custGeom>
          <a:avLst/>
          <a:gdLst/>
          <a:ahLst/>
          <a:cxnLst/>
          <a:rect l="0" t="0" r="0" b="0"/>
          <a:pathLst>
            <a:path>
              <a:moveTo>
                <a:pt x="0" y="15871"/>
              </a:moveTo>
              <a:lnTo>
                <a:pt x="285981"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50638" y="2699352"/>
        <a:ext cx="14299" cy="14299"/>
      </dsp:txXfrm>
    </dsp:sp>
    <dsp:sp modelId="{0E4B3881-92C9-48E2-A6DC-AF816856FF27}">
      <dsp:nvSpPr>
        <dsp:cNvPr id="0" name=""/>
        <dsp:cNvSpPr/>
      </dsp:nvSpPr>
      <dsp:spPr>
        <a:xfrm>
          <a:off x="5577636" y="1277339"/>
          <a:ext cx="3566363" cy="1612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контролировать соблюдение работодателями законодательства о труде и правил по охране труда</a:t>
          </a:r>
          <a:endParaRPr lang="ru-RU" sz="1800" kern="1200" dirty="0"/>
        </a:p>
      </dsp:txBody>
      <dsp:txXfrm>
        <a:off x="6099918" y="1513485"/>
        <a:ext cx="2521799" cy="1140214"/>
      </dsp:txXfrm>
    </dsp:sp>
    <dsp:sp modelId="{9B0F2156-EF43-4989-9EDC-F0934FB61013}">
      <dsp:nvSpPr>
        <dsp:cNvPr id="0" name=""/>
        <dsp:cNvSpPr/>
      </dsp:nvSpPr>
      <dsp:spPr>
        <a:xfrm rot="2213968">
          <a:off x="5674262" y="3741835"/>
          <a:ext cx="606034" cy="31742"/>
        </a:xfrm>
        <a:custGeom>
          <a:avLst/>
          <a:gdLst/>
          <a:ahLst/>
          <a:cxnLst/>
          <a:rect l="0" t="0" r="0" b="0"/>
          <a:pathLst>
            <a:path>
              <a:moveTo>
                <a:pt x="0" y="15871"/>
              </a:moveTo>
              <a:lnTo>
                <a:pt x="606034"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62129" y="3742555"/>
        <a:ext cx="30301" cy="30301"/>
      </dsp:txXfrm>
    </dsp:sp>
    <dsp:sp modelId="{C3786028-7EA0-4FE2-AB8C-94F85F7E4243}">
      <dsp:nvSpPr>
        <dsp:cNvPr id="0" name=""/>
        <dsp:cNvSpPr/>
      </dsp:nvSpPr>
      <dsp:spPr>
        <a:xfrm>
          <a:off x="5183200" y="3842150"/>
          <a:ext cx="3960799" cy="1612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проводить независимую экспертизу условий труда и обеспечения безопасности работников</a:t>
          </a:r>
          <a:endParaRPr lang="ru-RU" sz="1800" kern="1200" dirty="0"/>
        </a:p>
      </dsp:txBody>
      <dsp:txXfrm>
        <a:off x="5763246" y="4078296"/>
        <a:ext cx="2800707" cy="1140214"/>
      </dsp:txXfrm>
    </dsp:sp>
    <dsp:sp modelId="{DA835B20-85A3-466D-BB1B-1EB89E97A6E6}">
      <dsp:nvSpPr>
        <dsp:cNvPr id="0" name=""/>
        <dsp:cNvSpPr/>
      </dsp:nvSpPr>
      <dsp:spPr>
        <a:xfrm rot="9187792">
          <a:off x="3506879" y="3646639"/>
          <a:ext cx="913433" cy="31742"/>
        </a:xfrm>
        <a:custGeom>
          <a:avLst/>
          <a:gdLst/>
          <a:ahLst/>
          <a:cxnLst/>
          <a:rect l="0" t="0" r="0" b="0"/>
          <a:pathLst>
            <a:path>
              <a:moveTo>
                <a:pt x="0" y="15871"/>
              </a:moveTo>
              <a:lnTo>
                <a:pt x="913433"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940760" y="3639674"/>
        <a:ext cx="45671" cy="45671"/>
      </dsp:txXfrm>
    </dsp:sp>
    <dsp:sp modelId="{BF325ABA-D266-4962-8A87-08CCD52F93AB}">
      <dsp:nvSpPr>
        <dsp:cNvPr id="0" name=""/>
        <dsp:cNvSpPr/>
      </dsp:nvSpPr>
      <dsp:spPr>
        <a:xfrm>
          <a:off x="24544" y="3719501"/>
          <a:ext cx="4470609" cy="1612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участвовать или проводить самостоятельное расследование несчастных случаев на производстве и профессиональных заболеваний</a:t>
          </a:r>
          <a:endParaRPr lang="ru-RU" sz="1800" kern="1200" dirty="0"/>
        </a:p>
      </dsp:txBody>
      <dsp:txXfrm>
        <a:off x="679250" y="3955647"/>
        <a:ext cx="3161197" cy="1140214"/>
      </dsp:txXfrm>
    </dsp:sp>
    <dsp:sp modelId="{2550694C-3A26-496C-B90F-AC9AC358F865}">
      <dsp:nvSpPr>
        <dsp:cNvPr id="0" name=""/>
        <dsp:cNvSpPr/>
      </dsp:nvSpPr>
      <dsp:spPr>
        <a:xfrm rot="11486085">
          <a:off x="3986774" y="2884618"/>
          <a:ext cx="316322" cy="31742"/>
        </a:xfrm>
        <a:custGeom>
          <a:avLst/>
          <a:gdLst/>
          <a:ahLst/>
          <a:cxnLst/>
          <a:rect l="0" t="0" r="0" b="0"/>
          <a:pathLst>
            <a:path>
              <a:moveTo>
                <a:pt x="0" y="15871"/>
              </a:moveTo>
              <a:lnTo>
                <a:pt x="316322"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137027" y="2892581"/>
        <a:ext cx="15816" cy="15816"/>
      </dsp:txXfrm>
    </dsp:sp>
    <dsp:sp modelId="{E3776E22-18AC-4ABD-BD6B-6503E32E136C}">
      <dsp:nvSpPr>
        <dsp:cNvPr id="0" name=""/>
        <dsp:cNvSpPr/>
      </dsp:nvSpPr>
      <dsp:spPr>
        <a:xfrm>
          <a:off x="7" y="1349345"/>
          <a:ext cx="4117034" cy="22582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получать информацию о состоянии и условиях охраны труда, обо всех несчастных случаях на производстве и профессиональных заболеваниях</a:t>
          </a:r>
          <a:endParaRPr lang="ru-RU" sz="1800" kern="1200" dirty="0"/>
        </a:p>
      </dsp:txBody>
      <dsp:txXfrm>
        <a:off x="602933" y="1680060"/>
        <a:ext cx="2911182" cy="15968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C9597-42FA-44D0-80E5-4F18D30ABEB7}">
      <dsp:nvSpPr>
        <dsp:cNvPr id="0" name=""/>
        <dsp:cNvSpPr/>
      </dsp:nvSpPr>
      <dsp:spPr>
        <a:xfrm>
          <a:off x="4283954" y="2227161"/>
          <a:ext cx="1612506" cy="1612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rtl="0">
            <a:lnSpc>
              <a:spcPct val="90000"/>
            </a:lnSpc>
            <a:spcBef>
              <a:spcPct val="0"/>
            </a:spcBef>
            <a:spcAft>
              <a:spcPct val="35000"/>
            </a:spcAft>
          </a:pPr>
          <a:r>
            <a:rPr lang="ru-RU" sz="3400" kern="1200" dirty="0" smtClean="0"/>
            <a:t>права</a:t>
          </a:r>
          <a:endParaRPr lang="ru-RU" sz="3400" kern="1200" dirty="0"/>
        </a:p>
      </dsp:txBody>
      <dsp:txXfrm>
        <a:off x="4520100" y="2463307"/>
        <a:ext cx="1140214" cy="1140214"/>
      </dsp:txXfrm>
    </dsp:sp>
    <dsp:sp modelId="{EE9F8A7C-0332-4F14-953C-8C66C37EFA31}">
      <dsp:nvSpPr>
        <dsp:cNvPr id="0" name=""/>
        <dsp:cNvSpPr/>
      </dsp:nvSpPr>
      <dsp:spPr>
        <a:xfrm rot="15212868">
          <a:off x="4401314" y="1900093"/>
          <a:ext cx="717805" cy="31742"/>
        </a:xfrm>
        <a:custGeom>
          <a:avLst/>
          <a:gdLst/>
          <a:ahLst/>
          <a:cxnLst/>
          <a:rect l="0" t="0" r="0" b="0"/>
          <a:pathLst>
            <a:path>
              <a:moveTo>
                <a:pt x="0" y="15871"/>
              </a:moveTo>
              <a:lnTo>
                <a:pt x="717805"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742272" y="1898019"/>
        <a:ext cx="35890" cy="35890"/>
      </dsp:txXfrm>
    </dsp:sp>
    <dsp:sp modelId="{B6F64BAF-71C1-4E46-A21B-E47A33DBD1CF}">
      <dsp:nvSpPr>
        <dsp:cNvPr id="0" name=""/>
        <dsp:cNvSpPr/>
      </dsp:nvSpPr>
      <dsp:spPr>
        <a:xfrm>
          <a:off x="2255582" y="-35923"/>
          <a:ext cx="4332642" cy="1612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предъявлять работодателям требования о приостановлении работ в случаях угрозы жизни и здоровью работников</a:t>
          </a:r>
          <a:endParaRPr lang="ru-RU" sz="1800" kern="1200" dirty="0"/>
        </a:p>
      </dsp:txBody>
      <dsp:txXfrm>
        <a:off x="2890083" y="200223"/>
        <a:ext cx="3063640" cy="1140214"/>
      </dsp:txXfrm>
    </dsp:sp>
    <dsp:sp modelId="{4C900159-8A80-44AE-A012-CE953083C77D}">
      <dsp:nvSpPr>
        <dsp:cNvPr id="0" name=""/>
        <dsp:cNvSpPr/>
      </dsp:nvSpPr>
      <dsp:spPr>
        <a:xfrm rot="20163599">
          <a:off x="5821599" y="2664439"/>
          <a:ext cx="127863" cy="31742"/>
        </a:xfrm>
        <a:custGeom>
          <a:avLst/>
          <a:gdLst/>
          <a:ahLst/>
          <a:cxnLst/>
          <a:rect l="0" t="0" r="0" b="0"/>
          <a:pathLst>
            <a:path>
              <a:moveTo>
                <a:pt x="0" y="15871"/>
              </a:moveTo>
              <a:lnTo>
                <a:pt x="127863"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882334" y="2677114"/>
        <a:ext cx="6393" cy="6393"/>
      </dsp:txXfrm>
    </dsp:sp>
    <dsp:sp modelId="{0E4B3881-92C9-48E2-A6DC-AF816856FF27}">
      <dsp:nvSpPr>
        <dsp:cNvPr id="0" name=""/>
        <dsp:cNvSpPr/>
      </dsp:nvSpPr>
      <dsp:spPr>
        <a:xfrm>
          <a:off x="5577636" y="989301"/>
          <a:ext cx="3566363" cy="20720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участвовать в рассмотрений трудовых споров, связанных с нарушением трудового законодательства, коллективных договоров, а также с изменениями условий труда</a:t>
          </a:r>
          <a:endParaRPr lang="ru-RU" sz="1800" kern="1200" dirty="0"/>
        </a:p>
      </dsp:txBody>
      <dsp:txXfrm>
        <a:off x="6099918" y="1292744"/>
        <a:ext cx="2521799" cy="1465152"/>
      </dsp:txXfrm>
    </dsp:sp>
    <dsp:sp modelId="{9B0F2156-EF43-4989-9EDC-F0934FB61013}">
      <dsp:nvSpPr>
        <dsp:cNvPr id="0" name=""/>
        <dsp:cNvSpPr/>
      </dsp:nvSpPr>
      <dsp:spPr>
        <a:xfrm rot="2405893">
          <a:off x="5672865" y="3630231"/>
          <a:ext cx="289956" cy="31742"/>
        </a:xfrm>
        <a:custGeom>
          <a:avLst/>
          <a:gdLst/>
          <a:ahLst/>
          <a:cxnLst/>
          <a:rect l="0" t="0" r="0" b="0"/>
          <a:pathLst>
            <a:path>
              <a:moveTo>
                <a:pt x="0" y="15871"/>
              </a:moveTo>
              <a:lnTo>
                <a:pt x="289956"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810594" y="3638853"/>
        <a:ext cx="14497" cy="14497"/>
      </dsp:txXfrm>
    </dsp:sp>
    <dsp:sp modelId="{C3786028-7EA0-4FE2-AB8C-94F85F7E4243}">
      <dsp:nvSpPr>
        <dsp:cNvPr id="0" name=""/>
        <dsp:cNvSpPr/>
      </dsp:nvSpPr>
      <dsp:spPr>
        <a:xfrm>
          <a:off x="4680889" y="3644986"/>
          <a:ext cx="4463110" cy="18455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направлять работодателям представления об устранении выявленных нарушений трудового законодательства, обязательные для рассмотрения</a:t>
          </a:r>
          <a:endParaRPr lang="ru-RU" sz="1800" kern="1200" dirty="0"/>
        </a:p>
      </dsp:txBody>
      <dsp:txXfrm>
        <a:off x="5334496" y="3915267"/>
        <a:ext cx="3155896" cy="1305032"/>
      </dsp:txXfrm>
    </dsp:sp>
    <dsp:sp modelId="{DA835B20-85A3-466D-BB1B-1EB89E97A6E6}">
      <dsp:nvSpPr>
        <dsp:cNvPr id="0" name=""/>
        <dsp:cNvSpPr/>
      </dsp:nvSpPr>
      <dsp:spPr>
        <a:xfrm rot="9187792">
          <a:off x="3476216" y="3595692"/>
          <a:ext cx="945845" cy="31742"/>
        </a:xfrm>
        <a:custGeom>
          <a:avLst/>
          <a:gdLst/>
          <a:ahLst/>
          <a:cxnLst/>
          <a:rect l="0" t="0" r="0" b="0"/>
          <a:pathLst>
            <a:path>
              <a:moveTo>
                <a:pt x="0" y="15871"/>
              </a:moveTo>
              <a:lnTo>
                <a:pt x="945845"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925493" y="3587917"/>
        <a:ext cx="47292" cy="47292"/>
      </dsp:txXfrm>
    </dsp:sp>
    <dsp:sp modelId="{BF325ABA-D266-4962-8A87-08CCD52F93AB}">
      <dsp:nvSpPr>
        <dsp:cNvPr id="0" name=""/>
        <dsp:cNvSpPr/>
      </dsp:nvSpPr>
      <dsp:spPr>
        <a:xfrm>
          <a:off x="163719" y="3661229"/>
          <a:ext cx="4192258" cy="1612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принимать участие в разработке проектов нормативных актов, содержащих нормы трудового права</a:t>
          </a:r>
          <a:endParaRPr lang="ru-RU" sz="1800" kern="1200" dirty="0"/>
        </a:p>
      </dsp:txBody>
      <dsp:txXfrm>
        <a:off x="777661" y="3897375"/>
        <a:ext cx="2964374" cy="1140214"/>
      </dsp:txXfrm>
    </dsp:sp>
    <dsp:sp modelId="{2550694C-3A26-496C-B90F-AC9AC358F865}">
      <dsp:nvSpPr>
        <dsp:cNvPr id="0" name=""/>
        <dsp:cNvSpPr/>
      </dsp:nvSpPr>
      <dsp:spPr>
        <a:xfrm rot="11486085">
          <a:off x="3986774" y="2826346"/>
          <a:ext cx="316322" cy="31742"/>
        </a:xfrm>
        <a:custGeom>
          <a:avLst/>
          <a:gdLst/>
          <a:ahLst/>
          <a:cxnLst/>
          <a:rect l="0" t="0" r="0" b="0"/>
          <a:pathLst>
            <a:path>
              <a:moveTo>
                <a:pt x="0" y="15871"/>
              </a:moveTo>
              <a:lnTo>
                <a:pt x="316322" y="158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137027" y="2834309"/>
        <a:ext cx="15816" cy="15816"/>
      </dsp:txXfrm>
    </dsp:sp>
    <dsp:sp modelId="{E3776E22-18AC-4ABD-BD6B-6503E32E136C}">
      <dsp:nvSpPr>
        <dsp:cNvPr id="0" name=""/>
        <dsp:cNvSpPr/>
      </dsp:nvSpPr>
      <dsp:spPr>
        <a:xfrm>
          <a:off x="7" y="1291073"/>
          <a:ext cx="4117034" cy="22582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обращаться в правоохранительные органы с требованием о привлечении к ответственности виновных в нарушении трудового законодательства, правил об охране труда</a:t>
          </a:r>
          <a:endParaRPr lang="ru-RU" sz="1800" kern="1200" dirty="0"/>
        </a:p>
      </dsp:txBody>
      <dsp:txXfrm>
        <a:off x="602933" y="1621788"/>
        <a:ext cx="2911182" cy="159683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E9CDD-9012-40A2-A896-FDE67F8EF81D}">
      <dsp:nvSpPr>
        <dsp:cNvPr id="0" name=""/>
        <dsp:cNvSpPr/>
      </dsp:nvSpPr>
      <dsp:spPr>
        <a:xfrm>
          <a:off x="0" y="0"/>
          <a:ext cx="4869159" cy="4869159"/>
        </a:xfrm>
        <a:prstGeom prst="pie">
          <a:avLst>
            <a:gd name="adj1" fmla="val 54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05B7EF-B707-4B1D-9BEB-C5F202B64ACC}">
      <dsp:nvSpPr>
        <dsp:cNvPr id="0" name=""/>
        <dsp:cNvSpPr/>
      </dsp:nvSpPr>
      <dsp:spPr>
        <a:xfrm>
          <a:off x="2434579" y="0"/>
          <a:ext cx="6709420" cy="4869159"/>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t> Документы по ОТ</a:t>
          </a:r>
          <a:endParaRPr lang="ru-RU" sz="2400" kern="1200" dirty="0"/>
        </a:p>
      </dsp:txBody>
      <dsp:txXfrm>
        <a:off x="2434579" y="0"/>
        <a:ext cx="6709420" cy="486915"/>
      </dsp:txXfrm>
    </dsp:sp>
    <dsp:sp modelId="{35C95562-827E-42AB-9383-7976E30A69D9}">
      <dsp:nvSpPr>
        <dsp:cNvPr id="0" name=""/>
        <dsp:cNvSpPr/>
      </dsp:nvSpPr>
      <dsp:spPr>
        <a:xfrm>
          <a:off x="365186" y="486915"/>
          <a:ext cx="4138786" cy="4138786"/>
        </a:xfrm>
        <a:prstGeom prst="pie">
          <a:avLst>
            <a:gd name="adj1" fmla="val 54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A062EB-ED0C-40AE-B94C-25B1A27E5B4C}">
      <dsp:nvSpPr>
        <dsp:cNvPr id="0" name=""/>
        <dsp:cNvSpPr/>
      </dsp:nvSpPr>
      <dsp:spPr>
        <a:xfrm>
          <a:off x="2434579" y="486915"/>
          <a:ext cx="6709420" cy="4138786"/>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t>Служба ОТ</a:t>
          </a:r>
          <a:endParaRPr lang="ru-RU" sz="2400" kern="1200" dirty="0"/>
        </a:p>
      </dsp:txBody>
      <dsp:txXfrm>
        <a:off x="2434579" y="486915"/>
        <a:ext cx="6709420" cy="486915"/>
      </dsp:txXfrm>
    </dsp:sp>
    <dsp:sp modelId="{0BA901CD-95CC-43BF-9A15-66D324117B41}">
      <dsp:nvSpPr>
        <dsp:cNvPr id="0" name=""/>
        <dsp:cNvSpPr/>
      </dsp:nvSpPr>
      <dsp:spPr>
        <a:xfrm>
          <a:off x="730373" y="973830"/>
          <a:ext cx="3408413" cy="3408413"/>
        </a:xfrm>
        <a:prstGeom prst="pie">
          <a:avLst>
            <a:gd name="adj1" fmla="val 54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4B472E5-8032-4ECF-A4FF-13FD3474BE67}">
      <dsp:nvSpPr>
        <dsp:cNvPr id="0" name=""/>
        <dsp:cNvSpPr/>
      </dsp:nvSpPr>
      <dsp:spPr>
        <a:xfrm>
          <a:off x="2434579" y="973830"/>
          <a:ext cx="6709420" cy="3408413"/>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t>Аттестация рабочих мест</a:t>
          </a:r>
          <a:endParaRPr lang="ru-RU" sz="2400" kern="1200" dirty="0"/>
        </a:p>
      </dsp:txBody>
      <dsp:txXfrm>
        <a:off x="2434579" y="973830"/>
        <a:ext cx="6709420" cy="486915"/>
      </dsp:txXfrm>
    </dsp:sp>
    <dsp:sp modelId="{642AFA05-0864-43F4-9F0A-4B7046E845D2}">
      <dsp:nvSpPr>
        <dsp:cNvPr id="0" name=""/>
        <dsp:cNvSpPr/>
      </dsp:nvSpPr>
      <dsp:spPr>
        <a:xfrm>
          <a:off x="1095559" y="1460745"/>
          <a:ext cx="2678040" cy="2678040"/>
        </a:xfrm>
        <a:prstGeom prst="pie">
          <a:avLst>
            <a:gd name="adj1" fmla="val 54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239B1BC-DD82-4CBC-9D0B-78B994507A3F}">
      <dsp:nvSpPr>
        <dsp:cNvPr id="0" name=""/>
        <dsp:cNvSpPr/>
      </dsp:nvSpPr>
      <dsp:spPr>
        <a:xfrm>
          <a:off x="2434579" y="1460745"/>
          <a:ext cx="6709420" cy="2678040"/>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t>Наличие средств индивидуальной защиты</a:t>
          </a:r>
          <a:endParaRPr lang="ru-RU" sz="2400" kern="1200" dirty="0"/>
        </a:p>
      </dsp:txBody>
      <dsp:txXfrm>
        <a:off x="2434579" y="1460745"/>
        <a:ext cx="6709420" cy="486920"/>
      </dsp:txXfrm>
    </dsp:sp>
    <dsp:sp modelId="{071EE845-D6C3-4AF7-A0CB-65BD58C70A3D}">
      <dsp:nvSpPr>
        <dsp:cNvPr id="0" name=""/>
        <dsp:cNvSpPr/>
      </dsp:nvSpPr>
      <dsp:spPr>
        <a:xfrm>
          <a:off x="1460749" y="1947666"/>
          <a:ext cx="1947661" cy="1947661"/>
        </a:xfrm>
        <a:prstGeom prst="pie">
          <a:avLst>
            <a:gd name="adj1" fmla="val 54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7AE573D-0D15-411D-AAAB-FB56878DDACD}">
      <dsp:nvSpPr>
        <dsp:cNvPr id="0" name=""/>
        <dsp:cNvSpPr/>
      </dsp:nvSpPr>
      <dsp:spPr>
        <a:xfrm>
          <a:off x="2434579" y="1942164"/>
          <a:ext cx="6709420" cy="1958666"/>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ru-RU" sz="2400" kern="1200" dirty="0" smtClean="0"/>
            <a:t>Проведение инструктажей, обучение и проверка знаний по ОТ</a:t>
          </a:r>
          <a:endParaRPr lang="ru-RU" sz="2400" kern="1200" dirty="0"/>
        </a:p>
      </dsp:txBody>
      <dsp:txXfrm>
        <a:off x="2434579" y="1942164"/>
        <a:ext cx="6709420" cy="489666"/>
      </dsp:txXfrm>
    </dsp:sp>
    <dsp:sp modelId="{731C731B-E381-4EEF-B5BD-92E08065392A}">
      <dsp:nvSpPr>
        <dsp:cNvPr id="0" name=""/>
        <dsp:cNvSpPr/>
      </dsp:nvSpPr>
      <dsp:spPr>
        <a:xfrm>
          <a:off x="1825935" y="2434581"/>
          <a:ext cx="1217288" cy="1217288"/>
        </a:xfrm>
        <a:prstGeom prst="pie">
          <a:avLst>
            <a:gd name="adj1" fmla="val 54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A2FA82E-6A23-4B37-A5C8-8E19ED78069D}">
      <dsp:nvSpPr>
        <dsp:cNvPr id="0" name=""/>
        <dsp:cNvSpPr/>
      </dsp:nvSpPr>
      <dsp:spPr>
        <a:xfrm>
          <a:off x="2434579" y="2434581"/>
          <a:ext cx="6709420" cy="1217288"/>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Медицинские осмотры</a:t>
          </a:r>
        </a:p>
      </dsp:txBody>
      <dsp:txXfrm>
        <a:off x="2434579" y="2434581"/>
        <a:ext cx="6709420" cy="486915"/>
      </dsp:txXfrm>
    </dsp:sp>
    <dsp:sp modelId="{15BE094F-9A87-4205-82D7-49E0D44859C2}">
      <dsp:nvSpPr>
        <dsp:cNvPr id="0" name=""/>
        <dsp:cNvSpPr/>
      </dsp:nvSpPr>
      <dsp:spPr>
        <a:xfrm>
          <a:off x="2191122" y="2921496"/>
          <a:ext cx="486915" cy="486915"/>
        </a:xfrm>
        <a:prstGeom prst="pie">
          <a:avLst>
            <a:gd name="adj1" fmla="val 54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8D7408B-C879-4556-90F0-08F5774482EC}">
      <dsp:nvSpPr>
        <dsp:cNvPr id="0" name=""/>
        <dsp:cNvSpPr/>
      </dsp:nvSpPr>
      <dsp:spPr>
        <a:xfrm>
          <a:off x="2434579" y="2921496"/>
          <a:ext cx="6709420" cy="486915"/>
        </a:xfrm>
        <a:prstGeom prst="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Учет несчастных случаев</a:t>
          </a:r>
        </a:p>
      </dsp:txBody>
      <dsp:txXfrm>
        <a:off x="2434579" y="2921496"/>
        <a:ext cx="6709420" cy="48691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7662A4-6A5F-469E-93AC-4B7863914D7D}">
      <dsp:nvSpPr>
        <dsp:cNvPr id="0" name=""/>
        <dsp:cNvSpPr/>
      </dsp:nvSpPr>
      <dsp:spPr>
        <a:xfrm>
          <a:off x="0" y="1317746"/>
          <a:ext cx="8784976" cy="175699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6E01B-D479-4261-8B5A-9AF2E00D73AF}">
      <dsp:nvSpPr>
        <dsp:cNvPr id="0" name=""/>
        <dsp:cNvSpPr/>
      </dsp:nvSpPr>
      <dsp:spPr>
        <a:xfrm>
          <a:off x="3860" y="0"/>
          <a:ext cx="2547986" cy="175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lvl="0" algn="ctr" defTabSz="1111250" rtl="0">
            <a:lnSpc>
              <a:spcPct val="90000"/>
            </a:lnSpc>
            <a:spcBef>
              <a:spcPct val="0"/>
            </a:spcBef>
            <a:spcAft>
              <a:spcPct val="35000"/>
            </a:spcAft>
          </a:pPr>
          <a:r>
            <a:rPr lang="ru-RU" sz="2500" kern="1200" dirty="0" smtClean="0"/>
            <a:t> Основные виды</a:t>
          </a:r>
          <a:endParaRPr lang="ru-RU" sz="2500" kern="1200" dirty="0"/>
        </a:p>
      </dsp:txBody>
      <dsp:txXfrm>
        <a:off x="3860" y="0"/>
        <a:ext cx="2547986" cy="1756995"/>
      </dsp:txXfrm>
    </dsp:sp>
    <dsp:sp modelId="{0805E42E-347E-43F0-B4C6-7036C3197926}">
      <dsp:nvSpPr>
        <dsp:cNvPr id="0" name=""/>
        <dsp:cNvSpPr/>
      </dsp:nvSpPr>
      <dsp:spPr>
        <a:xfrm>
          <a:off x="1058229" y="1976619"/>
          <a:ext cx="439248" cy="4392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3E1074-27AB-4207-9543-D54E571D8836}">
      <dsp:nvSpPr>
        <dsp:cNvPr id="0" name=""/>
        <dsp:cNvSpPr/>
      </dsp:nvSpPr>
      <dsp:spPr>
        <a:xfrm>
          <a:off x="2679246" y="2635492"/>
          <a:ext cx="2547986" cy="175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lvl="0" algn="ctr" defTabSz="1111250" rtl="0">
            <a:lnSpc>
              <a:spcPct val="90000"/>
            </a:lnSpc>
            <a:spcBef>
              <a:spcPct val="0"/>
            </a:spcBef>
            <a:spcAft>
              <a:spcPct val="35000"/>
            </a:spcAft>
          </a:pPr>
          <a:r>
            <a:rPr lang="ru-RU" sz="2500" kern="1200" dirty="0" smtClean="0"/>
            <a:t>Что устанавливают?</a:t>
          </a:r>
          <a:endParaRPr lang="ru-RU" sz="2500" kern="1200" dirty="0"/>
        </a:p>
      </dsp:txBody>
      <dsp:txXfrm>
        <a:off x="2679246" y="2635492"/>
        <a:ext cx="2547986" cy="1756995"/>
      </dsp:txXfrm>
    </dsp:sp>
    <dsp:sp modelId="{8E581B4C-BD5F-4A8D-8595-F710F1A8D194}">
      <dsp:nvSpPr>
        <dsp:cNvPr id="0" name=""/>
        <dsp:cNvSpPr/>
      </dsp:nvSpPr>
      <dsp:spPr>
        <a:xfrm>
          <a:off x="3733614" y="1976619"/>
          <a:ext cx="439248" cy="4392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E32D01-5B53-40E6-A300-069940BF7CDC}">
      <dsp:nvSpPr>
        <dsp:cNvPr id="0" name=""/>
        <dsp:cNvSpPr/>
      </dsp:nvSpPr>
      <dsp:spPr>
        <a:xfrm>
          <a:off x="5354631" y="0"/>
          <a:ext cx="2547986" cy="175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lvl="0" algn="ctr" defTabSz="1111250" rtl="0">
            <a:lnSpc>
              <a:spcPct val="90000"/>
            </a:lnSpc>
            <a:spcBef>
              <a:spcPct val="0"/>
            </a:spcBef>
            <a:spcAft>
              <a:spcPct val="35000"/>
            </a:spcAft>
          </a:pPr>
          <a:r>
            <a:rPr lang="ru-RU" sz="2500" kern="1200" dirty="0" smtClean="0"/>
            <a:t>Что необходимо учитывать при разработке?</a:t>
          </a:r>
          <a:endParaRPr lang="ru-RU" sz="2500" kern="1200" dirty="0"/>
        </a:p>
      </dsp:txBody>
      <dsp:txXfrm>
        <a:off x="5354631" y="0"/>
        <a:ext cx="2547986" cy="1756995"/>
      </dsp:txXfrm>
    </dsp:sp>
    <dsp:sp modelId="{E161CD4C-C1E8-445A-BAB3-A1539EB0DC34}">
      <dsp:nvSpPr>
        <dsp:cNvPr id="0" name=""/>
        <dsp:cNvSpPr/>
      </dsp:nvSpPr>
      <dsp:spPr>
        <a:xfrm>
          <a:off x="6409000" y="1976619"/>
          <a:ext cx="439248" cy="4392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34033-576E-4A75-9144-BF085B739C4F}">
      <dsp:nvSpPr>
        <dsp:cNvPr id="0" name=""/>
        <dsp:cNvSpPr/>
      </dsp:nvSpPr>
      <dsp:spPr>
        <a:xfrm>
          <a:off x="2862226" y="2052025"/>
          <a:ext cx="3171817" cy="14638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законодательные акты</a:t>
          </a:r>
          <a:endParaRPr lang="ru-RU" sz="2000" kern="1200" dirty="0"/>
        </a:p>
      </dsp:txBody>
      <dsp:txXfrm>
        <a:off x="3326728" y="2266402"/>
        <a:ext cx="2242813" cy="1035105"/>
      </dsp:txXfrm>
    </dsp:sp>
    <dsp:sp modelId="{2AA5B7AD-FCD9-4AE8-BB04-6EF07081956B}">
      <dsp:nvSpPr>
        <dsp:cNvPr id="0" name=""/>
        <dsp:cNvSpPr/>
      </dsp:nvSpPr>
      <dsp:spPr>
        <a:xfrm rot="15546486">
          <a:off x="4091019" y="1516486"/>
          <a:ext cx="322223" cy="4977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4148485" y="1663491"/>
        <a:ext cx="225556" cy="298628"/>
      </dsp:txXfrm>
    </dsp:sp>
    <dsp:sp modelId="{DB321705-1558-4B1B-BB7A-8CEFC33B5386}">
      <dsp:nvSpPr>
        <dsp:cNvPr id="0" name=""/>
        <dsp:cNvSpPr/>
      </dsp:nvSpPr>
      <dsp:spPr>
        <a:xfrm>
          <a:off x="2958333" y="0"/>
          <a:ext cx="2189889" cy="14638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Конституция РФ</a:t>
          </a:r>
          <a:endParaRPr lang="ru-RU" sz="2000" kern="1200" dirty="0"/>
        </a:p>
      </dsp:txBody>
      <dsp:txXfrm>
        <a:off x="3279035" y="214377"/>
        <a:ext cx="1548485" cy="1035105"/>
      </dsp:txXfrm>
    </dsp:sp>
    <dsp:sp modelId="{ABA1CA29-DD39-4E6C-93E9-7CF73971CCDC}">
      <dsp:nvSpPr>
        <dsp:cNvPr id="0" name=""/>
        <dsp:cNvSpPr/>
      </dsp:nvSpPr>
      <dsp:spPr>
        <a:xfrm rot="20060006">
          <a:off x="5679460" y="1845153"/>
          <a:ext cx="408841" cy="4977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685511" y="1971257"/>
        <a:ext cx="286189" cy="298628"/>
      </dsp:txXfrm>
    </dsp:sp>
    <dsp:sp modelId="{21427CFC-82A9-41DA-B580-DD0B32D59461}">
      <dsp:nvSpPr>
        <dsp:cNvPr id="0" name=""/>
        <dsp:cNvSpPr/>
      </dsp:nvSpPr>
      <dsp:spPr>
        <a:xfrm>
          <a:off x="6115507" y="816578"/>
          <a:ext cx="1807075" cy="14638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Трудовой Кодекс РФ</a:t>
          </a:r>
          <a:endParaRPr lang="ru-RU" sz="2000" kern="1200" dirty="0"/>
        </a:p>
      </dsp:txBody>
      <dsp:txXfrm>
        <a:off x="6380147" y="1030955"/>
        <a:ext cx="1277795" cy="1035105"/>
      </dsp:txXfrm>
    </dsp:sp>
    <dsp:sp modelId="{ED96B161-32C1-433A-8CF4-17CB7F827E83}">
      <dsp:nvSpPr>
        <dsp:cNvPr id="0" name=""/>
        <dsp:cNvSpPr/>
      </dsp:nvSpPr>
      <dsp:spPr>
        <a:xfrm rot="1492538">
          <a:off x="5722559" y="3235273"/>
          <a:ext cx="471305" cy="4977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729118" y="3305077"/>
        <a:ext cx="329914" cy="298628"/>
      </dsp:txXfrm>
    </dsp:sp>
    <dsp:sp modelId="{C3E57B48-1B6F-41E3-824D-E68A811A129B}">
      <dsp:nvSpPr>
        <dsp:cNvPr id="0" name=""/>
        <dsp:cNvSpPr/>
      </dsp:nvSpPr>
      <dsp:spPr>
        <a:xfrm>
          <a:off x="6152566" y="3376144"/>
          <a:ext cx="2302636" cy="14638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Указы  Президента РФ</a:t>
          </a:r>
        </a:p>
      </dsp:txBody>
      <dsp:txXfrm>
        <a:off x="6489779" y="3590521"/>
        <a:ext cx="1628210" cy="1035105"/>
      </dsp:txXfrm>
    </dsp:sp>
    <dsp:sp modelId="{7E9FF77D-C2B9-4593-8C16-1190AE38B56E}">
      <dsp:nvSpPr>
        <dsp:cNvPr id="0" name=""/>
        <dsp:cNvSpPr/>
      </dsp:nvSpPr>
      <dsp:spPr>
        <a:xfrm rot="9115135">
          <a:off x="2747169" y="3307241"/>
          <a:ext cx="507446" cy="4977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2887695" y="3371640"/>
        <a:ext cx="358132" cy="298628"/>
      </dsp:txXfrm>
    </dsp:sp>
    <dsp:sp modelId="{7C0BF591-C5F2-4419-877E-7AD2D7B61392}">
      <dsp:nvSpPr>
        <dsp:cNvPr id="0" name=""/>
        <dsp:cNvSpPr/>
      </dsp:nvSpPr>
      <dsp:spPr>
        <a:xfrm>
          <a:off x="435988" y="3542382"/>
          <a:ext cx="2437472" cy="14638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постановления Правительства РФ</a:t>
          </a:r>
        </a:p>
      </dsp:txBody>
      <dsp:txXfrm>
        <a:off x="792948" y="3756759"/>
        <a:ext cx="1723552" cy="1035105"/>
      </dsp:txXfrm>
    </dsp:sp>
    <dsp:sp modelId="{8BF04861-4E32-4775-AF0F-E07B0669EA86}">
      <dsp:nvSpPr>
        <dsp:cNvPr id="0" name=""/>
        <dsp:cNvSpPr/>
      </dsp:nvSpPr>
      <dsp:spPr>
        <a:xfrm rot="12265125">
          <a:off x="2505534" y="1791393"/>
          <a:ext cx="609072" cy="49771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2648170" y="1921798"/>
        <a:ext cx="459758" cy="298628"/>
      </dsp:txXfrm>
    </dsp:sp>
    <dsp:sp modelId="{A95ABFAA-C1F3-4942-927D-CD3B47501025}">
      <dsp:nvSpPr>
        <dsp:cNvPr id="0" name=""/>
        <dsp:cNvSpPr/>
      </dsp:nvSpPr>
      <dsp:spPr>
        <a:xfrm>
          <a:off x="0" y="512765"/>
          <a:ext cx="2492718" cy="16350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документы министерств и ведомств</a:t>
          </a:r>
        </a:p>
      </dsp:txBody>
      <dsp:txXfrm>
        <a:off x="365050" y="752216"/>
        <a:ext cx="1762618" cy="115617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9DCF8-D3FE-453D-B71B-BB3013ECC064}">
      <dsp:nvSpPr>
        <dsp:cNvPr id="0" name=""/>
        <dsp:cNvSpPr/>
      </dsp:nvSpPr>
      <dsp:spPr>
        <a:xfrm>
          <a:off x="3208578" y="2087523"/>
          <a:ext cx="2470613" cy="121712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kern="1200" dirty="0" smtClean="0"/>
            <a:t>Основные виды</a:t>
          </a:r>
          <a:endParaRPr lang="ru-RU" sz="2400" kern="1200" dirty="0"/>
        </a:p>
      </dsp:txBody>
      <dsp:txXfrm>
        <a:off x="3570391" y="2265767"/>
        <a:ext cx="1746987" cy="860641"/>
      </dsp:txXfrm>
    </dsp:sp>
    <dsp:sp modelId="{B96037E9-60E6-4E24-854A-DFD6508A1F1D}">
      <dsp:nvSpPr>
        <dsp:cNvPr id="0" name=""/>
        <dsp:cNvSpPr/>
      </dsp:nvSpPr>
      <dsp:spPr>
        <a:xfrm rot="16200000">
          <a:off x="4267181" y="1523027"/>
          <a:ext cx="353406" cy="4821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4320192" y="1672476"/>
        <a:ext cx="247384" cy="289315"/>
      </dsp:txXfrm>
    </dsp:sp>
    <dsp:sp modelId="{428D4F54-9634-4DE7-A102-4CBCCF14010B}">
      <dsp:nvSpPr>
        <dsp:cNvPr id="0" name=""/>
        <dsp:cNvSpPr/>
      </dsp:nvSpPr>
      <dsp:spPr>
        <a:xfrm>
          <a:off x="3202001" y="2509"/>
          <a:ext cx="2483767" cy="141821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kern="1200" dirty="0" smtClean="0"/>
            <a:t>Инструкция</a:t>
          </a:r>
          <a:endParaRPr lang="ru-RU" sz="2400" kern="1200" dirty="0"/>
        </a:p>
      </dsp:txBody>
      <dsp:txXfrm>
        <a:off x="3565740" y="210201"/>
        <a:ext cx="1756289" cy="1002826"/>
      </dsp:txXfrm>
    </dsp:sp>
    <dsp:sp modelId="{5DBC4753-8D1D-49E8-80C0-9E0B0245468C}">
      <dsp:nvSpPr>
        <dsp:cNvPr id="0" name=""/>
        <dsp:cNvSpPr/>
      </dsp:nvSpPr>
      <dsp:spPr>
        <a:xfrm rot="20794601">
          <a:off x="5775241" y="2070057"/>
          <a:ext cx="563038" cy="4821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777217" y="2183286"/>
        <a:ext cx="418381" cy="289315"/>
      </dsp:txXfrm>
    </dsp:sp>
    <dsp:sp modelId="{2F8486EE-5630-4E5B-A9CD-9948EB1315EA}">
      <dsp:nvSpPr>
        <dsp:cNvPr id="0" name=""/>
        <dsp:cNvSpPr/>
      </dsp:nvSpPr>
      <dsp:spPr>
        <a:xfrm>
          <a:off x="6516213" y="1224147"/>
          <a:ext cx="2247905" cy="141821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kern="1200" dirty="0" smtClean="0"/>
            <a:t>Положение</a:t>
          </a:r>
          <a:endParaRPr lang="ru-RU" sz="2400" kern="1200" dirty="0"/>
        </a:p>
      </dsp:txBody>
      <dsp:txXfrm>
        <a:off x="6845411" y="1431839"/>
        <a:ext cx="1589509" cy="1002826"/>
      </dsp:txXfrm>
    </dsp:sp>
    <dsp:sp modelId="{41AE3FBE-907F-43CC-84D2-BA78C460217E}">
      <dsp:nvSpPr>
        <dsp:cNvPr id="0" name=""/>
        <dsp:cNvSpPr/>
      </dsp:nvSpPr>
      <dsp:spPr>
        <a:xfrm rot="2416176">
          <a:off x="5148351" y="3230140"/>
          <a:ext cx="421078" cy="4821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163320" y="3285751"/>
        <a:ext cx="294755" cy="289315"/>
      </dsp:txXfrm>
    </dsp:sp>
    <dsp:sp modelId="{EE325967-A8F7-4D86-98BA-E9EF19F2AEB6}">
      <dsp:nvSpPr>
        <dsp:cNvPr id="0" name=""/>
        <dsp:cNvSpPr/>
      </dsp:nvSpPr>
      <dsp:spPr>
        <a:xfrm>
          <a:off x="5220070" y="3594955"/>
          <a:ext cx="2243820" cy="141821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kern="1200" dirty="0" smtClean="0"/>
            <a:t>Порядок</a:t>
          </a:r>
          <a:endParaRPr lang="ru-RU" sz="2400" kern="1200" dirty="0"/>
        </a:p>
      </dsp:txBody>
      <dsp:txXfrm>
        <a:off x="5548670" y="3802647"/>
        <a:ext cx="1586620" cy="1002826"/>
      </dsp:txXfrm>
    </dsp:sp>
    <dsp:sp modelId="{E1FA04A3-DA70-4B84-B217-5F5C6BAA20CE}">
      <dsp:nvSpPr>
        <dsp:cNvPr id="0" name=""/>
        <dsp:cNvSpPr/>
      </dsp:nvSpPr>
      <dsp:spPr>
        <a:xfrm rot="11299867">
          <a:off x="2875218" y="2245313"/>
          <a:ext cx="273626" cy="4821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2956873" y="2347698"/>
        <a:ext cx="191538" cy="289315"/>
      </dsp:txXfrm>
    </dsp:sp>
    <dsp:sp modelId="{32614D74-B45C-4E96-A38A-F9E5486BB257}">
      <dsp:nvSpPr>
        <dsp:cNvPr id="0" name=""/>
        <dsp:cNvSpPr/>
      </dsp:nvSpPr>
      <dsp:spPr>
        <a:xfrm>
          <a:off x="611566" y="1584186"/>
          <a:ext cx="2163408" cy="141821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kern="1200" dirty="0" smtClean="0"/>
            <a:t>Приказ</a:t>
          </a:r>
          <a:endParaRPr lang="ru-RU" sz="2400" kern="1200" dirty="0"/>
        </a:p>
      </dsp:txBody>
      <dsp:txXfrm>
        <a:off x="928390" y="1791878"/>
        <a:ext cx="1529760" cy="1002826"/>
      </dsp:txXfrm>
    </dsp:sp>
    <dsp:sp modelId="{493FC27F-7623-4042-9E0E-6338C16E0EA7}">
      <dsp:nvSpPr>
        <dsp:cNvPr id="0" name=""/>
        <dsp:cNvSpPr/>
      </dsp:nvSpPr>
      <dsp:spPr>
        <a:xfrm rot="8582444">
          <a:off x="3146708" y="3241430"/>
          <a:ext cx="503987" cy="48219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276832" y="3294381"/>
        <a:ext cx="359330" cy="289315"/>
      </dsp:txXfrm>
    </dsp:sp>
    <dsp:sp modelId="{440C4DD3-5C1C-4A6C-B88A-9E37C318077B}">
      <dsp:nvSpPr>
        <dsp:cNvPr id="0" name=""/>
        <dsp:cNvSpPr/>
      </dsp:nvSpPr>
      <dsp:spPr>
        <a:xfrm>
          <a:off x="1259626" y="3594965"/>
          <a:ext cx="2094469" cy="141821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kern="1200" dirty="0" smtClean="0"/>
            <a:t>Журнал</a:t>
          </a:r>
          <a:endParaRPr lang="ru-RU" sz="2400" kern="1200" dirty="0"/>
        </a:p>
      </dsp:txBody>
      <dsp:txXfrm>
        <a:off x="1566354" y="3802657"/>
        <a:ext cx="1481013" cy="100282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0C68E-100D-44D9-9F03-9855C26F2D6F}">
      <dsp:nvSpPr>
        <dsp:cNvPr id="0" name=""/>
        <dsp:cNvSpPr/>
      </dsp:nvSpPr>
      <dsp:spPr>
        <a:xfrm>
          <a:off x="2732772" y="69894"/>
          <a:ext cx="3354926" cy="335492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ru-RU" sz="2200" kern="1200" dirty="0" smtClean="0"/>
            <a:t>Правила выполнения работ на предприятии;</a:t>
          </a:r>
          <a:endParaRPr lang="ru-RU" sz="2200" kern="1200" dirty="0"/>
        </a:p>
      </dsp:txBody>
      <dsp:txXfrm>
        <a:off x="3180096" y="657006"/>
        <a:ext cx="2460279" cy="1509716"/>
      </dsp:txXfrm>
    </dsp:sp>
    <dsp:sp modelId="{DC012853-71E6-4802-B95B-30F090B77D35}">
      <dsp:nvSpPr>
        <dsp:cNvPr id="0" name=""/>
        <dsp:cNvSpPr/>
      </dsp:nvSpPr>
      <dsp:spPr>
        <a:xfrm>
          <a:off x="3943342" y="2166723"/>
          <a:ext cx="3354926" cy="335492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ru-RU" sz="2200" kern="1200" dirty="0" smtClean="0"/>
            <a:t>Правила поведения работников на рабочих местах и на территории предприятия;</a:t>
          </a:r>
          <a:endParaRPr lang="ru-RU" sz="2200" kern="1200" dirty="0"/>
        </a:p>
      </dsp:txBody>
      <dsp:txXfrm>
        <a:off x="4969390" y="3033412"/>
        <a:ext cx="2012955" cy="1845209"/>
      </dsp:txXfrm>
    </dsp:sp>
    <dsp:sp modelId="{66903093-A126-4E80-9F63-B4FD3ADBE5DA}">
      <dsp:nvSpPr>
        <dsp:cNvPr id="0" name=""/>
        <dsp:cNvSpPr/>
      </dsp:nvSpPr>
      <dsp:spPr>
        <a:xfrm>
          <a:off x="1522203" y="2166723"/>
          <a:ext cx="3354926" cy="335492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977900" rtl="0">
            <a:lnSpc>
              <a:spcPct val="90000"/>
            </a:lnSpc>
            <a:spcBef>
              <a:spcPct val="0"/>
            </a:spcBef>
            <a:spcAft>
              <a:spcPct val="35000"/>
            </a:spcAft>
          </a:pPr>
          <a:r>
            <a:rPr lang="ru-RU" sz="2200" kern="1200" dirty="0" smtClean="0"/>
            <a:t>Порядок действий при наступлении несчастного случая.</a:t>
          </a:r>
          <a:endParaRPr lang="ru-RU" sz="2200" kern="1200" dirty="0"/>
        </a:p>
      </dsp:txBody>
      <dsp:txXfrm>
        <a:off x="1838125" y="3033412"/>
        <a:ext cx="2012955" cy="184520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F38ED-FB6A-4964-AA95-3D32A3BF0F8E}">
      <dsp:nvSpPr>
        <dsp:cNvPr id="0" name=""/>
        <dsp:cNvSpPr/>
      </dsp:nvSpPr>
      <dsp:spPr>
        <a:xfrm>
          <a:off x="0" y="0"/>
          <a:ext cx="7772400" cy="1461439"/>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t>Конкретный вид деятельности предприятия (отрасль, специализация и т.п.</a:t>
          </a:r>
          <a:endParaRPr lang="ru-RU" sz="2700" kern="1200" dirty="0"/>
        </a:p>
      </dsp:txBody>
      <dsp:txXfrm>
        <a:off x="0" y="0"/>
        <a:ext cx="6281001" cy="1461439"/>
      </dsp:txXfrm>
    </dsp:sp>
    <dsp:sp modelId="{CD1C08A3-AE52-4C58-94F6-8E0CE6ADFDEC}">
      <dsp:nvSpPr>
        <dsp:cNvPr id="0" name=""/>
        <dsp:cNvSpPr/>
      </dsp:nvSpPr>
      <dsp:spPr>
        <a:xfrm>
          <a:off x="685799" y="1705012"/>
          <a:ext cx="7772400" cy="1461439"/>
        </a:xfrm>
        <a:prstGeom prst="roundRect">
          <a:avLst>
            <a:gd name="adj" fmla="val 10000"/>
          </a:avLst>
        </a:prstGeom>
        <a:solidFill>
          <a:schemeClr val="accent2">
            <a:hueOff val="-727682"/>
            <a:satOff val="-41964"/>
            <a:lumOff val="43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t>Конкретные условия труда на предприятии (режим работы, вредные факторы, сезонность и т.п.)</a:t>
          </a:r>
          <a:endParaRPr lang="ru-RU" sz="2700" kern="1200" dirty="0"/>
        </a:p>
      </dsp:txBody>
      <dsp:txXfrm>
        <a:off x="685799" y="1705012"/>
        <a:ext cx="6136664" cy="1461439"/>
      </dsp:txXfrm>
    </dsp:sp>
    <dsp:sp modelId="{80C6512A-FAD2-4F58-A5C3-C48F4299CD03}">
      <dsp:nvSpPr>
        <dsp:cNvPr id="0" name=""/>
        <dsp:cNvSpPr/>
      </dsp:nvSpPr>
      <dsp:spPr>
        <a:xfrm>
          <a:off x="1371599" y="3410024"/>
          <a:ext cx="7772400" cy="1461439"/>
        </a:xfrm>
        <a:prstGeom prst="roundRect">
          <a:avLst>
            <a:gd name="adj" fmla="val 10000"/>
          </a:avLst>
        </a:prstGeom>
        <a:solidFill>
          <a:schemeClr val="accent2">
            <a:hueOff val="-1455363"/>
            <a:satOff val="-83928"/>
            <a:lumOff val="86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ru-RU" sz="2700" kern="1200" dirty="0" smtClean="0"/>
            <a:t>Общие требования законодательства</a:t>
          </a:r>
          <a:endParaRPr lang="ru-RU" sz="2700" kern="1200" dirty="0"/>
        </a:p>
      </dsp:txBody>
      <dsp:txXfrm>
        <a:off x="1371599" y="3410024"/>
        <a:ext cx="6136664" cy="1461439"/>
      </dsp:txXfrm>
    </dsp:sp>
    <dsp:sp modelId="{442E10A9-EFC4-49EE-AC4A-C565BE3C6C43}">
      <dsp:nvSpPr>
        <dsp:cNvPr id="0" name=""/>
        <dsp:cNvSpPr/>
      </dsp:nvSpPr>
      <dsp:spPr>
        <a:xfrm>
          <a:off x="6822464" y="1108258"/>
          <a:ext cx="949935" cy="949935"/>
        </a:xfrm>
        <a:prstGeom prst="downArrow">
          <a:avLst>
            <a:gd name="adj1" fmla="val 55000"/>
            <a:gd name="adj2" fmla="val 45000"/>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6822464" y="1108258"/>
        <a:ext cx="949935" cy="949935"/>
      </dsp:txXfrm>
    </dsp:sp>
    <dsp:sp modelId="{B8A60ABE-AF63-48EC-9A92-3270B941A0E9}">
      <dsp:nvSpPr>
        <dsp:cNvPr id="0" name=""/>
        <dsp:cNvSpPr/>
      </dsp:nvSpPr>
      <dsp:spPr>
        <a:xfrm>
          <a:off x="7508264" y="2803527"/>
          <a:ext cx="949935" cy="949935"/>
        </a:xfrm>
        <a:prstGeom prst="downArrow">
          <a:avLst>
            <a:gd name="adj1" fmla="val 55000"/>
            <a:gd name="adj2" fmla="val 45000"/>
          </a:avLst>
        </a:prstGeom>
        <a:solidFill>
          <a:schemeClr val="accent2">
            <a:tint val="40000"/>
            <a:alpha val="90000"/>
            <a:hueOff val="-849226"/>
            <a:satOff val="-75346"/>
            <a:lumOff val="-769"/>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ru-RU" sz="3600" kern="1200"/>
        </a:p>
      </dsp:txBody>
      <dsp:txXfrm>
        <a:off x="7508264" y="2803527"/>
        <a:ext cx="949935" cy="949935"/>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8F1E2-8C23-47D5-84A8-146D9402EDDD}">
      <dsp:nvSpPr>
        <dsp:cNvPr id="0" name=""/>
        <dsp:cNvSpPr/>
      </dsp:nvSpPr>
      <dsp:spPr>
        <a:xfrm>
          <a:off x="5981178" y="3280714"/>
          <a:ext cx="355772" cy="1091035"/>
        </a:xfrm>
        <a:custGeom>
          <a:avLst/>
          <a:gdLst/>
          <a:ahLst/>
          <a:cxnLst/>
          <a:rect l="0" t="0" r="0" b="0"/>
          <a:pathLst>
            <a:path>
              <a:moveTo>
                <a:pt x="0" y="0"/>
              </a:moveTo>
              <a:lnTo>
                <a:pt x="0" y="1091035"/>
              </a:lnTo>
              <a:lnTo>
                <a:pt x="355772" y="10910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E2ACB2-9ACF-4C23-A438-0943013E2350}">
      <dsp:nvSpPr>
        <dsp:cNvPr id="0" name=""/>
        <dsp:cNvSpPr/>
      </dsp:nvSpPr>
      <dsp:spPr>
        <a:xfrm>
          <a:off x="4138229" y="1257922"/>
          <a:ext cx="2791675" cy="836883"/>
        </a:xfrm>
        <a:custGeom>
          <a:avLst/>
          <a:gdLst/>
          <a:ahLst/>
          <a:cxnLst/>
          <a:rect l="0" t="0" r="0" b="0"/>
          <a:pathLst>
            <a:path>
              <a:moveTo>
                <a:pt x="0" y="0"/>
              </a:moveTo>
              <a:lnTo>
                <a:pt x="0" y="587842"/>
              </a:lnTo>
              <a:lnTo>
                <a:pt x="2791675" y="587842"/>
              </a:lnTo>
              <a:lnTo>
                <a:pt x="2791675" y="8368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4878AB-F257-455F-B6A6-386E9A44909E}">
      <dsp:nvSpPr>
        <dsp:cNvPr id="0" name=""/>
        <dsp:cNvSpPr/>
      </dsp:nvSpPr>
      <dsp:spPr>
        <a:xfrm>
          <a:off x="3111280" y="3280714"/>
          <a:ext cx="355772" cy="1091035"/>
        </a:xfrm>
        <a:custGeom>
          <a:avLst/>
          <a:gdLst/>
          <a:ahLst/>
          <a:cxnLst/>
          <a:rect l="0" t="0" r="0" b="0"/>
          <a:pathLst>
            <a:path>
              <a:moveTo>
                <a:pt x="0" y="0"/>
              </a:moveTo>
              <a:lnTo>
                <a:pt x="0" y="1091035"/>
              </a:lnTo>
              <a:lnTo>
                <a:pt x="355772" y="109103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DA9974-9943-4C95-A938-B686EAD27763}">
      <dsp:nvSpPr>
        <dsp:cNvPr id="0" name=""/>
        <dsp:cNvSpPr/>
      </dsp:nvSpPr>
      <dsp:spPr>
        <a:xfrm>
          <a:off x="4014286" y="1257922"/>
          <a:ext cx="91440" cy="836883"/>
        </a:xfrm>
        <a:custGeom>
          <a:avLst/>
          <a:gdLst/>
          <a:ahLst/>
          <a:cxnLst/>
          <a:rect l="0" t="0" r="0" b="0"/>
          <a:pathLst>
            <a:path>
              <a:moveTo>
                <a:pt x="123942" y="0"/>
              </a:moveTo>
              <a:lnTo>
                <a:pt x="123942" y="587842"/>
              </a:lnTo>
              <a:lnTo>
                <a:pt x="45720" y="587842"/>
              </a:lnTo>
              <a:lnTo>
                <a:pt x="45720" y="8368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B1F10B-540A-4DCA-AEC5-179F97E6523E}">
      <dsp:nvSpPr>
        <dsp:cNvPr id="0" name=""/>
        <dsp:cNvSpPr/>
      </dsp:nvSpPr>
      <dsp:spPr>
        <a:xfrm>
          <a:off x="309193" y="3274144"/>
          <a:ext cx="287962" cy="1097605"/>
        </a:xfrm>
        <a:custGeom>
          <a:avLst/>
          <a:gdLst/>
          <a:ahLst/>
          <a:cxnLst/>
          <a:rect l="0" t="0" r="0" b="0"/>
          <a:pathLst>
            <a:path>
              <a:moveTo>
                <a:pt x="0" y="0"/>
              </a:moveTo>
              <a:lnTo>
                <a:pt x="0" y="1097605"/>
              </a:lnTo>
              <a:lnTo>
                <a:pt x="287962" y="109760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5E29E-1B28-463F-916A-8D1666F57CCC}">
      <dsp:nvSpPr>
        <dsp:cNvPr id="0" name=""/>
        <dsp:cNvSpPr/>
      </dsp:nvSpPr>
      <dsp:spPr>
        <a:xfrm>
          <a:off x="1257919" y="1257922"/>
          <a:ext cx="2880309" cy="830313"/>
        </a:xfrm>
        <a:custGeom>
          <a:avLst/>
          <a:gdLst/>
          <a:ahLst/>
          <a:cxnLst/>
          <a:rect l="0" t="0" r="0" b="0"/>
          <a:pathLst>
            <a:path>
              <a:moveTo>
                <a:pt x="2880309" y="0"/>
              </a:moveTo>
              <a:lnTo>
                <a:pt x="2880309" y="581272"/>
              </a:lnTo>
              <a:lnTo>
                <a:pt x="0" y="581272"/>
              </a:lnTo>
              <a:lnTo>
                <a:pt x="0" y="8303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5BA907-B29F-4155-96F2-B256AD101434}">
      <dsp:nvSpPr>
        <dsp:cNvPr id="0" name=""/>
        <dsp:cNvSpPr/>
      </dsp:nvSpPr>
      <dsp:spPr>
        <a:xfrm>
          <a:off x="2952321" y="72014"/>
          <a:ext cx="2371816" cy="118590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b="1" kern="1200" dirty="0" smtClean="0"/>
            <a:t>Создается на предприятии с числом работников</a:t>
          </a:r>
          <a:endParaRPr lang="ru-RU" sz="2000" kern="1200" dirty="0"/>
        </a:p>
      </dsp:txBody>
      <dsp:txXfrm>
        <a:off x="2952321" y="72014"/>
        <a:ext cx="2371816" cy="1185908"/>
      </dsp:txXfrm>
    </dsp:sp>
    <dsp:sp modelId="{C031D4E2-5541-4D01-9014-D0D0195CF5D1}">
      <dsp:nvSpPr>
        <dsp:cNvPr id="0" name=""/>
        <dsp:cNvSpPr/>
      </dsp:nvSpPr>
      <dsp:spPr>
        <a:xfrm>
          <a:off x="72011" y="2088236"/>
          <a:ext cx="2371816" cy="118590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t> Свыше 50 человек</a:t>
          </a:r>
          <a:endParaRPr lang="ru-RU" sz="2000" kern="1200" dirty="0"/>
        </a:p>
      </dsp:txBody>
      <dsp:txXfrm>
        <a:off x="72011" y="2088236"/>
        <a:ext cx="2371816" cy="1185908"/>
      </dsp:txXfrm>
    </dsp:sp>
    <dsp:sp modelId="{2D0EED9B-BB4A-4923-B960-A15539341E81}">
      <dsp:nvSpPr>
        <dsp:cNvPr id="0" name=""/>
        <dsp:cNvSpPr/>
      </dsp:nvSpPr>
      <dsp:spPr>
        <a:xfrm>
          <a:off x="597155" y="3778795"/>
          <a:ext cx="2371816" cy="118590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t> обязательно, в качестве отдельного подразделения</a:t>
          </a:r>
          <a:endParaRPr lang="ru-RU" sz="2000" kern="1200" dirty="0"/>
        </a:p>
      </dsp:txBody>
      <dsp:txXfrm>
        <a:off x="597155" y="3778795"/>
        <a:ext cx="2371816" cy="1185908"/>
      </dsp:txXfrm>
    </dsp:sp>
    <dsp:sp modelId="{27574DF3-D407-45C5-856B-A079901C888C}">
      <dsp:nvSpPr>
        <dsp:cNvPr id="0" name=""/>
        <dsp:cNvSpPr/>
      </dsp:nvSpPr>
      <dsp:spPr>
        <a:xfrm>
          <a:off x="2874098" y="2094805"/>
          <a:ext cx="2371816" cy="118590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t>От 20 до 50 человек</a:t>
          </a:r>
          <a:endParaRPr lang="ru-RU" sz="2000" kern="1200" dirty="0"/>
        </a:p>
      </dsp:txBody>
      <dsp:txXfrm>
        <a:off x="2874098" y="2094805"/>
        <a:ext cx="2371816" cy="1185908"/>
      </dsp:txXfrm>
    </dsp:sp>
    <dsp:sp modelId="{50917B25-2EB3-42A0-87A7-08706D968F72}">
      <dsp:nvSpPr>
        <dsp:cNvPr id="0" name=""/>
        <dsp:cNvSpPr/>
      </dsp:nvSpPr>
      <dsp:spPr>
        <a:xfrm>
          <a:off x="3467052" y="3778795"/>
          <a:ext cx="2371816" cy="118590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t> функции Службы может выполнять одно лицо</a:t>
          </a:r>
          <a:endParaRPr lang="ru-RU" sz="2000" kern="1200" dirty="0"/>
        </a:p>
      </dsp:txBody>
      <dsp:txXfrm>
        <a:off x="3467052" y="3778795"/>
        <a:ext cx="2371816" cy="1185908"/>
      </dsp:txXfrm>
    </dsp:sp>
    <dsp:sp modelId="{AAEB0918-B235-4C33-BCD1-0528D0975FCE}">
      <dsp:nvSpPr>
        <dsp:cNvPr id="0" name=""/>
        <dsp:cNvSpPr/>
      </dsp:nvSpPr>
      <dsp:spPr>
        <a:xfrm>
          <a:off x="5743996" y="2094805"/>
          <a:ext cx="2371816" cy="118590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t>Меньше 20 человек</a:t>
          </a:r>
          <a:endParaRPr lang="ru-RU" sz="2000" kern="1200" dirty="0"/>
        </a:p>
      </dsp:txBody>
      <dsp:txXfrm>
        <a:off x="5743996" y="2094805"/>
        <a:ext cx="2371816" cy="1185908"/>
      </dsp:txXfrm>
    </dsp:sp>
    <dsp:sp modelId="{BA363F70-EF95-4765-A877-BEA6DFBDDE08}">
      <dsp:nvSpPr>
        <dsp:cNvPr id="0" name=""/>
        <dsp:cNvSpPr/>
      </dsp:nvSpPr>
      <dsp:spPr>
        <a:xfrm>
          <a:off x="6336950" y="3778795"/>
          <a:ext cx="2371816" cy="118590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ru-RU" sz="2000" kern="1200" dirty="0" smtClean="0"/>
            <a:t>функции Службы может выполнять внештатный специалист</a:t>
          </a:r>
          <a:endParaRPr lang="ru-RU" sz="2000" kern="1200" dirty="0"/>
        </a:p>
      </dsp:txBody>
      <dsp:txXfrm>
        <a:off x="6336950" y="3778795"/>
        <a:ext cx="2371816" cy="118590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D2BAE-F8BA-405C-B2D1-66F421405129}">
      <dsp:nvSpPr>
        <dsp:cNvPr id="0" name=""/>
        <dsp:cNvSpPr/>
      </dsp:nvSpPr>
      <dsp:spPr>
        <a:xfrm>
          <a:off x="2624640" y="1923226"/>
          <a:ext cx="696601" cy="3003628"/>
        </a:xfrm>
        <a:custGeom>
          <a:avLst/>
          <a:gdLst/>
          <a:ahLst/>
          <a:cxnLst/>
          <a:rect l="0" t="0" r="0" b="0"/>
          <a:pathLst>
            <a:path>
              <a:moveTo>
                <a:pt x="0" y="0"/>
              </a:moveTo>
              <a:lnTo>
                <a:pt x="0" y="3003628"/>
              </a:lnTo>
              <a:lnTo>
                <a:pt x="696601" y="30036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AC30E2-3338-402E-83EE-05E93E24D08D}">
      <dsp:nvSpPr>
        <dsp:cNvPr id="0" name=""/>
        <dsp:cNvSpPr/>
      </dsp:nvSpPr>
      <dsp:spPr>
        <a:xfrm>
          <a:off x="2624640" y="1923226"/>
          <a:ext cx="696601" cy="1869279"/>
        </a:xfrm>
        <a:custGeom>
          <a:avLst/>
          <a:gdLst/>
          <a:ahLst/>
          <a:cxnLst/>
          <a:rect l="0" t="0" r="0" b="0"/>
          <a:pathLst>
            <a:path>
              <a:moveTo>
                <a:pt x="0" y="0"/>
              </a:moveTo>
              <a:lnTo>
                <a:pt x="0" y="1869279"/>
              </a:lnTo>
              <a:lnTo>
                <a:pt x="696601" y="18692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B0A5A9-8BEF-455A-9137-41D296C04797}">
      <dsp:nvSpPr>
        <dsp:cNvPr id="0" name=""/>
        <dsp:cNvSpPr/>
      </dsp:nvSpPr>
      <dsp:spPr>
        <a:xfrm>
          <a:off x="2624640" y="1923226"/>
          <a:ext cx="696601" cy="734930"/>
        </a:xfrm>
        <a:custGeom>
          <a:avLst/>
          <a:gdLst/>
          <a:ahLst/>
          <a:cxnLst/>
          <a:rect l="0" t="0" r="0" b="0"/>
          <a:pathLst>
            <a:path>
              <a:moveTo>
                <a:pt x="0" y="0"/>
              </a:moveTo>
              <a:lnTo>
                <a:pt x="0" y="734930"/>
              </a:lnTo>
              <a:lnTo>
                <a:pt x="696601" y="73493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0E932F-9E9A-4811-BF4A-07553D087D11}">
      <dsp:nvSpPr>
        <dsp:cNvPr id="0" name=""/>
        <dsp:cNvSpPr/>
      </dsp:nvSpPr>
      <dsp:spPr>
        <a:xfrm>
          <a:off x="4436524" y="788877"/>
          <a:ext cx="91440" cy="335511"/>
        </a:xfrm>
        <a:custGeom>
          <a:avLst/>
          <a:gdLst/>
          <a:ahLst/>
          <a:cxnLst/>
          <a:rect l="0" t="0" r="0" b="0"/>
          <a:pathLst>
            <a:path>
              <a:moveTo>
                <a:pt x="45720" y="0"/>
              </a:moveTo>
              <a:lnTo>
                <a:pt x="45720" y="3355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B14CBE-A68D-46F6-B90C-B4CE30EFED8C}">
      <dsp:nvSpPr>
        <dsp:cNvPr id="0" name=""/>
        <dsp:cNvSpPr/>
      </dsp:nvSpPr>
      <dsp:spPr>
        <a:xfrm>
          <a:off x="3290474" y="2318"/>
          <a:ext cx="2383539" cy="786559"/>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Где проводят</a:t>
          </a:r>
          <a:endParaRPr lang="ru-RU" sz="1800" kern="1200" dirty="0"/>
        </a:p>
      </dsp:txBody>
      <dsp:txXfrm>
        <a:off x="3290474" y="2318"/>
        <a:ext cx="2383539" cy="786559"/>
      </dsp:txXfrm>
    </dsp:sp>
    <dsp:sp modelId="{ACF1EF93-71C9-4A52-BE3F-7A2C83896371}">
      <dsp:nvSpPr>
        <dsp:cNvPr id="0" name=""/>
        <dsp:cNvSpPr/>
      </dsp:nvSpPr>
      <dsp:spPr>
        <a:xfrm>
          <a:off x="2160239" y="1124389"/>
          <a:ext cx="4644009" cy="79883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На предприятиях, применяющих/использующих</a:t>
          </a:r>
          <a:endParaRPr lang="ru-RU" sz="1800" kern="1200" dirty="0"/>
        </a:p>
      </dsp:txBody>
      <dsp:txXfrm>
        <a:off x="2160239" y="1124389"/>
        <a:ext cx="4644009" cy="798837"/>
      </dsp:txXfrm>
    </dsp:sp>
    <dsp:sp modelId="{BAFA05FB-E3A0-40CE-87FF-6665FF7DF460}">
      <dsp:nvSpPr>
        <dsp:cNvPr id="0" name=""/>
        <dsp:cNvSpPr/>
      </dsp:nvSpPr>
      <dsp:spPr>
        <a:xfrm>
          <a:off x="3321241" y="2258738"/>
          <a:ext cx="2561040" cy="79883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Специфический технологический процесс</a:t>
          </a:r>
          <a:endParaRPr lang="ru-RU" sz="1800" kern="1200" dirty="0"/>
        </a:p>
      </dsp:txBody>
      <dsp:txXfrm>
        <a:off x="3321241" y="2258738"/>
        <a:ext cx="2561040" cy="798837"/>
      </dsp:txXfrm>
    </dsp:sp>
    <dsp:sp modelId="{113E30BA-C9FA-4B4F-951B-EEC081FD4DB2}">
      <dsp:nvSpPr>
        <dsp:cNvPr id="0" name=""/>
        <dsp:cNvSpPr/>
      </dsp:nvSpPr>
      <dsp:spPr>
        <a:xfrm>
          <a:off x="3321241" y="3393087"/>
          <a:ext cx="2561040" cy="79883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Опасное оборудование</a:t>
          </a:r>
          <a:endParaRPr lang="ru-RU" sz="1800" kern="1200" dirty="0"/>
        </a:p>
      </dsp:txBody>
      <dsp:txXfrm>
        <a:off x="3321241" y="3393087"/>
        <a:ext cx="2561040" cy="798837"/>
      </dsp:txXfrm>
    </dsp:sp>
    <dsp:sp modelId="{FE51DEA8-C6B2-475F-9923-326BF150206F}">
      <dsp:nvSpPr>
        <dsp:cNvPr id="0" name=""/>
        <dsp:cNvSpPr/>
      </dsp:nvSpPr>
      <dsp:spPr>
        <a:xfrm>
          <a:off x="3321241" y="4527436"/>
          <a:ext cx="2849069" cy="798837"/>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ru-RU" sz="1800" kern="1200" dirty="0" smtClean="0"/>
            <a:t>Потенциально опасные материалы и/или сырье</a:t>
          </a:r>
          <a:endParaRPr lang="ru-RU" sz="1800" kern="1200" dirty="0"/>
        </a:p>
      </dsp:txBody>
      <dsp:txXfrm>
        <a:off x="3321241" y="4527436"/>
        <a:ext cx="2849069" cy="798837"/>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9F065-76B9-4D20-B411-632D9887D06C}">
      <dsp:nvSpPr>
        <dsp:cNvPr id="0" name=""/>
        <dsp:cNvSpPr/>
      </dsp:nvSpPr>
      <dsp:spPr>
        <a:xfrm>
          <a:off x="3183272" y="1852146"/>
          <a:ext cx="2684726" cy="162106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t>Состав аттестационной комиссии</a:t>
          </a:r>
          <a:endParaRPr lang="ru-RU" sz="2000" kern="1200" dirty="0"/>
        </a:p>
      </dsp:txBody>
      <dsp:txXfrm>
        <a:off x="3576441" y="2089546"/>
        <a:ext cx="1898388" cy="1146269"/>
      </dsp:txXfrm>
    </dsp:sp>
    <dsp:sp modelId="{4E97E048-C4C5-461A-A320-D1E8D34431C0}">
      <dsp:nvSpPr>
        <dsp:cNvPr id="0" name=""/>
        <dsp:cNvSpPr/>
      </dsp:nvSpPr>
      <dsp:spPr>
        <a:xfrm rot="16200000">
          <a:off x="4406330" y="1396069"/>
          <a:ext cx="238610" cy="47545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4442122" y="1526951"/>
        <a:ext cx="167027" cy="285272"/>
      </dsp:txXfrm>
    </dsp:sp>
    <dsp:sp modelId="{7668187E-E222-4577-B5B5-73E30C56D544}">
      <dsp:nvSpPr>
        <dsp:cNvPr id="0" name=""/>
        <dsp:cNvSpPr/>
      </dsp:nvSpPr>
      <dsp:spPr>
        <a:xfrm>
          <a:off x="3154857" y="3547"/>
          <a:ext cx="2741557" cy="139838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t>Представитель работодателя</a:t>
          </a:r>
          <a:endParaRPr lang="ru-RU" sz="2000" kern="1200" dirty="0"/>
        </a:p>
      </dsp:txBody>
      <dsp:txXfrm>
        <a:off x="3556349" y="208336"/>
        <a:ext cx="1938573" cy="988811"/>
      </dsp:txXfrm>
    </dsp:sp>
    <dsp:sp modelId="{A87C6BA1-6C74-46F9-9C24-E06D2383A37F}">
      <dsp:nvSpPr>
        <dsp:cNvPr id="0" name=""/>
        <dsp:cNvSpPr/>
      </dsp:nvSpPr>
      <dsp:spPr>
        <a:xfrm rot="21410433">
          <a:off x="6068601" y="2326030"/>
          <a:ext cx="498368" cy="47545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6068709" y="2425051"/>
        <a:ext cx="355732" cy="285272"/>
      </dsp:txXfrm>
    </dsp:sp>
    <dsp:sp modelId="{4D3AC081-0DEF-4182-BEE5-E17929E05B45}">
      <dsp:nvSpPr>
        <dsp:cNvPr id="0" name=""/>
        <dsp:cNvSpPr/>
      </dsp:nvSpPr>
      <dsp:spPr>
        <a:xfrm>
          <a:off x="6798311" y="1783442"/>
          <a:ext cx="1978134" cy="139838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t>Специалист по охране труда</a:t>
          </a:r>
          <a:endParaRPr lang="ru-RU" sz="2000" kern="1200" dirty="0"/>
        </a:p>
      </dsp:txBody>
      <dsp:txXfrm>
        <a:off x="7088002" y="1988231"/>
        <a:ext cx="1398752" cy="988811"/>
      </dsp:txXfrm>
    </dsp:sp>
    <dsp:sp modelId="{8489988F-BB10-4195-9207-5327EFD5B616}">
      <dsp:nvSpPr>
        <dsp:cNvPr id="0" name=""/>
        <dsp:cNvSpPr/>
      </dsp:nvSpPr>
      <dsp:spPr>
        <a:xfrm rot="5400000">
          <a:off x="4406330" y="3453841"/>
          <a:ext cx="238610" cy="47545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4442122" y="3513140"/>
        <a:ext cx="167027" cy="285272"/>
      </dsp:txXfrm>
    </dsp:sp>
    <dsp:sp modelId="{D8ED3F6A-1008-4982-B50E-6CF0276A1FE0}">
      <dsp:nvSpPr>
        <dsp:cNvPr id="0" name=""/>
        <dsp:cNvSpPr/>
      </dsp:nvSpPr>
      <dsp:spPr>
        <a:xfrm>
          <a:off x="2808231" y="3923425"/>
          <a:ext cx="3434808" cy="139838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t>Представитель профсоюза (трудового коллектива)</a:t>
          </a:r>
          <a:endParaRPr lang="ru-RU" sz="2000" kern="1200" dirty="0"/>
        </a:p>
      </dsp:txBody>
      <dsp:txXfrm>
        <a:off x="3311247" y="4128214"/>
        <a:ext cx="2428776" cy="988811"/>
      </dsp:txXfrm>
    </dsp:sp>
    <dsp:sp modelId="{48DAA38A-0655-4FC8-978A-BB9380D473A0}">
      <dsp:nvSpPr>
        <dsp:cNvPr id="0" name=""/>
        <dsp:cNvSpPr/>
      </dsp:nvSpPr>
      <dsp:spPr>
        <a:xfrm rot="11033226">
          <a:off x="3139274" y="2332016"/>
          <a:ext cx="37097" cy="47545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150390" y="2427483"/>
        <a:ext cx="25968" cy="285272"/>
      </dsp:txXfrm>
    </dsp:sp>
    <dsp:sp modelId="{021F5748-F492-4C6E-B87B-7EBDB7AFB2D5}">
      <dsp:nvSpPr>
        <dsp:cNvPr id="0" name=""/>
        <dsp:cNvSpPr/>
      </dsp:nvSpPr>
      <dsp:spPr>
        <a:xfrm>
          <a:off x="620372" y="1783433"/>
          <a:ext cx="2510724" cy="1398389"/>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t>Представитель аттестующей организации</a:t>
          </a:r>
          <a:endParaRPr lang="ru-RU" sz="2000" kern="1200" dirty="0"/>
        </a:p>
      </dsp:txBody>
      <dsp:txXfrm>
        <a:off x="988059" y="1988222"/>
        <a:ext cx="1775350" cy="98881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9615F-3927-4F3D-8D4E-F1D65A586065}">
      <dsp:nvSpPr>
        <dsp:cNvPr id="0" name=""/>
        <dsp:cNvSpPr/>
      </dsp:nvSpPr>
      <dsp:spPr>
        <a:xfrm>
          <a:off x="0" y="86066"/>
          <a:ext cx="8892480" cy="9898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Специальная одежда, обувь и иные средства  защиты – на работах с вредными и опасными условиями труда, а также на работах, связанных с загрязнением или неблагоприятными температурными условиями</a:t>
          </a:r>
          <a:endParaRPr lang="ru-RU" sz="1800" kern="1200" dirty="0"/>
        </a:p>
      </dsp:txBody>
      <dsp:txXfrm>
        <a:off x="0" y="86066"/>
        <a:ext cx="8892480" cy="989820"/>
      </dsp:txXfrm>
    </dsp:sp>
    <dsp:sp modelId="{8B6D200D-308B-4748-91FF-D27625DAFA10}">
      <dsp:nvSpPr>
        <dsp:cNvPr id="0" name=""/>
        <dsp:cNvSpPr/>
      </dsp:nvSpPr>
      <dsp:spPr>
        <a:xfrm>
          <a:off x="0" y="1127726"/>
          <a:ext cx="8892480" cy="9898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Спец.мыло на дом и на работе, смывающие и обезвреживающие средства – на работах, связанных с загрязнением</a:t>
          </a:r>
          <a:endParaRPr lang="ru-RU" sz="1800" kern="1200" dirty="0"/>
        </a:p>
      </dsp:txBody>
      <dsp:txXfrm>
        <a:off x="0" y="1127726"/>
        <a:ext cx="8892480" cy="989820"/>
      </dsp:txXfrm>
    </dsp:sp>
    <dsp:sp modelId="{D8B85FD2-A4BB-4A58-A29A-49C56960B862}">
      <dsp:nvSpPr>
        <dsp:cNvPr id="0" name=""/>
        <dsp:cNvSpPr/>
      </dsp:nvSpPr>
      <dsp:spPr>
        <a:xfrm>
          <a:off x="0" y="2169385"/>
          <a:ext cx="8892480" cy="9898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Бесплатное молоко – на работах с вредными условиями</a:t>
          </a:r>
          <a:endParaRPr lang="ru-RU" sz="1800" kern="1200" dirty="0"/>
        </a:p>
      </dsp:txBody>
      <dsp:txXfrm>
        <a:off x="0" y="2169385"/>
        <a:ext cx="8892480" cy="989820"/>
      </dsp:txXfrm>
    </dsp:sp>
    <dsp:sp modelId="{029357AE-AA44-4285-B494-F2366279E415}">
      <dsp:nvSpPr>
        <dsp:cNvPr id="0" name=""/>
        <dsp:cNvSpPr/>
      </dsp:nvSpPr>
      <dsp:spPr>
        <a:xfrm>
          <a:off x="0" y="3211045"/>
          <a:ext cx="8892480" cy="9898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Лечебно-профилактическое питание – на работах с особо вредными условиями труда</a:t>
          </a:r>
          <a:endParaRPr lang="ru-RU" sz="1800" kern="1200" dirty="0"/>
        </a:p>
      </dsp:txBody>
      <dsp:txXfrm>
        <a:off x="0" y="3211045"/>
        <a:ext cx="8892480" cy="989820"/>
      </dsp:txXfrm>
    </dsp:sp>
    <dsp:sp modelId="{26B4CBD7-6EA2-4336-BA0A-85464C6953B5}">
      <dsp:nvSpPr>
        <dsp:cNvPr id="0" name=""/>
        <dsp:cNvSpPr/>
      </dsp:nvSpPr>
      <dsp:spPr>
        <a:xfrm>
          <a:off x="0" y="4252705"/>
          <a:ext cx="8892480" cy="98982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ru-RU" sz="1800" kern="1200" dirty="0" smtClean="0"/>
            <a:t>Газированная соленая вода – работникам горячих цехов</a:t>
          </a:r>
          <a:endParaRPr lang="ru-RU" sz="1800" kern="1200" dirty="0"/>
        </a:p>
      </dsp:txBody>
      <dsp:txXfrm>
        <a:off x="0" y="4252705"/>
        <a:ext cx="8892480" cy="9898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7441F-F6C0-4E78-A7E6-27F246C939EA}">
      <dsp:nvSpPr>
        <dsp:cNvPr id="0" name=""/>
        <dsp:cNvSpPr/>
      </dsp:nvSpPr>
      <dsp:spPr>
        <a:xfrm>
          <a:off x="2921005" y="2061982"/>
          <a:ext cx="3299632" cy="129575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b="1" kern="1200" dirty="0" smtClean="0"/>
            <a:t>Виды инструктажей</a:t>
          </a:r>
          <a:endParaRPr lang="ru-RU" sz="2400" kern="1200" dirty="0"/>
        </a:p>
      </dsp:txBody>
      <dsp:txXfrm>
        <a:off x="3404225" y="2251741"/>
        <a:ext cx="2333192" cy="916239"/>
      </dsp:txXfrm>
    </dsp:sp>
    <dsp:sp modelId="{9147CD31-AA96-4C9B-BC98-D4F7A34736CD}">
      <dsp:nvSpPr>
        <dsp:cNvPr id="0" name=""/>
        <dsp:cNvSpPr/>
      </dsp:nvSpPr>
      <dsp:spPr>
        <a:xfrm rot="15963634">
          <a:off x="4331904" y="1516307"/>
          <a:ext cx="345227" cy="461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4387246" y="1660266"/>
        <a:ext cx="241659" cy="276892"/>
      </dsp:txXfrm>
    </dsp:sp>
    <dsp:sp modelId="{FD08EFA9-2CE5-445E-BE02-9E216C1CA024}">
      <dsp:nvSpPr>
        <dsp:cNvPr id="0" name=""/>
        <dsp:cNvSpPr/>
      </dsp:nvSpPr>
      <dsp:spPr>
        <a:xfrm>
          <a:off x="2706561" y="55321"/>
          <a:ext cx="3456382" cy="1357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b="1" kern="1200" dirty="0" smtClean="0"/>
            <a:t>Вводный (вступительный)</a:t>
          </a:r>
          <a:endParaRPr lang="ru-RU" sz="2400" b="1" kern="1200" dirty="0"/>
        </a:p>
      </dsp:txBody>
      <dsp:txXfrm>
        <a:off x="3212736" y="254095"/>
        <a:ext cx="2444032" cy="959764"/>
      </dsp:txXfrm>
    </dsp:sp>
    <dsp:sp modelId="{BC7731CE-0859-4F1B-9975-2C39311691B0}">
      <dsp:nvSpPr>
        <dsp:cNvPr id="0" name=""/>
        <dsp:cNvSpPr/>
      </dsp:nvSpPr>
      <dsp:spPr>
        <a:xfrm rot="20569756">
          <a:off x="5906894" y="2049976"/>
          <a:ext cx="105539" cy="461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5907600" y="2146947"/>
        <a:ext cx="73877" cy="276892"/>
      </dsp:txXfrm>
    </dsp:sp>
    <dsp:sp modelId="{643FEEF1-6690-4CE3-8EEE-E8B29407233C}">
      <dsp:nvSpPr>
        <dsp:cNvPr id="0" name=""/>
        <dsp:cNvSpPr/>
      </dsp:nvSpPr>
      <dsp:spPr>
        <a:xfrm>
          <a:off x="5687617" y="1152127"/>
          <a:ext cx="3456382" cy="1357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b="1" kern="1200" dirty="0" smtClean="0"/>
            <a:t>Первичный</a:t>
          </a:r>
          <a:endParaRPr lang="ru-RU" sz="2400" b="1" kern="1200" dirty="0"/>
        </a:p>
      </dsp:txBody>
      <dsp:txXfrm>
        <a:off x="6193792" y="1350901"/>
        <a:ext cx="2444032" cy="959764"/>
      </dsp:txXfrm>
    </dsp:sp>
    <dsp:sp modelId="{914BCA5F-3132-4CE6-8CE8-892B928A9CF2}">
      <dsp:nvSpPr>
        <dsp:cNvPr id="0" name=""/>
        <dsp:cNvSpPr/>
      </dsp:nvSpPr>
      <dsp:spPr>
        <a:xfrm rot="1693256">
          <a:off x="5642116" y="3139049"/>
          <a:ext cx="316786" cy="461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5647764" y="3208876"/>
        <a:ext cx="221750" cy="276892"/>
      </dsp:txXfrm>
    </dsp:sp>
    <dsp:sp modelId="{120A032A-D592-43B3-ABBB-64D8651D6027}">
      <dsp:nvSpPr>
        <dsp:cNvPr id="0" name=""/>
        <dsp:cNvSpPr/>
      </dsp:nvSpPr>
      <dsp:spPr>
        <a:xfrm>
          <a:off x="5364089" y="3384385"/>
          <a:ext cx="3456382" cy="1357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b="1" kern="1200" dirty="0" smtClean="0"/>
            <a:t>Повторный</a:t>
          </a:r>
          <a:endParaRPr lang="ru-RU" sz="2400" b="1" kern="1200" dirty="0"/>
        </a:p>
      </dsp:txBody>
      <dsp:txXfrm>
        <a:off x="5870264" y="3583159"/>
        <a:ext cx="2444032" cy="959764"/>
      </dsp:txXfrm>
    </dsp:sp>
    <dsp:sp modelId="{5F0A063F-6E87-4481-97FA-FC476E58CA4E}">
      <dsp:nvSpPr>
        <dsp:cNvPr id="0" name=""/>
        <dsp:cNvSpPr/>
      </dsp:nvSpPr>
      <dsp:spPr>
        <a:xfrm rot="8973821">
          <a:off x="3316512" y="3139156"/>
          <a:ext cx="261867" cy="461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3389659" y="3211555"/>
        <a:ext cx="183307" cy="276892"/>
      </dsp:txXfrm>
    </dsp:sp>
    <dsp:sp modelId="{20102915-052A-4401-AD24-938D32D27AA1}">
      <dsp:nvSpPr>
        <dsp:cNvPr id="0" name=""/>
        <dsp:cNvSpPr/>
      </dsp:nvSpPr>
      <dsp:spPr>
        <a:xfrm>
          <a:off x="539547" y="3384378"/>
          <a:ext cx="3456382" cy="1357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b="1" kern="1200" dirty="0" smtClean="0"/>
            <a:t>Внеплановый</a:t>
          </a:r>
          <a:endParaRPr lang="ru-RU" sz="2400" b="1" kern="1200" dirty="0"/>
        </a:p>
      </dsp:txBody>
      <dsp:txXfrm>
        <a:off x="1045722" y="3583152"/>
        <a:ext cx="2444032" cy="959764"/>
      </dsp:txXfrm>
    </dsp:sp>
    <dsp:sp modelId="{3FD051D6-D5D3-4307-9760-89181D49DA00}">
      <dsp:nvSpPr>
        <dsp:cNvPr id="0" name=""/>
        <dsp:cNvSpPr/>
      </dsp:nvSpPr>
      <dsp:spPr>
        <a:xfrm rot="11909949">
          <a:off x="3107584" y="2014917"/>
          <a:ext cx="151643" cy="461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3151902" y="2114431"/>
        <a:ext cx="106150" cy="276892"/>
      </dsp:txXfrm>
    </dsp:sp>
    <dsp:sp modelId="{D43511CA-05D1-4254-970E-6628CC1CDDDB}">
      <dsp:nvSpPr>
        <dsp:cNvPr id="0" name=""/>
        <dsp:cNvSpPr/>
      </dsp:nvSpPr>
      <dsp:spPr>
        <a:xfrm>
          <a:off x="0" y="1080120"/>
          <a:ext cx="3456382" cy="13573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ru-RU" sz="2400" b="1" kern="1200" dirty="0" smtClean="0"/>
            <a:t>Целево</a:t>
          </a:r>
          <a:r>
            <a:rPr lang="ru-RU" sz="1000" b="1" kern="1200" dirty="0" smtClean="0"/>
            <a:t>й</a:t>
          </a:r>
          <a:endParaRPr lang="ru-RU" sz="1000" b="1" kern="1200" dirty="0"/>
        </a:p>
      </dsp:txBody>
      <dsp:txXfrm>
        <a:off x="506175" y="1278894"/>
        <a:ext cx="2444032" cy="95976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DD2EA-CD12-47C2-A284-5F097E470C07}">
      <dsp:nvSpPr>
        <dsp:cNvPr id="0" name=""/>
        <dsp:cNvSpPr/>
      </dsp:nvSpPr>
      <dsp:spPr>
        <a:xfrm>
          <a:off x="5937159" y="2711925"/>
          <a:ext cx="380685" cy="775798"/>
        </a:xfrm>
        <a:custGeom>
          <a:avLst/>
          <a:gdLst/>
          <a:ahLst/>
          <a:cxnLst/>
          <a:rect l="0" t="0" r="0" b="0"/>
          <a:pathLst>
            <a:path>
              <a:moveTo>
                <a:pt x="380685" y="0"/>
              </a:moveTo>
              <a:lnTo>
                <a:pt x="380685" y="601376"/>
              </a:lnTo>
              <a:lnTo>
                <a:pt x="0" y="601376"/>
              </a:lnTo>
              <a:lnTo>
                <a:pt x="0" y="7757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381F3-3676-47D5-A15E-A7B04F1B43F4}">
      <dsp:nvSpPr>
        <dsp:cNvPr id="0" name=""/>
        <dsp:cNvSpPr/>
      </dsp:nvSpPr>
      <dsp:spPr>
        <a:xfrm>
          <a:off x="4006501" y="1060731"/>
          <a:ext cx="2311343" cy="455608"/>
        </a:xfrm>
        <a:custGeom>
          <a:avLst/>
          <a:gdLst/>
          <a:ahLst/>
          <a:cxnLst/>
          <a:rect l="0" t="0" r="0" b="0"/>
          <a:pathLst>
            <a:path>
              <a:moveTo>
                <a:pt x="0" y="0"/>
              </a:moveTo>
              <a:lnTo>
                <a:pt x="0" y="281186"/>
              </a:lnTo>
              <a:lnTo>
                <a:pt x="2311343" y="281186"/>
              </a:lnTo>
              <a:lnTo>
                <a:pt x="2311343" y="4556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869C3-28DA-4537-9330-3773E2F6DC76}">
      <dsp:nvSpPr>
        <dsp:cNvPr id="0" name=""/>
        <dsp:cNvSpPr/>
      </dsp:nvSpPr>
      <dsp:spPr>
        <a:xfrm>
          <a:off x="1355980" y="2783936"/>
          <a:ext cx="607045" cy="703788"/>
        </a:xfrm>
        <a:custGeom>
          <a:avLst/>
          <a:gdLst/>
          <a:ahLst/>
          <a:cxnLst/>
          <a:rect l="0" t="0" r="0" b="0"/>
          <a:pathLst>
            <a:path>
              <a:moveTo>
                <a:pt x="0" y="0"/>
              </a:moveTo>
              <a:lnTo>
                <a:pt x="0" y="529366"/>
              </a:lnTo>
              <a:lnTo>
                <a:pt x="607045" y="529366"/>
              </a:lnTo>
              <a:lnTo>
                <a:pt x="607045" y="7037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5EFD40-54D1-45ED-9DE8-A3395A82D42E}">
      <dsp:nvSpPr>
        <dsp:cNvPr id="0" name=""/>
        <dsp:cNvSpPr/>
      </dsp:nvSpPr>
      <dsp:spPr>
        <a:xfrm>
          <a:off x="1355980" y="1060731"/>
          <a:ext cx="2650520" cy="527618"/>
        </a:xfrm>
        <a:custGeom>
          <a:avLst/>
          <a:gdLst/>
          <a:ahLst/>
          <a:cxnLst/>
          <a:rect l="0" t="0" r="0" b="0"/>
          <a:pathLst>
            <a:path>
              <a:moveTo>
                <a:pt x="2650520" y="0"/>
              </a:moveTo>
              <a:lnTo>
                <a:pt x="2650520" y="353196"/>
              </a:lnTo>
              <a:lnTo>
                <a:pt x="0" y="353196"/>
              </a:lnTo>
              <a:lnTo>
                <a:pt x="0" y="5276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518B3A-992C-4975-875F-B81D44BE303D}">
      <dsp:nvSpPr>
        <dsp:cNvPr id="0" name=""/>
        <dsp:cNvSpPr/>
      </dsp:nvSpPr>
      <dsp:spPr>
        <a:xfrm>
          <a:off x="2341690" y="-134854"/>
          <a:ext cx="3329622" cy="1195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CC26C5-4A7D-4ACA-A743-8E8B6A278602}">
      <dsp:nvSpPr>
        <dsp:cNvPr id="0" name=""/>
        <dsp:cNvSpPr/>
      </dsp:nvSpPr>
      <dsp:spPr>
        <a:xfrm>
          <a:off x="2550891" y="63886"/>
          <a:ext cx="3329622" cy="11955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Кто обязан проходить обучение</a:t>
          </a:r>
          <a:endParaRPr lang="ru-RU" sz="1700" kern="1200" dirty="0"/>
        </a:p>
      </dsp:txBody>
      <dsp:txXfrm>
        <a:off x="2550891" y="63886"/>
        <a:ext cx="3329622" cy="1195586"/>
      </dsp:txXfrm>
    </dsp:sp>
    <dsp:sp modelId="{1CA53413-DB70-473A-9FD6-AB8DDF3879B3}">
      <dsp:nvSpPr>
        <dsp:cNvPr id="0" name=""/>
        <dsp:cNvSpPr/>
      </dsp:nvSpPr>
      <dsp:spPr>
        <a:xfrm>
          <a:off x="-209201" y="1588349"/>
          <a:ext cx="3130364" cy="1195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EF7BE0-BEEA-4C4E-BE0B-6D856B778A85}">
      <dsp:nvSpPr>
        <dsp:cNvPr id="0" name=""/>
        <dsp:cNvSpPr/>
      </dsp:nvSpPr>
      <dsp:spPr>
        <a:xfrm>
          <a:off x="0" y="1787091"/>
          <a:ext cx="3130364" cy="11955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Работники, занятые на работах с повышенной опасностью или там, где есть необходимость в профессиональном доборе</a:t>
          </a:r>
          <a:endParaRPr lang="ru-RU" sz="1700" kern="1200" dirty="0"/>
        </a:p>
      </dsp:txBody>
      <dsp:txXfrm>
        <a:off x="0" y="1787091"/>
        <a:ext cx="3130364" cy="1195586"/>
      </dsp:txXfrm>
    </dsp:sp>
    <dsp:sp modelId="{DB1CAFEB-DE2C-438B-B04F-A08473BBFAA9}">
      <dsp:nvSpPr>
        <dsp:cNvPr id="0" name=""/>
        <dsp:cNvSpPr/>
      </dsp:nvSpPr>
      <dsp:spPr>
        <a:xfrm>
          <a:off x="1021619" y="3487724"/>
          <a:ext cx="1882812" cy="1195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DFC88-5619-478D-B294-887B01B9944C}">
      <dsp:nvSpPr>
        <dsp:cNvPr id="0" name=""/>
        <dsp:cNvSpPr/>
      </dsp:nvSpPr>
      <dsp:spPr>
        <a:xfrm>
          <a:off x="1230821" y="3686465"/>
          <a:ext cx="1882812" cy="11955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 </a:t>
          </a:r>
          <a:r>
            <a:rPr lang="ru-RU" sz="1700" b="1" kern="1200" dirty="0" smtClean="0"/>
            <a:t>1 раз в год</a:t>
          </a:r>
          <a:endParaRPr lang="ru-RU" sz="1700" kern="1200" dirty="0"/>
        </a:p>
      </dsp:txBody>
      <dsp:txXfrm>
        <a:off x="1230821" y="3686465"/>
        <a:ext cx="1882812" cy="1195586"/>
      </dsp:txXfrm>
    </dsp:sp>
    <dsp:sp modelId="{FD7BF9FF-5023-4BC9-A379-F6EA1E1A5F9D}">
      <dsp:nvSpPr>
        <dsp:cNvPr id="0" name=""/>
        <dsp:cNvSpPr/>
      </dsp:nvSpPr>
      <dsp:spPr>
        <a:xfrm>
          <a:off x="4327297" y="1516339"/>
          <a:ext cx="3981095" cy="1195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672E50-6D1E-4CDD-BB0C-29C2D4DD5599}">
      <dsp:nvSpPr>
        <dsp:cNvPr id="0" name=""/>
        <dsp:cNvSpPr/>
      </dsp:nvSpPr>
      <dsp:spPr>
        <a:xfrm>
          <a:off x="4536499" y="1715081"/>
          <a:ext cx="3981095" cy="11955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Руководители предприятий, руководители и специалисты службы по вопросам охраны труда и члены комиссии по вопросам охраны труда</a:t>
          </a:r>
          <a:endParaRPr lang="ru-RU" sz="1700" kern="1200" dirty="0"/>
        </a:p>
      </dsp:txBody>
      <dsp:txXfrm>
        <a:off x="4536499" y="1715081"/>
        <a:ext cx="3981095" cy="1195586"/>
      </dsp:txXfrm>
    </dsp:sp>
    <dsp:sp modelId="{EFC85C01-6217-4267-8768-D720F695B229}">
      <dsp:nvSpPr>
        <dsp:cNvPr id="0" name=""/>
        <dsp:cNvSpPr/>
      </dsp:nvSpPr>
      <dsp:spPr>
        <a:xfrm>
          <a:off x="4995752" y="3487724"/>
          <a:ext cx="1882812" cy="119558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6C457A-1CC8-4E0C-8231-05214BF643F7}">
      <dsp:nvSpPr>
        <dsp:cNvPr id="0" name=""/>
        <dsp:cNvSpPr/>
      </dsp:nvSpPr>
      <dsp:spPr>
        <a:xfrm>
          <a:off x="5204954" y="3686465"/>
          <a:ext cx="1882812" cy="119558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ru-RU" sz="1700" kern="1200" dirty="0" smtClean="0"/>
            <a:t> </a:t>
          </a:r>
          <a:r>
            <a:rPr lang="ru-RU" sz="1700" b="1" kern="1200" dirty="0" smtClean="0"/>
            <a:t>1 раз в три года</a:t>
          </a:r>
          <a:endParaRPr lang="ru-RU" sz="1700" kern="1200" dirty="0"/>
        </a:p>
      </dsp:txBody>
      <dsp:txXfrm>
        <a:off x="5204954" y="3686465"/>
        <a:ext cx="1882812" cy="119558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ACA1E-BAE8-4CF1-8D21-20D680F08980}">
      <dsp:nvSpPr>
        <dsp:cNvPr id="0" name=""/>
        <dsp:cNvSpPr/>
      </dsp:nvSpPr>
      <dsp:spPr>
        <a:xfrm>
          <a:off x="3312382" y="1944232"/>
          <a:ext cx="2948300" cy="19906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b="1" kern="1200" dirty="0" smtClean="0"/>
            <a:t>Категории работников, подпадающих под обязательный медосмотр</a:t>
          </a:r>
          <a:endParaRPr lang="ru-RU" sz="2000" kern="1200" dirty="0"/>
        </a:p>
      </dsp:txBody>
      <dsp:txXfrm>
        <a:off x="3744151" y="2235754"/>
        <a:ext cx="2084762" cy="1407590"/>
      </dsp:txXfrm>
    </dsp:sp>
    <dsp:sp modelId="{8C68A9ED-C88A-45E2-9590-80EB34066522}">
      <dsp:nvSpPr>
        <dsp:cNvPr id="0" name=""/>
        <dsp:cNvSpPr/>
      </dsp:nvSpPr>
      <dsp:spPr>
        <a:xfrm rot="18619497">
          <a:off x="5543303" y="1646309"/>
          <a:ext cx="257944" cy="4994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556956" y="1775699"/>
        <a:ext cx="180561" cy="299674"/>
      </dsp:txXfrm>
    </dsp:sp>
    <dsp:sp modelId="{D55CEAE4-701B-49D9-97BB-D833F15CC5A8}">
      <dsp:nvSpPr>
        <dsp:cNvPr id="0" name=""/>
        <dsp:cNvSpPr/>
      </dsp:nvSpPr>
      <dsp:spPr>
        <a:xfrm>
          <a:off x="4845775" y="287926"/>
          <a:ext cx="3136067" cy="14689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t>Лица до 21 года</a:t>
          </a:r>
          <a:endParaRPr lang="ru-RU" sz="2000" kern="1200" dirty="0"/>
        </a:p>
      </dsp:txBody>
      <dsp:txXfrm>
        <a:off x="5305041" y="503055"/>
        <a:ext cx="2217535" cy="1038736"/>
      </dsp:txXfrm>
    </dsp:sp>
    <dsp:sp modelId="{FF1714FA-6103-4AFC-AC9A-B1C6230EC7DC}">
      <dsp:nvSpPr>
        <dsp:cNvPr id="0" name=""/>
        <dsp:cNvSpPr/>
      </dsp:nvSpPr>
      <dsp:spPr>
        <a:xfrm rot="1877414">
          <a:off x="5958205" y="3483876"/>
          <a:ext cx="269644" cy="4994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964088" y="3562761"/>
        <a:ext cx="188751" cy="299674"/>
      </dsp:txXfrm>
    </dsp:sp>
    <dsp:sp modelId="{14CE0FA7-71D2-41A4-B84A-707B5E250EBC}">
      <dsp:nvSpPr>
        <dsp:cNvPr id="0" name=""/>
        <dsp:cNvSpPr/>
      </dsp:nvSpPr>
      <dsp:spPr>
        <a:xfrm>
          <a:off x="5904650" y="3672414"/>
          <a:ext cx="2592392" cy="14689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t>Лица, занятые на тяжелых работах</a:t>
          </a:r>
          <a:endParaRPr lang="ru-RU" sz="2000" kern="1200" dirty="0"/>
        </a:p>
      </dsp:txBody>
      <dsp:txXfrm>
        <a:off x="6284297" y="3887543"/>
        <a:ext cx="1833098" cy="1038736"/>
      </dsp:txXfrm>
    </dsp:sp>
    <dsp:sp modelId="{8BDABF04-7909-485C-8B5F-4C0F2FF39F37}">
      <dsp:nvSpPr>
        <dsp:cNvPr id="0" name=""/>
        <dsp:cNvSpPr/>
      </dsp:nvSpPr>
      <dsp:spPr>
        <a:xfrm rot="8007835">
          <a:off x="3688289" y="3706750"/>
          <a:ext cx="268857" cy="4994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3756359" y="3777371"/>
        <a:ext cx="188200" cy="299674"/>
      </dsp:txXfrm>
    </dsp:sp>
    <dsp:sp modelId="{22E50C6D-919B-423B-990E-F37141AC686B}">
      <dsp:nvSpPr>
        <dsp:cNvPr id="0" name=""/>
        <dsp:cNvSpPr/>
      </dsp:nvSpPr>
      <dsp:spPr>
        <a:xfrm>
          <a:off x="1008115" y="4104449"/>
          <a:ext cx="3956456" cy="14689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t>Лица, занятые на работах с вредными или опасными условиями труда</a:t>
          </a:r>
          <a:endParaRPr lang="ru-RU" sz="2000" kern="1200" dirty="0"/>
        </a:p>
      </dsp:txBody>
      <dsp:txXfrm>
        <a:off x="1587525" y="4319578"/>
        <a:ext cx="2797636" cy="1038736"/>
      </dsp:txXfrm>
    </dsp:sp>
    <dsp:sp modelId="{40DD9EF3-5141-4E51-B00A-E4DD94190CDC}">
      <dsp:nvSpPr>
        <dsp:cNvPr id="0" name=""/>
        <dsp:cNvSpPr/>
      </dsp:nvSpPr>
      <dsp:spPr>
        <a:xfrm rot="12582314">
          <a:off x="3309511" y="1924494"/>
          <a:ext cx="271092" cy="4994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3385495" y="2044537"/>
        <a:ext cx="189764" cy="299674"/>
      </dsp:txXfrm>
    </dsp:sp>
    <dsp:sp modelId="{31069270-8BDA-41D9-BFA8-784D999232C7}">
      <dsp:nvSpPr>
        <dsp:cNvPr id="0" name=""/>
        <dsp:cNvSpPr/>
      </dsp:nvSpPr>
      <dsp:spPr>
        <a:xfrm>
          <a:off x="165016" y="359943"/>
          <a:ext cx="3617912" cy="1950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ru-RU" sz="2000" kern="1200" dirty="0" smtClean="0"/>
            <a:t>Лица, занятые на работах, где есть необходимость в профессиональном доборе</a:t>
          </a:r>
          <a:endParaRPr lang="ru-RU" sz="2000" kern="1200" dirty="0"/>
        </a:p>
      </dsp:txBody>
      <dsp:txXfrm>
        <a:off x="694847" y="645516"/>
        <a:ext cx="2558250" cy="13788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B384FB-B4E1-4787-9193-22B7A2FC709D}">
      <dsp:nvSpPr>
        <dsp:cNvPr id="0" name=""/>
        <dsp:cNvSpPr/>
      </dsp:nvSpPr>
      <dsp:spPr>
        <a:xfrm>
          <a:off x="0" y="0"/>
          <a:ext cx="6072759" cy="848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t>Единые акты</a:t>
          </a:r>
          <a:endParaRPr lang="ru-RU" sz="2200" kern="1200" dirty="0"/>
        </a:p>
      </dsp:txBody>
      <dsp:txXfrm>
        <a:off x="0" y="0"/>
        <a:ext cx="5108038" cy="848106"/>
      </dsp:txXfrm>
    </dsp:sp>
    <dsp:sp modelId="{E957616F-3BDC-4B19-8173-C1A35D53EA0F}">
      <dsp:nvSpPr>
        <dsp:cNvPr id="0" name=""/>
        <dsp:cNvSpPr/>
      </dsp:nvSpPr>
      <dsp:spPr>
        <a:xfrm>
          <a:off x="453485" y="965898"/>
          <a:ext cx="6072759" cy="848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t>Межотраслевые акты</a:t>
          </a:r>
          <a:endParaRPr lang="ru-RU" sz="2200" kern="1200" dirty="0"/>
        </a:p>
      </dsp:txBody>
      <dsp:txXfrm>
        <a:off x="453485" y="965898"/>
        <a:ext cx="5068004" cy="848106"/>
      </dsp:txXfrm>
    </dsp:sp>
    <dsp:sp modelId="{C8259B28-DCFB-4CEC-83B2-8F172CEE6BEC}">
      <dsp:nvSpPr>
        <dsp:cNvPr id="0" name=""/>
        <dsp:cNvSpPr/>
      </dsp:nvSpPr>
      <dsp:spPr>
        <a:xfrm>
          <a:off x="906970" y="1931797"/>
          <a:ext cx="6072759" cy="848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t>Акты субъектов Федерации</a:t>
          </a:r>
          <a:endParaRPr lang="ru-RU" sz="2200" kern="1200" dirty="0"/>
        </a:p>
      </dsp:txBody>
      <dsp:txXfrm>
        <a:off x="906970" y="1931797"/>
        <a:ext cx="5068004" cy="848106"/>
      </dsp:txXfrm>
    </dsp:sp>
    <dsp:sp modelId="{6A036E4A-1A2D-4E79-828B-4744CE0D2EF6}">
      <dsp:nvSpPr>
        <dsp:cNvPr id="0" name=""/>
        <dsp:cNvSpPr/>
      </dsp:nvSpPr>
      <dsp:spPr>
        <a:xfrm>
          <a:off x="1360455" y="2897695"/>
          <a:ext cx="6072759" cy="848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t>Отраслевые акты</a:t>
          </a:r>
          <a:endParaRPr lang="ru-RU" sz="2200" kern="1200" dirty="0"/>
        </a:p>
      </dsp:txBody>
      <dsp:txXfrm>
        <a:off x="1360455" y="2897695"/>
        <a:ext cx="5068004" cy="848106"/>
      </dsp:txXfrm>
    </dsp:sp>
    <dsp:sp modelId="{66ED3ADF-977C-4371-BF0B-FE30CECCFF62}">
      <dsp:nvSpPr>
        <dsp:cNvPr id="0" name=""/>
        <dsp:cNvSpPr/>
      </dsp:nvSpPr>
      <dsp:spPr>
        <a:xfrm>
          <a:off x="1813940" y="3863594"/>
          <a:ext cx="6072759" cy="8481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ru-RU" sz="2200" kern="1200" dirty="0" smtClean="0"/>
            <a:t>Нормативные правовые акты предприятия</a:t>
          </a:r>
          <a:endParaRPr lang="ru-RU" sz="2200" kern="1200" dirty="0"/>
        </a:p>
      </dsp:txBody>
      <dsp:txXfrm>
        <a:off x="1813940" y="3863594"/>
        <a:ext cx="5068004" cy="848106"/>
      </dsp:txXfrm>
    </dsp:sp>
    <dsp:sp modelId="{9CB2680E-4C10-45C0-8170-579811DB1403}">
      <dsp:nvSpPr>
        <dsp:cNvPr id="0" name=""/>
        <dsp:cNvSpPr/>
      </dsp:nvSpPr>
      <dsp:spPr>
        <a:xfrm>
          <a:off x="5521490" y="619588"/>
          <a:ext cx="551268" cy="5512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a:p>
      </dsp:txBody>
      <dsp:txXfrm>
        <a:off x="5521490" y="619588"/>
        <a:ext cx="551268" cy="551268"/>
      </dsp:txXfrm>
    </dsp:sp>
    <dsp:sp modelId="{1D14BE25-D0B7-4A11-8295-1624C6BF17BF}">
      <dsp:nvSpPr>
        <dsp:cNvPr id="0" name=""/>
        <dsp:cNvSpPr/>
      </dsp:nvSpPr>
      <dsp:spPr>
        <a:xfrm>
          <a:off x="5974975" y="1585487"/>
          <a:ext cx="551268" cy="5512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a:p>
      </dsp:txBody>
      <dsp:txXfrm>
        <a:off x="5974975" y="1585487"/>
        <a:ext cx="551268" cy="551268"/>
      </dsp:txXfrm>
    </dsp:sp>
    <dsp:sp modelId="{FA4031BA-73D5-4D70-B6CA-1D0B9A74D682}">
      <dsp:nvSpPr>
        <dsp:cNvPr id="0" name=""/>
        <dsp:cNvSpPr/>
      </dsp:nvSpPr>
      <dsp:spPr>
        <a:xfrm>
          <a:off x="6428460" y="2537250"/>
          <a:ext cx="551268" cy="5512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a:p>
      </dsp:txBody>
      <dsp:txXfrm>
        <a:off x="6428460" y="2537250"/>
        <a:ext cx="551268" cy="551268"/>
      </dsp:txXfrm>
    </dsp:sp>
    <dsp:sp modelId="{7737A960-E432-4351-BC1A-07CC120E1340}">
      <dsp:nvSpPr>
        <dsp:cNvPr id="0" name=""/>
        <dsp:cNvSpPr/>
      </dsp:nvSpPr>
      <dsp:spPr>
        <a:xfrm>
          <a:off x="6881945" y="3512572"/>
          <a:ext cx="551268" cy="551268"/>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ru-RU" sz="2500" kern="1200"/>
        </a:p>
      </dsp:txBody>
      <dsp:txXfrm>
        <a:off x="6881945" y="3512572"/>
        <a:ext cx="551268" cy="55126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ADD8E-99DA-4DE7-A2A4-130F3298EC6F}">
      <dsp:nvSpPr>
        <dsp:cNvPr id="0" name=""/>
        <dsp:cNvSpPr/>
      </dsp:nvSpPr>
      <dsp:spPr>
        <a:xfrm>
          <a:off x="8681" y="2402809"/>
          <a:ext cx="2275961" cy="1137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Сокращенная продолжительность рабочего времени</a:t>
          </a:r>
          <a:endParaRPr lang="ru-RU" sz="2000" kern="1200" dirty="0"/>
        </a:p>
      </dsp:txBody>
      <dsp:txXfrm>
        <a:off x="42011" y="2436139"/>
        <a:ext cx="2209301" cy="1071320"/>
      </dsp:txXfrm>
    </dsp:sp>
    <dsp:sp modelId="{6EA211E4-AB0C-4EDE-BBB3-164FE9B2895F}">
      <dsp:nvSpPr>
        <dsp:cNvPr id="0" name=""/>
        <dsp:cNvSpPr/>
      </dsp:nvSpPr>
      <dsp:spPr>
        <a:xfrm rot="17692822">
          <a:off x="1657911" y="1973059"/>
          <a:ext cx="2163847" cy="34463"/>
        </a:xfrm>
        <a:custGeom>
          <a:avLst/>
          <a:gdLst/>
          <a:ahLst/>
          <a:cxnLst/>
          <a:rect l="0" t="0" r="0" b="0"/>
          <a:pathLst>
            <a:path>
              <a:moveTo>
                <a:pt x="0" y="17231"/>
              </a:moveTo>
              <a:lnTo>
                <a:pt x="2163847" y="17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2685739" y="1936195"/>
        <a:ext cx="108192" cy="108192"/>
      </dsp:txXfrm>
    </dsp:sp>
    <dsp:sp modelId="{7CFA25B4-C94C-469B-85A4-B12CEB1E1533}">
      <dsp:nvSpPr>
        <dsp:cNvPr id="0" name=""/>
        <dsp:cNvSpPr/>
      </dsp:nvSpPr>
      <dsp:spPr>
        <a:xfrm>
          <a:off x="3195027" y="439792"/>
          <a:ext cx="2275961" cy="1137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для работников в возрасте до 16 лет</a:t>
          </a:r>
          <a:endParaRPr lang="ru-RU" sz="2000" kern="1200" dirty="0"/>
        </a:p>
      </dsp:txBody>
      <dsp:txXfrm>
        <a:off x="3228357" y="473122"/>
        <a:ext cx="2209301" cy="1071320"/>
      </dsp:txXfrm>
    </dsp:sp>
    <dsp:sp modelId="{F5D83962-1E17-46EA-BD0E-513ED545B76B}">
      <dsp:nvSpPr>
        <dsp:cNvPr id="0" name=""/>
        <dsp:cNvSpPr/>
      </dsp:nvSpPr>
      <dsp:spPr>
        <a:xfrm>
          <a:off x="5470989" y="991551"/>
          <a:ext cx="910384" cy="34463"/>
        </a:xfrm>
        <a:custGeom>
          <a:avLst/>
          <a:gdLst/>
          <a:ahLst/>
          <a:cxnLst/>
          <a:rect l="0" t="0" r="0" b="0"/>
          <a:pathLst>
            <a:path>
              <a:moveTo>
                <a:pt x="0" y="17231"/>
              </a:moveTo>
              <a:lnTo>
                <a:pt x="910384" y="172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03422" y="986023"/>
        <a:ext cx="45519" cy="45519"/>
      </dsp:txXfrm>
    </dsp:sp>
    <dsp:sp modelId="{05CA9FB7-EEA0-4F99-9332-12A2887C5D30}">
      <dsp:nvSpPr>
        <dsp:cNvPr id="0" name=""/>
        <dsp:cNvSpPr/>
      </dsp:nvSpPr>
      <dsp:spPr>
        <a:xfrm>
          <a:off x="6381374" y="439792"/>
          <a:ext cx="2275961" cy="1137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не более 24 часов в неделю</a:t>
          </a:r>
          <a:endParaRPr lang="ru-RU" sz="2000" kern="1200" dirty="0"/>
        </a:p>
      </dsp:txBody>
      <dsp:txXfrm>
        <a:off x="6414704" y="473122"/>
        <a:ext cx="2209301" cy="1071320"/>
      </dsp:txXfrm>
    </dsp:sp>
    <dsp:sp modelId="{801DE6E7-DCB1-47FC-ACB2-EBA2B023EB42}">
      <dsp:nvSpPr>
        <dsp:cNvPr id="0" name=""/>
        <dsp:cNvSpPr/>
      </dsp:nvSpPr>
      <dsp:spPr>
        <a:xfrm rot="19457599">
          <a:off x="2179264" y="2627398"/>
          <a:ext cx="1121142" cy="34463"/>
        </a:xfrm>
        <a:custGeom>
          <a:avLst/>
          <a:gdLst/>
          <a:ahLst/>
          <a:cxnLst/>
          <a:rect l="0" t="0" r="0" b="0"/>
          <a:pathLst>
            <a:path>
              <a:moveTo>
                <a:pt x="0" y="17231"/>
              </a:moveTo>
              <a:lnTo>
                <a:pt x="1121142" y="17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11806" y="2616601"/>
        <a:ext cx="56057" cy="56057"/>
      </dsp:txXfrm>
    </dsp:sp>
    <dsp:sp modelId="{4D17BD50-715E-4A42-AB7E-195FCC6AFC06}">
      <dsp:nvSpPr>
        <dsp:cNvPr id="0" name=""/>
        <dsp:cNvSpPr/>
      </dsp:nvSpPr>
      <dsp:spPr>
        <a:xfrm>
          <a:off x="3195027" y="1748470"/>
          <a:ext cx="2275961" cy="1137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для работников в возрасте от16 до 18 лет</a:t>
          </a:r>
          <a:endParaRPr lang="ru-RU" sz="2000" kern="1200" dirty="0"/>
        </a:p>
      </dsp:txBody>
      <dsp:txXfrm>
        <a:off x="3228357" y="1781800"/>
        <a:ext cx="2209301" cy="1071320"/>
      </dsp:txXfrm>
    </dsp:sp>
    <dsp:sp modelId="{E0DD670C-A80B-4B9A-805C-B67D33F31C03}">
      <dsp:nvSpPr>
        <dsp:cNvPr id="0" name=""/>
        <dsp:cNvSpPr/>
      </dsp:nvSpPr>
      <dsp:spPr>
        <a:xfrm>
          <a:off x="5470989" y="2300229"/>
          <a:ext cx="910384" cy="34463"/>
        </a:xfrm>
        <a:custGeom>
          <a:avLst/>
          <a:gdLst/>
          <a:ahLst/>
          <a:cxnLst/>
          <a:rect l="0" t="0" r="0" b="0"/>
          <a:pathLst>
            <a:path>
              <a:moveTo>
                <a:pt x="0" y="17231"/>
              </a:moveTo>
              <a:lnTo>
                <a:pt x="910384" y="172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03422" y="2294701"/>
        <a:ext cx="45519" cy="45519"/>
      </dsp:txXfrm>
    </dsp:sp>
    <dsp:sp modelId="{AC63F298-581F-400C-88BC-9A550F707E47}">
      <dsp:nvSpPr>
        <dsp:cNvPr id="0" name=""/>
        <dsp:cNvSpPr/>
      </dsp:nvSpPr>
      <dsp:spPr>
        <a:xfrm>
          <a:off x="6381374" y="1748470"/>
          <a:ext cx="2275961" cy="1137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не более 35 часов в неделю</a:t>
          </a:r>
          <a:endParaRPr lang="ru-RU" sz="2000" kern="1200" dirty="0"/>
        </a:p>
      </dsp:txBody>
      <dsp:txXfrm>
        <a:off x="6414704" y="1781800"/>
        <a:ext cx="2209301" cy="1071320"/>
      </dsp:txXfrm>
    </dsp:sp>
    <dsp:sp modelId="{52FEF721-DC09-4BDF-B5A0-E7CC6CCC5B3D}">
      <dsp:nvSpPr>
        <dsp:cNvPr id="0" name=""/>
        <dsp:cNvSpPr/>
      </dsp:nvSpPr>
      <dsp:spPr>
        <a:xfrm rot="2142401">
          <a:off x="2179264" y="3281737"/>
          <a:ext cx="1121142" cy="34463"/>
        </a:xfrm>
        <a:custGeom>
          <a:avLst/>
          <a:gdLst/>
          <a:ahLst/>
          <a:cxnLst/>
          <a:rect l="0" t="0" r="0" b="0"/>
          <a:pathLst>
            <a:path>
              <a:moveTo>
                <a:pt x="0" y="17231"/>
              </a:moveTo>
              <a:lnTo>
                <a:pt x="1121142" y="17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11806" y="3270940"/>
        <a:ext cx="56057" cy="56057"/>
      </dsp:txXfrm>
    </dsp:sp>
    <dsp:sp modelId="{E56D3402-4266-41E6-9FE7-ACF0F909B9F4}">
      <dsp:nvSpPr>
        <dsp:cNvPr id="0" name=""/>
        <dsp:cNvSpPr/>
      </dsp:nvSpPr>
      <dsp:spPr>
        <a:xfrm>
          <a:off x="3195027" y="3057148"/>
          <a:ext cx="2275961" cy="1137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для работников, являющимися инвалидами I и II группы</a:t>
          </a:r>
          <a:endParaRPr lang="ru-RU" sz="2000" kern="1200" dirty="0"/>
        </a:p>
      </dsp:txBody>
      <dsp:txXfrm>
        <a:off x="3228357" y="3090478"/>
        <a:ext cx="2209301" cy="1071320"/>
      </dsp:txXfrm>
    </dsp:sp>
    <dsp:sp modelId="{28B80345-268C-4A9E-940D-C65CECABA9EB}">
      <dsp:nvSpPr>
        <dsp:cNvPr id="0" name=""/>
        <dsp:cNvSpPr/>
      </dsp:nvSpPr>
      <dsp:spPr>
        <a:xfrm>
          <a:off x="5470989" y="3608907"/>
          <a:ext cx="910384" cy="34463"/>
        </a:xfrm>
        <a:custGeom>
          <a:avLst/>
          <a:gdLst/>
          <a:ahLst/>
          <a:cxnLst/>
          <a:rect l="0" t="0" r="0" b="0"/>
          <a:pathLst>
            <a:path>
              <a:moveTo>
                <a:pt x="0" y="17231"/>
              </a:moveTo>
              <a:lnTo>
                <a:pt x="910384" y="172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03422" y="3603379"/>
        <a:ext cx="45519" cy="45519"/>
      </dsp:txXfrm>
    </dsp:sp>
    <dsp:sp modelId="{3449CAB3-9767-4550-A5BE-FF4141BDDCD7}">
      <dsp:nvSpPr>
        <dsp:cNvPr id="0" name=""/>
        <dsp:cNvSpPr/>
      </dsp:nvSpPr>
      <dsp:spPr>
        <a:xfrm>
          <a:off x="6381374" y="3057148"/>
          <a:ext cx="2275961" cy="1137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не более 35 часов в неделю</a:t>
          </a:r>
          <a:endParaRPr lang="ru-RU" sz="2000" kern="1200" dirty="0"/>
        </a:p>
      </dsp:txBody>
      <dsp:txXfrm>
        <a:off x="6414704" y="3090478"/>
        <a:ext cx="2209301" cy="1071320"/>
      </dsp:txXfrm>
    </dsp:sp>
    <dsp:sp modelId="{E72EBFAE-6D6F-447A-97E2-7D6E74C8D705}">
      <dsp:nvSpPr>
        <dsp:cNvPr id="0" name=""/>
        <dsp:cNvSpPr/>
      </dsp:nvSpPr>
      <dsp:spPr>
        <a:xfrm rot="3907178">
          <a:off x="1657911" y="3936076"/>
          <a:ext cx="2163847" cy="34463"/>
        </a:xfrm>
        <a:custGeom>
          <a:avLst/>
          <a:gdLst/>
          <a:ahLst/>
          <a:cxnLst/>
          <a:rect l="0" t="0" r="0" b="0"/>
          <a:pathLst>
            <a:path>
              <a:moveTo>
                <a:pt x="0" y="17231"/>
              </a:moveTo>
              <a:lnTo>
                <a:pt x="2163847" y="17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2685739" y="3899212"/>
        <a:ext cx="108192" cy="108192"/>
      </dsp:txXfrm>
    </dsp:sp>
    <dsp:sp modelId="{4CF4AA6D-DCB1-4F4B-B636-E788FF4A56AF}">
      <dsp:nvSpPr>
        <dsp:cNvPr id="0" name=""/>
        <dsp:cNvSpPr/>
      </dsp:nvSpPr>
      <dsp:spPr>
        <a:xfrm>
          <a:off x="3195027" y="4365826"/>
          <a:ext cx="2275961" cy="1137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для работников, занятых на работах с вредными и (или) опасными условиями труда</a:t>
          </a:r>
          <a:endParaRPr lang="ru-RU" sz="2000" kern="1200" dirty="0"/>
        </a:p>
      </dsp:txBody>
      <dsp:txXfrm>
        <a:off x="3228357" y="4399156"/>
        <a:ext cx="2209301" cy="1071320"/>
      </dsp:txXfrm>
    </dsp:sp>
    <dsp:sp modelId="{5BE78214-F4F3-4468-8477-6CA31F6DCE17}">
      <dsp:nvSpPr>
        <dsp:cNvPr id="0" name=""/>
        <dsp:cNvSpPr/>
      </dsp:nvSpPr>
      <dsp:spPr>
        <a:xfrm>
          <a:off x="5470989" y="4917585"/>
          <a:ext cx="910384" cy="34463"/>
        </a:xfrm>
        <a:custGeom>
          <a:avLst/>
          <a:gdLst/>
          <a:ahLst/>
          <a:cxnLst/>
          <a:rect l="0" t="0" r="0" b="0"/>
          <a:pathLst>
            <a:path>
              <a:moveTo>
                <a:pt x="0" y="17231"/>
              </a:moveTo>
              <a:lnTo>
                <a:pt x="910384" y="172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03422" y="4912057"/>
        <a:ext cx="45519" cy="45519"/>
      </dsp:txXfrm>
    </dsp:sp>
    <dsp:sp modelId="{CC51A57A-0253-446A-B493-DF5C6B8B23C3}">
      <dsp:nvSpPr>
        <dsp:cNvPr id="0" name=""/>
        <dsp:cNvSpPr/>
      </dsp:nvSpPr>
      <dsp:spPr>
        <a:xfrm>
          <a:off x="6381374" y="4365826"/>
          <a:ext cx="2275961" cy="11379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не более 36 часов в неделю</a:t>
          </a:r>
          <a:endParaRPr lang="ru-RU" sz="2000" kern="1200" dirty="0"/>
        </a:p>
      </dsp:txBody>
      <dsp:txXfrm>
        <a:off x="6414704" y="4399156"/>
        <a:ext cx="2209301" cy="107132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D4C04-97F4-4919-8457-91D3E4F49165}">
      <dsp:nvSpPr>
        <dsp:cNvPr id="0" name=""/>
        <dsp:cNvSpPr/>
      </dsp:nvSpPr>
      <dsp:spPr>
        <a:xfrm>
          <a:off x="151539" y="1989601"/>
          <a:ext cx="2445618" cy="1682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Неполный рабочий день (неделя)</a:t>
          </a:r>
          <a:endParaRPr lang="ru-RU" sz="2100" kern="1200" dirty="0"/>
        </a:p>
      </dsp:txBody>
      <dsp:txXfrm>
        <a:off x="200819" y="2038881"/>
        <a:ext cx="2347058" cy="1583988"/>
      </dsp:txXfrm>
    </dsp:sp>
    <dsp:sp modelId="{14A642C9-F19B-42AC-A727-72F3C7D3A729}">
      <dsp:nvSpPr>
        <dsp:cNvPr id="0" name=""/>
        <dsp:cNvSpPr/>
      </dsp:nvSpPr>
      <dsp:spPr>
        <a:xfrm rot="18829602">
          <a:off x="2173690" y="1810186"/>
          <a:ext cx="2754067" cy="54492"/>
        </a:xfrm>
        <a:custGeom>
          <a:avLst/>
          <a:gdLst/>
          <a:ahLst/>
          <a:cxnLst/>
          <a:rect l="0" t="0" r="0" b="0"/>
          <a:pathLst>
            <a:path>
              <a:moveTo>
                <a:pt x="0" y="27246"/>
              </a:moveTo>
              <a:lnTo>
                <a:pt x="2754067"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a:off x="3481873" y="1768580"/>
        <a:ext cx="137703" cy="137703"/>
      </dsp:txXfrm>
    </dsp:sp>
    <dsp:sp modelId="{B6CAD9C3-315D-4096-BDC2-144C428B24F0}">
      <dsp:nvSpPr>
        <dsp:cNvPr id="0" name=""/>
        <dsp:cNvSpPr/>
      </dsp:nvSpPr>
      <dsp:spPr>
        <a:xfrm>
          <a:off x="4504292" y="2713"/>
          <a:ext cx="3365097" cy="1682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беременные женщины</a:t>
          </a:r>
          <a:endParaRPr lang="ru-RU" sz="2100" kern="1200" dirty="0"/>
        </a:p>
      </dsp:txBody>
      <dsp:txXfrm>
        <a:off x="4553572" y="51993"/>
        <a:ext cx="3266537" cy="1583988"/>
      </dsp:txXfrm>
    </dsp:sp>
    <dsp:sp modelId="{9B41D89D-040D-4E35-984C-A638FEF79287}">
      <dsp:nvSpPr>
        <dsp:cNvPr id="0" name=""/>
        <dsp:cNvSpPr/>
      </dsp:nvSpPr>
      <dsp:spPr>
        <a:xfrm rot="21506367">
          <a:off x="2596803" y="2777651"/>
          <a:ext cx="1907842" cy="54492"/>
        </a:xfrm>
        <a:custGeom>
          <a:avLst/>
          <a:gdLst/>
          <a:ahLst/>
          <a:cxnLst/>
          <a:rect l="0" t="0" r="0" b="0"/>
          <a:pathLst>
            <a:path>
              <a:moveTo>
                <a:pt x="0" y="27246"/>
              </a:moveTo>
              <a:lnTo>
                <a:pt x="1907842"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503028" y="2757201"/>
        <a:ext cx="95392" cy="95392"/>
      </dsp:txXfrm>
    </dsp:sp>
    <dsp:sp modelId="{A2AB0857-2E5C-42E3-BAE6-DC186D37BEED}">
      <dsp:nvSpPr>
        <dsp:cNvPr id="0" name=""/>
        <dsp:cNvSpPr/>
      </dsp:nvSpPr>
      <dsp:spPr>
        <a:xfrm>
          <a:off x="4504292" y="1937644"/>
          <a:ext cx="3365097" cy="1682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один из родителей (опекун, попечитель), имеющий ребенка в возрасте до 14 лет (ребенка-инвалида в возрасте до 18 лет)</a:t>
          </a:r>
          <a:endParaRPr lang="ru-RU" sz="2100" kern="1200" dirty="0"/>
        </a:p>
      </dsp:txBody>
      <dsp:txXfrm>
        <a:off x="4553572" y="1986924"/>
        <a:ext cx="3266537" cy="1583988"/>
      </dsp:txXfrm>
    </dsp:sp>
    <dsp:sp modelId="{E7D29832-483D-456D-A349-5616C0644358}">
      <dsp:nvSpPr>
        <dsp:cNvPr id="0" name=""/>
        <dsp:cNvSpPr/>
      </dsp:nvSpPr>
      <dsp:spPr>
        <a:xfrm rot="2678085">
          <a:off x="2210691" y="3745116"/>
          <a:ext cx="2680066" cy="54492"/>
        </a:xfrm>
        <a:custGeom>
          <a:avLst/>
          <a:gdLst/>
          <a:ahLst/>
          <a:cxnLst/>
          <a:rect l="0" t="0" r="0" b="0"/>
          <a:pathLst>
            <a:path>
              <a:moveTo>
                <a:pt x="0" y="27246"/>
              </a:moveTo>
              <a:lnTo>
                <a:pt x="2680066"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a:off x="3483723" y="3705361"/>
        <a:ext cx="134003" cy="134003"/>
      </dsp:txXfrm>
    </dsp:sp>
    <dsp:sp modelId="{82CB7221-5888-495E-85C9-F36CD20F5406}">
      <dsp:nvSpPr>
        <dsp:cNvPr id="0" name=""/>
        <dsp:cNvSpPr/>
      </dsp:nvSpPr>
      <dsp:spPr>
        <a:xfrm>
          <a:off x="4504292" y="3872575"/>
          <a:ext cx="3365097" cy="1682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 лица, осуществляющие уход за больным членом семьи в соответствии с медицинским заключением</a:t>
          </a:r>
          <a:endParaRPr lang="ru-RU" sz="2100" kern="1200" dirty="0"/>
        </a:p>
      </dsp:txBody>
      <dsp:txXfrm>
        <a:off x="4553572" y="3921855"/>
        <a:ext cx="3266537" cy="158398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4ADD8E-99DA-4DE7-A2A4-130F3298EC6F}">
      <dsp:nvSpPr>
        <dsp:cNvPr id="0" name=""/>
        <dsp:cNvSpPr/>
      </dsp:nvSpPr>
      <dsp:spPr>
        <a:xfrm>
          <a:off x="155960" y="2586264"/>
          <a:ext cx="1787713"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Продолжительность ежедневной работы (смены) </a:t>
          </a:r>
          <a:endParaRPr lang="ru-RU" sz="1600" kern="1200" dirty="0"/>
        </a:p>
      </dsp:txBody>
      <dsp:txXfrm>
        <a:off x="177105" y="2607409"/>
        <a:ext cx="1745423" cy="679639"/>
      </dsp:txXfrm>
    </dsp:sp>
    <dsp:sp modelId="{6EA211E4-AB0C-4EDE-BBB3-164FE9B2895F}">
      <dsp:nvSpPr>
        <dsp:cNvPr id="0" name=""/>
        <dsp:cNvSpPr/>
      </dsp:nvSpPr>
      <dsp:spPr>
        <a:xfrm rot="17301525">
          <a:off x="1011424" y="1644681"/>
          <a:ext cx="2721762" cy="21863"/>
        </a:xfrm>
        <a:custGeom>
          <a:avLst/>
          <a:gdLst/>
          <a:ahLst/>
          <a:cxnLst/>
          <a:rect l="0" t="0" r="0" b="0"/>
          <a:pathLst>
            <a:path>
              <a:moveTo>
                <a:pt x="0" y="10931"/>
              </a:moveTo>
              <a:lnTo>
                <a:pt x="2721762" y="10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p>
      </dsp:txBody>
      <dsp:txXfrm>
        <a:off x="2304261" y="1587568"/>
        <a:ext cx="136088" cy="136088"/>
      </dsp:txXfrm>
    </dsp:sp>
    <dsp:sp modelId="{7CFA25B4-C94C-469B-85A4-B12CEB1E1533}">
      <dsp:nvSpPr>
        <dsp:cNvPr id="0" name=""/>
        <dsp:cNvSpPr/>
      </dsp:nvSpPr>
      <dsp:spPr>
        <a:xfrm>
          <a:off x="2800936" y="3031"/>
          <a:ext cx="1817399"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для работников в возрасте от 15 до 16 лет </a:t>
          </a:r>
          <a:endParaRPr lang="ru-RU" sz="1600" kern="1200" dirty="0"/>
        </a:p>
      </dsp:txBody>
      <dsp:txXfrm>
        <a:off x="2822081" y="24176"/>
        <a:ext cx="1775109" cy="679639"/>
      </dsp:txXfrm>
    </dsp:sp>
    <dsp:sp modelId="{F5D83962-1E17-46EA-BD0E-513ED545B76B}">
      <dsp:nvSpPr>
        <dsp:cNvPr id="0" name=""/>
        <dsp:cNvSpPr/>
      </dsp:nvSpPr>
      <dsp:spPr>
        <a:xfrm rot="9981">
          <a:off x="4618332" y="355338"/>
          <a:ext cx="1566520" cy="21863"/>
        </a:xfrm>
        <a:custGeom>
          <a:avLst/>
          <a:gdLst/>
          <a:ahLst/>
          <a:cxnLst/>
          <a:rect l="0" t="0" r="0" b="0"/>
          <a:pathLst>
            <a:path>
              <a:moveTo>
                <a:pt x="0" y="10931"/>
              </a:moveTo>
              <a:lnTo>
                <a:pt x="1566520" y="109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62429" y="327107"/>
        <a:ext cx="78326" cy="78326"/>
      </dsp:txXfrm>
    </dsp:sp>
    <dsp:sp modelId="{05CA9FB7-EEA0-4F99-9332-12A2887C5D30}">
      <dsp:nvSpPr>
        <dsp:cNvPr id="0" name=""/>
        <dsp:cNvSpPr/>
      </dsp:nvSpPr>
      <dsp:spPr>
        <a:xfrm>
          <a:off x="6184849" y="7580"/>
          <a:ext cx="1443858"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5 часов</a:t>
          </a:r>
          <a:endParaRPr lang="ru-RU" sz="1600" kern="1200" dirty="0"/>
        </a:p>
      </dsp:txBody>
      <dsp:txXfrm>
        <a:off x="6205994" y="28725"/>
        <a:ext cx="1401568" cy="679639"/>
      </dsp:txXfrm>
    </dsp:sp>
    <dsp:sp modelId="{801DE6E7-DCB1-47FC-ACB2-EBA2B023EB42}">
      <dsp:nvSpPr>
        <dsp:cNvPr id="0" name=""/>
        <dsp:cNvSpPr/>
      </dsp:nvSpPr>
      <dsp:spPr>
        <a:xfrm rot="17763579">
          <a:off x="1396606" y="2059790"/>
          <a:ext cx="1951398" cy="21863"/>
        </a:xfrm>
        <a:custGeom>
          <a:avLst/>
          <a:gdLst/>
          <a:ahLst/>
          <a:cxnLst/>
          <a:rect l="0" t="0" r="0" b="0"/>
          <a:pathLst>
            <a:path>
              <a:moveTo>
                <a:pt x="0" y="10931"/>
              </a:moveTo>
              <a:lnTo>
                <a:pt x="1951398" y="10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2323520" y="2021937"/>
        <a:ext cx="97569" cy="97569"/>
      </dsp:txXfrm>
    </dsp:sp>
    <dsp:sp modelId="{4D17BD50-715E-4A42-AB7E-195FCC6AFC06}">
      <dsp:nvSpPr>
        <dsp:cNvPr id="0" name=""/>
        <dsp:cNvSpPr/>
      </dsp:nvSpPr>
      <dsp:spPr>
        <a:xfrm>
          <a:off x="2800936" y="833250"/>
          <a:ext cx="1797430"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для работников в возрасте от16 до 18 лет</a:t>
          </a:r>
          <a:endParaRPr lang="ru-RU" sz="1600" kern="1200" dirty="0"/>
        </a:p>
      </dsp:txBody>
      <dsp:txXfrm>
        <a:off x="2822081" y="854395"/>
        <a:ext cx="1755140" cy="679639"/>
      </dsp:txXfrm>
    </dsp:sp>
    <dsp:sp modelId="{E0DD670C-A80B-4B9A-805C-B67D33F31C03}">
      <dsp:nvSpPr>
        <dsp:cNvPr id="0" name=""/>
        <dsp:cNvSpPr/>
      </dsp:nvSpPr>
      <dsp:spPr>
        <a:xfrm>
          <a:off x="4598367" y="1183283"/>
          <a:ext cx="1496602" cy="21863"/>
        </a:xfrm>
        <a:custGeom>
          <a:avLst/>
          <a:gdLst/>
          <a:ahLst/>
          <a:cxnLst/>
          <a:rect l="0" t="0" r="0" b="0"/>
          <a:pathLst>
            <a:path>
              <a:moveTo>
                <a:pt x="0" y="10931"/>
              </a:moveTo>
              <a:lnTo>
                <a:pt x="1496602" y="109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09253" y="1156800"/>
        <a:ext cx="74830" cy="74830"/>
      </dsp:txXfrm>
    </dsp:sp>
    <dsp:sp modelId="{AC63F298-581F-400C-88BC-9A550F707E47}">
      <dsp:nvSpPr>
        <dsp:cNvPr id="0" name=""/>
        <dsp:cNvSpPr/>
      </dsp:nvSpPr>
      <dsp:spPr>
        <a:xfrm>
          <a:off x="6094969" y="833250"/>
          <a:ext cx="1443858"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7 часов</a:t>
          </a:r>
          <a:endParaRPr lang="ru-RU" sz="1600" kern="1200" dirty="0"/>
        </a:p>
      </dsp:txBody>
      <dsp:txXfrm>
        <a:off x="6116114" y="854395"/>
        <a:ext cx="1401568" cy="679639"/>
      </dsp:txXfrm>
    </dsp:sp>
    <dsp:sp modelId="{52FEF721-DC09-4BDF-B5A0-E7CC6CCC5B3D}">
      <dsp:nvSpPr>
        <dsp:cNvPr id="0" name=""/>
        <dsp:cNvSpPr/>
      </dsp:nvSpPr>
      <dsp:spPr>
        <a:xfrm rot="18903013">
          <a:off x="1766660" y="2508417"/>
          <a:ext cx="1211290" cy="21863"/>
        </a:xfrm>
        <a:custGeom>
          <a:avLst/>
          <a:gdLst/>
          <a:ahLst/>
          <a:cxnLst/>
          <a:rect l="0" t="0" r="0" b="0"/>
          <a:pathLst>
            <a:path>
              <a:moveTo>
                <a:pt x="0" y="10931"/>
              </a:moveTo>
              <a:lnTo>
                <a:pt x="1211290" y="10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42023" y="2489066"/>
        <a:ext cx="60564" cy="60564"/>
      </dsp:txXfrm>
    </dsp:sp>
    <dsp:sp modelId="{E56D3402-4266-41E6-9FE7-ACF0F909B9F4}">
      <dsp:nvSpPr>
        <dsp:cNvPr id="0" name=""/>
        <dsp:cNvSpPr/>
      </dsp:nvSpPr>
      <dsp:spPr>
        <a:xfrm>
          <a:off x="2800936" y="1663469"/>
          <a:ext cx="1777447" cy="855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для учащихся, совмещающих работу с учебой, в возрасте 14-16 лет</a:t>
          </a:r>
          <a:endParaRPr lang="ru-RU" sz="1600" kern="1200" dirty="0"/>
        </a:p>
      </dsp:txBody>
      <dsp:txXfrm>
        <a:off x="2826007" y="1688540"/>
        <a:ext cx="1727305" cy="805856"/>
      </dsp:txXfrm>
    </dsp:sp>
    <dsp:sp modelId="{24A0CDC4-B809-4164-824E-5324CF2CF100}">
      <dsp:nvSpPr>
        <dsp:cNvPr id="0" name=""/>
        <dsp:cNvSpPr/>
      </dsp:nvSpPr>
      <dsp:spPr>
        <a:xfrm rot="21577326">
          <a:off x="4578366" y="2075342"/>
          <a:ext cx="1575110" cy="21863"/>
        </a:xfrm>
        <a:custGeom>
          <a:avLst/>
          <a:gdLst/>
          <a:ahLst/>
          <a:cxnLst/>
          <a:rect l="0" t="0" r="0" b="0"/>
          <a:pathLst>
            <a:path>
              <a:moveTo>
                <a:pt x="0" y="10931"/>
              </a:moveTo>
              <a:lnTo>
                <a:pt x="1575110" y="109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26544" y="2046896"/>
        <a:ext cx="78755" cy="78755"/>
      </dsp:txXfrm>
    </dsp:sp>
    <dsp:sp modelId="{AB219653-7FAE-48AD-8CE2-BCA9C50BC910}">
      <dsp:nvSpPr>
        <dsp:cNvPr id="0" name=""/>
        <dsp:cNvSpPr/>
      </dsp:nvSpPr>
      <dsp:spPr>
        <a:xfrm>
          <a:off x="6153460" y="1720115"/>
          <a:ext cx="1443858"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 2,5 часа</a:t>
          </a:r>
          <a:endParaRPr lang="ru-RU" sz="1600" kern="1200" dirty="0"/>
        </a:p>
      </dsp:txBody>
      <dsp:txXfrm>
        <a:off x="6174605" y="1741260"/>
        <a:ext cx="1401568" cy="679639"/>
      </dsp:txXfrm>
    </dsp:sp>
    <dsp:sp modelId="{DC83743A-B0A4-4536-A831-9D48433D98EB}">
      <dsp:nvSpPr>
        <dsp:cNvPr id="0" name=""/>
        <dsp:cNvSpPr/>
      </dsp:nvSpPr>
      <dsp:spPr>
        <a:xfrm rot="365963">
          <a:off x="1941234" y="2982100"/>
          <a:ext cx="862142" cy="21863"/>
        </a:xfrm>
        <a:custGeom>
          <a:avLst/>
          <a:gdLst/>
          <a:ahLst/>
          <a:cxnLst/>
          <a:rect l="0" t="0" r="0" b="0"/>
          <a:pathLst>
            <a:path>
              <a:moveTo>
                <a:pt x="0" y="10931"/>
              </a:moveTo>
              <a:lnTo>
                <a:pt x="862142" y="10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50751" y="2971478"/>
        <a:ext cx="43107" cy="43107"/>
      </dsp:txXfrm>
    </dsp:sp>
    <dsp:sp modelId="{C7D4D94D-F97D-4CD4-B77C-A983FF3490D1}">
      <dsp:nvSpPr>
        <dsp:cNvPr id="0" name=""/>
        <dsp:cNvSpPr/>
      </dsp:nvSpPr>
      <dsp:spPr>
        <a:xfrm>
          <a:off x="2800936" y="2627757"/>
          <a:ext cx="1757464" cy="8221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для учащихся, совмещающих работу с учебой, в возрасте 16-18 лет</a:t>
          </a:r>
          <a:endParaRPr lang="ru-RU" sz="1600" kern="1200" dirty="0"/>
        </a:p>
      </dsp:txBody>
      <dsp:txXfrm>
        <a:off x="2825016" y="2651837"/>
        <a:ext cx="1709304" cy="773994"/>
      </dsp:txXfrm>
    </dsp:sp>
    <dsp:sp modelId="{7172070A-78BB-49BE-B44B-138AA8374A90}">
      <dsp:nvSpPr>
        <dsp:cNvPr id="0" name=""/>
        <dsp:cNvSpPr/>
      </dsp:nvSpPr>
      <dsp:spPr>
        <a:xfrm rot="21530128">
          <a:off x="4558242" y="3012316"/>
          <a:ext cx="1533824" cy="21863"/>
        </a:xfrm>
        <a:custGeom>
          <a:avLst/>
          <a:gdLst/>
          <a:ahLst/>
          <a:cxnLst/>
          <a:rect l="0" t="0" r="0" b="0"/>
          <a:pathLst>
            <a:path>
              <a:moveTo>
                <a:pt x="0" y="10931"/>
              </a:moveTo>
              <a:lnTo>
                <a:pt x="1533824" y="109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286809" y="2984902"/>
        <a:ext cx="76691" cy="76691"/>
      </dsp:txXfrm>
    </dsp:sp>
    <dsp:sp modelId="{D3BF3CBA-4C7B-4E60-AD60-63D4AE1F7BFD}">
      <dsp:nvSpPr>
        <dsp:cNvPr id="0" name=""/>
        <dsp:cNvSpPr/>
      </dsp:nvSpPr>
      <dsp:spPr>
        <a:xfrm>
          <a:off x="6091908" y="2646697"/>
          <a:ext cx="1443858"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4 часа</a:t>
          </a:r>
          <a:endParaRPr lang="ru-RU" sz="1600" kern="1200" dirty="0"/>
        </a:p>
      </dsp:txBody>
      <dsp:txXfrm>
        <a:off x="6113053" y="2667842"/>
        <a:ext cx="1401568" cy="679639"/>
      </dsp:txXfrm>
    </dsp:sp>
    <dsp:sp modelId="{D0383B39-4B46-492D-9CA9-0D3469A3CBD3}">
      <dsp:nvSpPr>
        <dsp:cNvPr id="0" name=""/>
        <dsp:cNvSpPr/>
      </dsp:nvSpPr>
      <dsp:spPr>
        <a:xfrm rot="2915235">
          <a:off x="1724316" y="3422265"/>
          <a:ext cx="1295978" cy="21863"/>
        </a:xfrm>
        <a:custGeom>
          <a:avLst/>
          <a:gdLst/>
          <a:ahLst/>
          <a:cxnLst/>
          <a:rect l="0" t="0" r="0" b="0"/>
          <a:pathLst>
            <a:path>
              <a:moveTo>
                <a:pt x="0" y="10931"/>
              </a:moveTo>
              <a:lnTo>
                <a:pt x="1295978" y="10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39905" y="3400798"/>
        <a:ext cx="64798" cy="64798"/>
      </dsp:txXfrm>
    </dsp:sp>
    <dsp:sp modelId="{86CB38A5-7F22-40F1-9B9E-F16B2BC16D12}">
      <dsp:nvSpPr>
        <dsp:cNvPr id="0" name=""/>
        <dsp:cNvSpPr/>
      </dsp:nvSpPr>
      <dsp:spPr>
        <a:xfrm>
          <a:off x="2800936" y="3558201"/>
          <a:ext cx="1838710"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для инвалидов</a:t>
          </a:r>
          <a:endParaRPr lang="ru-RU" sz="1600" kern="1200" dirty="0"/>
        </a:p>
      </dsp:txBody>
      <dsp:txXfrm>
        <a:off x="2822081" y="3579346"/>
        <a:ext cx="1796420" cy="679639"/>
      </dsp:txXfrm>
    </dsp:sp>
    <dsp:sp modelId="{D8EDA070-1848-45E2-AAD8-906CB61EE1F8}">
      <dsp:nvSpPr>
        <dsp:cNvPr id="0" name=""/>
        <dsp:cNvSpPr/>
      </dsp:nvSpPr>
      <dsp:spPr>
        <a:xfrm rot="21455421">
          <a:off x="4638991" y="3877061"/>
          <a:ext cx="1482868" cy="21863"/>
        </a:xfrm>
        <a:custGeom>
          <a:avLst/>
          <a:gdLst/>
          <a:ahLst/>
          <a:cxnLst/>
          <a:rect l="0" t="0" r="0" b="0"/>
          <a:pathLst>
            <a:path>
              <a:moveTo>
                <a:pt x="0" y="10931"/>
              </a:moveTo>
              <a:lnTo>
                <a:pt x="1482868" y="109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43354" y="3850921"/>
        <a:ext cx="74143" cy="74143"/>
      </dsp:txXfrm>
    </dsp:sp>
    <dsp:sp modelId="{B3FFEED6-93DF-4553-B5ED-6F79C6A48272}">
      <dsp:nvSpPr>
        <dsp:cNvPr id="0" name=""/>
        <dsp:cNvSpPr/>
      </dsp:nvSpPr>
      <dsp:spPr>
        <a:xfrm>
          <a:off x="6121204" y="3495855"/>
          <a:ext cx="1443858"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в соответствии с медицинским заключением</a:t>
          </a:r>
          <a:endParaRPr lang="ru-RU" sz="1600" kern="1200" dirty="0"/>
        </a:p>
      </dsp:txBody>
      <dsp:txXfrm>
        <a:off x="6142349" y="3517000"/>
        <a:ext cx="1401568" cy="679639"/>
      </dsp:txXfrm>
    </dsp:sp>
    <dsp:sp modelId="{E72EBFAE-6D6F-447A-97E2-7D6E74C8D705}">
      <dsp:nvSpPr>
        <dsp:cNvPr id="0" name=""/>
        <dsp:cNvSpPr/>
      </dsp:nvSpPr>
      <dsp:spPr>
        <a:xfrm rot="4131719">
          <a:off x="1183696" y="4044929"/>
          <a:ext cx="2377217" cy="21863"/>
        </a:xfrm>
        <a:custGeom>
          <a:avLst/>
          <a:gdLst/>
          <a:ahLst/>
          <a:cxnLst/>
          <a:rect l="0" t="0" r="0" b="0"/>
          <a:pathLst>
            <a:path>
              <a:moveTo>
                <a:pt x="0" y="10931"/>
              </a:moveTo>
              <a:lnTo>
                <a:pt x="2377217" y="109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2312874" y="3996431"/>
        <a:ext cx="118860" cy="118860"/>
      </dsp:txXfrm>
    </dsp:sp>
    <dsp:sp modelId="{4CF4AA6D-DCB1-4F4B-B636-E788FF4A56AF}">
      <dsp:nvSpPr>
        <dsp:cNvPr id="0" name=""/>
        <dsp:cNvSpPr/>
      </dsp:nvSpPr>
      <dsp:spPr>
        <a:xfrm>
          <a:off x="2800936" y="4497496"/>
          <a:ext cx="1698324" cy="13339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для работников, занятых на работах с вредными и (или) опасными условиями труда</a:t>
          </a:r>
          <a:endParaRPr lang="ru-RU" sz="1600" kern="1200" dirty="0"/>
        </a:p>
      </dsp:txBody>
      <dsp:txXfrm>
        <a:off x="2840007" y="4536567"/>
        <a:ext cx="1620182" cy="1255853"/>
      </dsp:txXfrm>
    </dsp:sp>
    <dsp:sp modelId="{5BE78214-F4F3-4468-8477-6CA31F6DCE17}">
      <dsp:nvSpPr>
        <dsp:cNvPr id="0" name=""/>
        <dsp:cNvSpPr/>
      </dsp:nvSpPr>
      <dsp:spPr>
        <a:xfrm rot="19457599">
          <a:off x="4432408" y="4946007"/>
          <a:ext cx="711246" cy="21863"/>
        </a:xfrm>
        <a:custGeom>
          <a:avLst/>
          <a:gdLst/>
          <a:ahLst/>
          <a:cxnLst/>
          <a:rect l="0" t="0" r="0" b="0"/>
          <a:pathLst>
            <a:path>
              <a:moveTo>
                <a:pt x="0" y="10931"/>
              </a:moveTo>
              <a:lnTo>
                <a:pt x="711246" y="109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770251" y="4939158"/>
        <a:ext cx="35562" cy="35562"/>
      </dsp:txXfrm>
    </dsp:sp>
    <dsp:sp modelId="{CC51A57A-0253-446A-B493-DF5C6B8B23C3}">
      <dsp:nvSpPr>
        <dsp:cNvPr id="0" name=""/>
        <dsp:cNvSpPr/>
      </dsp:nvSpPr>
      <dsp:spPr>
        <a:xfrm>
          <a:off x="5076803" y="4388420"/>
          <a:ext cx="1443858"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при 36-часовой рабочей неделе</a:t>
          </a:r>
          <a:endParaRPr lang="ru-RU" sz="1600" kern="1200" dirty="0"/>
        </a:p>
      </dsp:txBody>
      <dsp:txXfrm>
        <a:off x="5097948" y="4409565"/>
        <a:ext cx="1401568" cy="679639"/>
      </dsp:txXfrm>
    </dsp:sp>
    <dsp:sp modelId="{6F58E2E3-EB28-4B22-BF06-79E1EE7B36A3}">
      <dsp:nvSpPr>
        <dsp:cNvPr id="0" name=""/>
        <dsp:cNvSpPr/>
      </dsp:nvSpPr>
      <dsp:spPr>
        <a:xfrm>
          <a:off x="6520662" y="4738453"/>
          <a:ext cx="577543" cy="21863"/>
        </a:xfrm>
        <a:custGeom>
          <a:avLst/>
          <a:gdLst/>
          <a:ahLst/>
          <a:cxnLst/>
          <a:rect l="0" t="0" r="0" b="0"/>
          <a:pathLst>
            <a:path>
              <a:moveTo>
                <a:pt x="0" y="10931"/>
              </a:moveTo>
              <a:lnTo>
                <a:pt x="577543" y="109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794995" y="4734946"/>
        <a:ext cx="28877" cy="28877"/>
      </dsp:txXfrm>
    </dsp:sp>
    <dsp:sp modelId="{970D5DE3-3F84-49C3-86B1-98C78B64BBC9}">
      <dsp:nvSpPr>
        <dsp:cNvPr id="0" name=""/>
        <dsp:cNvSpPr/>
      </dsp:nvSpPr>
      <dsp:spPr>
        <a:xfrm>
          <a:off x="7098205" y="4388420"/>
          <a:ext cx="1443858"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 8 часов</a:t>
          </a:r>
          <a:endParaRPr lang="ru-RU" sz="1600" kern="1200" dirty="0"/>
        </a:p>
      </dsp:txBody>
      <dsp:txXfrm>
        <a:off x="7119350" y="4409565"/>
        <a:ext cx="1401568" cy="679639"/>
      </dsp:txXfrm>
    </dsp:sp>
    <dsp:sp modelId="{F9DDBF8C-E47B-495D-B47A-391F5107D450}">
      <dsp:nvSpPr>
        <dsp:cNvPr id="0" name=""/>
        <dsp:cNvSpPr/>
      </dsp:nvSpPr>
      <dsp:spPr>
        <a:xfrm rot="2142401">
          <a:off x="4432408" y="5361117"/>
          <a:ext cx="711246" cy="21863"/>
        </a:xfrm>
        <a:custGeom>
          <a:avLst/>
          <a:gdLst/>
          <a:ahLst/>
          <a:cxnLst/>
          <a:rect l="0" t="0" r="0" b="0"/>
          <a:pathLst>
            <a:path>
              <a:moveTo>
                <a:pt x="0" y="10931"/>
              </a:moveTo>
              <a:lnTo>
                <a:pt x="711246" y="109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770251" y="5354267"/>
        <a:ext cx="35562" cy="35562"/>
      </dsp:txXfrm>
    </dsp:sp>
    <dsp:sp modelId="{993526B1-1FAD-4B64-AF63-C412E3D33E20}">
      <dsp:nvSpPr>
        <dsp:cNvPr id="0" name=""/>
        <dsp:cNvSpPr/>
      </dsp:nvSpPr>
      <dsp:spPr>
        <a:xfrm>
          <a:off x="5076803" y="5218638"/>
          <a:ext cx="1443858"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при 30-часовой рабочей неделе и менее </a:t>
          </a:r>
          <a:endParaRPr lang="ru-RU" sz="1600" kern="1200" dirty="0"/>
        </a:p>
      </dsp:txBody>
      <dsp:txXfrm>
        <a:off x="5097948" y="5239783"/>
        <a:ext cx="1401568" cy="679639"/>
      </dsp:txXfrm>
    </dsp:sp>
    <dsp:sp modelId="{42F11B00-C01D-4B42-9CA7-8B8F4A2F4730}">
      <dsp:nvSpPr>
        <dsp:cNvPr id="0" name=""/>
        <dsp:cNvSpPr/>
      </dsp:nvSpPr>
      <dsp:spPr>
        <a:xfrm>
          <a:off x="6520662" y="5568671"/>
          <a:ext cx="577543" cy="21863"/>
        </a:xfrm>
        <a:custGeom>
          <a:avLst/>
          <a:gdLst/>
          <a:ahLst/>
          <a:cxnLst/>
          <a:rect l="0" t="0" r="0" b="0"/>
          <a:pathLst>
            <a:path>
              <a:moveTo>
                <a:pt x="0" y="10931"/>
              </a:moveTo>
              <a:lnTo>
                <a:pt x="577543" y="109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794995" y="5565164"/>
        <a:ext cx="28877" cy="28877"/>
      </dsp:txXfrm>
    </dsp:sp>
    <dsp:sp modelId="{AF67C592-7D01-4D6F-8375-0D601D6E5DAF}">
      <dsp:nvSpPr>
        <dsp:cNvPr id="0" name=""/>
        <dsp:cNvSpPr/>
      </dsp:nvSpPr>
      <dsp:spPr>
        <a:xfrm>
          <a:off x="7098205" y="5218638"/>
          <a:ext cx="1443858" cy="72192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6 часов</a:t>
          </a:r>
          <a:endParaRPr lang="ru-RU" sz="2000" kern="1200" dirty="0"/>
        </a:p>
      </dsp:txBody>
      <dsp:txXfrm>
        <a:off x="7119350" y="5239783"/>
        <a:ext cx="1401568" cy="67963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A7BA2-0C53-4D95-9E75-808E50138831}">
      <dsp:nvSpPr>
        <dsp:cNvPr id="0" name=""/>
        <dsp:cNvSpPr/>
      </dsp:nvSpPr>
      <dsp:spPr>
        <a:xfrm>
          <a:off x="3458006" y="231144"/>
          <a:ext cx="1646364" cy="16463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К работе в ночное время не допускаются</a:t>
          </a:r>
          <a:endParaRPr lang="ru-RU" sz="1600" kern="1200" dirty="0"/>
        </a:p>
      </dsp:txBody>
      <dsp:txXfrm>
        <a:off x="3699110" y="472248"/>
        <a:ext cx="1164156" cy="1164156"/>
      </dsp:txXfrm>
    </dsp:sp>
    <dsp:sp modelId="{92D1F21F-A186-45BC-A596-535FB8E052DC}">
      <dsp:nvSpPr>
        <dsp:cNvPr id="0" name=""/>
        <dsp:cNvSpPr/>
      </dsp:nvSpPr>
      <dsp:spPr>
        <a:xfrm rot="7668397">
          <a:off x="2124129" y="2496979"/>
          <a:ext cx="2048917" cy="34277"/>
        </a:xfrm>
        <a:custGeom>
          <a:avLst/>
          <a:gdLst/>
          <a:ahLst/>
          <a:cxnLst/>
          <a:rect l="0" t="0" r="0" b="0"/>
          <a:pathLst>
            <a:path>
              <a:moveTo>
                <a:pt x="0" y="17138"/>
              </a:moveTo>
              <a:lnTo>
                <a:pt x="2048917" y="171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rot="10800000">
        <a:off x="3097365" y="2462895"/>
        <a:ext cx="102445" cy="102445"/>
      </dsp:txXfrm>
    </dsp:sp>
    <dsp:sp modelId="{202F2BBE-099F-4B7B-A908-F7B22FF0B624}">
      <dsp:nvSpPr>
        <dsp:cNvPr id="0" name=""/>
        <dsp:cNvSpPr/>
      </dsp:nvSpPr>
      <dsp:spPr>
        <a:xfrm>
          <a:off x="1192804" y="3150727"/>
          <a:ext cx="1646364" cy="16463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беременные женщины;</a:t>
          </a:r>
          <a:endParaRPr lang="ru-RU" sz="1600" kern="1200" dirty="0"/>
        </a:p>
      </dsp:txBody>
      <dsp:txXfrm>
        <a:off x="1433908" y="3391831"/>
        <a:ext cx="1164156" cy="1164156"/>
      </dsp:txXfrm>
    </dsp:sp>
    <dsp:sp modelId="{19B8AE3F-7BA3-47F0-8B51-E87200DD2936}">
      <dsp:nvSpPr>
        <dsp:cNvPr id="0" name=""/>
        <dsp:cNvSpPr/>
      </dsp:nvSpPr>
      <dsp:spPr>
        <a:xfrm rot="3073184">
          <a:off x="4394570" y="2518000"/>
          <a:ext cx="2152764" cy="34277"/>
        </a:xfrm>
        <a:custGeom>
          <a:avLst/>
          <a:gdLst/>
          <a:ahLst/>
          <a:cxnLst/>
          <a:rect l="0" t="0" r="0" b="0"/>
          <a:pathLst>
            <a:path>
              <a:moveTo>
                <a:pt x="0" y="17138"/>
              </a:moveTo>
              <a:lnTo>
                <a:pt x="2152764" y="171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5417133" y="2481319"/>
        <a:ext cx="107638" cy="107638"/>
      </dsp:txXfrm>
    </dsp:sp>
    <dsp:sp modelId="{21FC3D0D-5968-473E-9650-ED395C67556A}">
      <dsp:nvSpPr>
        <dsp:cNvPr id="0" name=""/>
        <dsp:cNvSpPr/>
      </dsp:nvSpPr>
      <dsp:spPr>
        <a:xfrm>
          <a:off x="5837534" y="3192769"/>
          <a:ext cx="1646364" cy="16463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работники, не достигшие возраста 18 лет.</a:t>
          </a:r>
          <a:endParaRPr lang="ru-RU" sz="1600" kern="1200" dirty="0"/>
        </a:p>
      </dsp:txBody>
      <dsp:txXfrm>
        <a:off x="6078638" y="3433873"/>
        <a:ext cx="1164156" cy="116415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A7BA2-0C53-4D95-9E75-808E50138831}">
      <dsp:nvSpPr>
        <dsp:cNvPr id="0" name=""/>
        <dsp:cNvSpPr/>
      </dsp:nvSpPr>
      <dsp:spPr>
        <a:xfrm>
          <a:off x="3334123" y="2306893"/>
          <a:ext cx="2473030" cy="1754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К работе в ночное время привлекаются с их письменного согласия</a:t>
          </a:r>
          <a:endParaRPr lang="ru-RU" sz="1800" kern="1200" dirty="0"/>
        </a:p>
      </dsp:txBody>
      <dsp:txXfrm>
        <a:off x="3696290" y="2563902"/>
        <a:ext cx="1748696" cy="1240949"/>
      </dsp:txXfrm>
    </dsp:sp>
    <dsp:sp modelId="{638E5519-BAA8-46A3-AFF1-837865F4F11F}">
      <dsp:nvSpPr>
        <dsp:cNvPr id="0" name=""/>
        <dsp:cNvSpPr/>
      </dsp:nvSpPr>
      <dsp:spPr>
        <a:xfrm rot="16200000">
          <a:off x="4305959" y="2023944"/>
          <a:ext cx="529358" cy="36538"/>
        </a:xfrm>
        <a:custGeom>
          <a:avLst/>
          <a:gdLst/>
          <a:ahLst/>
          <a:cxnLst/>
          <a:rect l="0" t="0" r="0" b="0"/>
          <a:pathLst>
            <a:path>
              <a:moveTo>
                <a:pt x="0" y="18269"/>
              </a:moveTo>
              <a:lnTo>
                <a:pt x="529358" y="18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57404" y="2028980"/>
        <a:ext cx="26467" cy="26467"/>
      </dsp:txXfrm>
    </dsp:sp>
    <dsp:sp modelId="{1D7BBAC0-ED2C-42C6-A614-9A9816917F14}">
      <dsp:nvSpPr>
        <dsp:cNvPr id="0" name=""/>
        <dsp:cNvSpPr/>
      </dsp:nvSpPr>
      <dsp:spPr>
        <a:xfrm>
          <a:off x="3438026" y="22567"/>
          <a:ext cx="2265224" cy="1754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женщины, имеющие детей в возрасте до 3 лет</a:t>
          </a:r>
          <a:endParaRPr lang="ru-RU" sz="1800" kern="1200" dirty="0"/>
        </a:p>
      </dsp:txBody>
      <dsp:txXfrm>
        <a:off x="3769760" y="279576"/>
        <a:ext cx="1601756" cy="1240949"/>
      </dsp:txXfrm>
    </dsp:sp>
    <dsp:sp modelId="{657EA97E-0EB9-44D4-B98D-BEC25089446F}">
      <dsp:nvSpPr>
        <dsp:cNvPr id="0" name=""/>
        <dsp:cNvSpPr/>
      </dsp:nvSpPr>
      <dsp:spPr>
        <a:xfrm rot="20011514">
          <a:off x="5501159" y="2315097"/>
          <a:ext cx="1556451" cy="36538"/>
        </a:xfrm>
        <a:custGeom>
          <a:avLst/>
          <a:gdLst/>
          <a:ahLst/>
          <a:cxnLst/>
          <a:rect l="0" t="0" r="0" b="0"/>
          <a:pathLst>
            <a:path>
              <a:moveTo>
                <a:pt x="0" y="18269"/>
              </a:moveTo>
              <a:lnTo>
                <a:pt x="1556451" y="18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240474" y="2294455"/>
        <a:ext cx="77822" cy="77822"/>
      </dsp:txXfrm>
    </dsp:sp>
    <dsp:sp modelId="{5EA530BD-1884-409D-86AD-2B737E5281AF}">
      <dsp:nvSpPr>
        <dsp:cNvPr id="0" name=""/>
        <dsp:cNvSpPr/>
      </dsp:nvSpPr>
      <dsp:spPr>
        <a:xfrm>
          <a:off x="6883978" y="717761"/>
          <a:ext cx="1754967" cy="1754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инвалиды</a:t>
          </a:r>
          <a:endParaRPr lang="ru-RU" sz="1800" kern="1200" dirty="0"/>
        </a:p>
      </dsp:txBody>
      <dsp:txXfrm>
        <a:off x="7140987" y="974770"/>
        <a:ext cx="1240949" cy="1240949"/>
      </dsp:txXfrm>
    </dsp:sp>
    <dsp:sp modelId="{D18B8A39-8A4F-4567-8C61-B1294AC87D18}">
      <dsp:nvSpPr>
        <dsp:cNvPr id="0" name=""/>
        <dsp:cNvSpPr/>
      </dsp:nvSpPr>
      <dsp:spPr>
        <a:xfrm rot="2103559">
          <a:off x="5379047" y="4007293"/>
          <a:ext cx="780570" cy="36538"/>
        </a:xfrm>
        <a:custGeom>
          <a:avLst/>
          <a:gdLst/>
          <a:ahLst/>
          <a:cxnLst/>
          <a:rect l="0" t="0" r="0" b="0"/>
          <a:pathLst>
            <a:path>
              <a:moveTo>
                <a:pt x="0" y="18269"/>
              </a:moveTo>
              <a:lnTo>
                <a:pt x="780570" y="18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749818" y="4006048"/>
        <a:ext cx="39028" cy="39028"/>
      </dsp:txXfrm>
    </dsp:sp>
    <dsp:sp modelId="{7FA3EB1B-AF02-4C05-9EFD-94657F7E4469}">
      <dsp:nvSpPr>
        <dsp:cNvPr id="0" name=""/>
        <dsp:cNvSpPr/>
      </dsp:nvSpPr>
      <dsp:spPr>
        <a:xfrm>
          <a:off x="5758225" y="3978311"/>
          <a:ext cx="2388388" cy="1754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работники, имеющие детей-инвалидов</a:t>
          </a:r>
          <a:endParaRPr lang="ru-RU" sz="1800" kern="1200" dirty="0"/>
        </a:p>
      </dsp:txBody>
      <dsp:txXfrm>
        <a:off x="6107996" y="4235320"/>
        <a:ext cx="1688846" cy="1240949"/>
      </dsp:txXfrm>
    </dsp:sp>
    <dsp:sp modelId="{372BC443-7F11-42E3-8BCD-6A96254ADBBA}">
      <dsp:nvSpPr>
        <dsp:cNvPr id="0" name=""/>
        <dsp:cNvSpPr/>
      </dsp:nvSpPr>
      <dsp:spPr>
        <a:xfrm rot="8791438">
          <a:off x="3079347" y="3940756"/>
          <a:ext cx="639723" cy="36538"/>
        </a:xfrm>
        <a:custGeom>
          <a:avLst/>
          <a:gdLst/>
          <a:ahLst/>
          <a:cxnLst/>
          <a:rect l="0" t="0" r="0" b="0"/>
          <a:pathLst>
            <a:path>
              <a:moveTo>
                <a:pt x="0" y="18269"/>
              </a:moveTo>
              <a:lnTo>
                <a:pt x="639723" y="18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383215" y="3943032"/>
        <a:ext cx="31986" cy="31986"/>
      </dsp:txXfrm>
    </dsp:sp>
    <dsp:sp modelId="{49B55A3F-C6C0-4523-90A8-5A308B3CB6C6}">
      <dsp:nvSpPr>
        <dsp:cNvPr id="0" name=""/>
        <dsp:cNvSpPr/>
      </dsp:nvSpPr>
      <dsp:spPr>
        <a:xfrm>
          <a:off x="322261" y="3957515"/>
          <a:ext cx="3504583" cy="1754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работники, осуществляющие уход за больными членами их семей в соответствии с медицинским заключением</a:t>
          </a:r>
          <a:endParaRPr lang="ru-RU" sz="1800" kern="1200" dirty="0"/>
        </a:p>
      </dsp:txBody>
      <dsp:txXfrm>
        <a:off x="835495" y="4214524"/>
        <a:ext cx="2478115" cy="1240949"/>
      </dsp:txXfrm>
    </dsp:sp>
    <dsp:sp modelId="{9CF88C7C-3BEF-4544-B2D4-F4F26FB6056D}">
      <dsp:nvSpPr>
        <dsp:cNvPr id="0" name=""/>
        <dsp:cNvSpPr/>
      </dsp:nvSpPr>
      <dsp:spPr>
        <a:xfrm rot="12077635">
          <a:off x="2511107" y="2560252"/>
          <a:ext cx="1010211" cy="36538"/>
        </a:xfrm>
        <a:custGeom>
          <a:avLst/>
          <a:gdLst/>
          <a:ahLst/>
          <a:cxnLst/>
          <a:rect l="0" t="0" r="0" b="0"/>
          <a:pathLst>
            <a:path>
              <a:moveTo>
                <a:pt x="0" y="18269"/>
              </a:moveTo>
              <a:lnTo>
                <a:pt x="1010211" y="182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990957" y="2553266"/>
        <a:ext cx="50510" cy="50510"/>
      </dsp:txXfrm>
    </dsp:sp>
    <dsp:sp modelId="{56FBB7E9-7C85-4907-9005-C88C8965E09A}">
      <dsp:nvSpPr>
        <dsp:cNvPr id="0" name=""/>
        <dsp:cNvSpPr/>
      </dsp:nvSpPr>
      <dsp:spPr>
        <a:xfrm>
          <a:off x="0" y="1060669"/>
          <a:ext cx="2746472" cy="17549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матери и отцы (опекуны), воспитывающие без супруга (супруги) детей в возрасте до 5 лет</a:t>
          </a:r>
          <a:endParaRPr lang="ru-RU" sz="1800" kern="1200" dirty="0"/>
        </a:p>
      </dsp:txBody>
      <dsp:txXfrm>
        <a:off x="402212" y="1317678"/>
        <a:ext cx="1942048" cy="1240949"/>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BF4A8-6B89-4D7C-8AB2-914C3C2C7388}">
      <dsp:nvSpPr>
        <dsp:cNvPr id="0" name=""/>
        <dsp:cNvSpPr/>
      </dsp:nvSpPr>
      <dsp:spPr>
        <a:xfrm>
          <a:off x="3202873" y="2281409"/>
          <a:ext cx="1702689" cy="17026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Сверхурочная работа с письменного согласия работника</a:t>
          </a:r>
          <a:endParaRPr lang="ru-RU" sz="1500" kern="1200" dirty="0"/>
        </a:p>
      </dsp:txBody>
      <dsp:txXfrm>
        <a:off x="3452226" y="2530762"/>
        <a:ext cx="1203983" cy="1203983"/>
      </dsp:txXfrm>
    </dsp:sp>
    <dsp:sp modelId="{C25743FF-8458-456B-9BD3-9D5447AE55A2}">
      <dsp:nvSpPr>
        <dsp:cNvPr id="0" name=""/>
        <dsp:cNvSpPr/>
      </dsp:nvSpPr>
      <dsp:spPr>
        <a:xfrm rot="16401011">
          <a:off x="4003500" y="1752224"/>
          <a:ext cx="225002" cy="650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4035278" y="1915954"/>
        <a:ext cx="157501" cy="390113"/>
      </dsp:txXfrm>
    </dsp:sp>
    <dsp:sp modelId="{D0C585C1-9310-4727-A193-A4B1B4796760}">
      <dsp:nvSpPr>
        <dsp:cNvPr id="0" name=""/>
        <dsp:cNvSpPr/>
      </dsp:nvSpPr>
      <dsp:spPr>
        <a:xfrm>
          <a:off x="1683475" y="-53019"/>
          <a:ext cx="5002522" cy="19123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при необходимости выполнить (закончить) начатую работу, которая не могла быть выполнена в течение установленной продолжительности рабочего времени, если невыполнение этой работы может повлечь порчу или гибель имущества работодателя либо создать угрозу жизни и здоровью людей</a:t>
          </a:r>
          <a:endParaRPr lang="ru-RU" sz="1400" kern="1200" dirty="0"/>
        </a:p>
      </dsp:txBody>
      <dsp:txXfrm>
        <a:off x="2416077" y="227033"/>
        <a:ext cx="3537318" cy="1352211"/>
      </dsp:txXfrm>
    </dsp:sp>
    <dsp:sp modelId="{96673076-B03D-46C9-9857-C9CA1878D019}">
      <dsp:nvSpPr>
        <dsp:cNvPr id="0" name=""/>
        <dsp:cNvSpPr/>
      </dsp:nvSpPr>
      <dsp:spPr>
        <a:xfrm rot="2165049">
          <a:off x="4845450" y="3541317"/>
          <a:ext cx="430895" cy="650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a:off x="4857850" y="3633286"/>
        <a:ext cx="301627" cy="390113"/>
      </dsp:txXfrm>
    </dsp:sp>
    <dsp:sp modelId="{CE3002CA-0A7A-4281-8F10-CB103914B94E}">
      <dsp:nvSpPr>
        <dsp:cNvPr id="0" name=""/>
        <dsp:cNvSpPr/>
      </dsp:nvSpPr>
      <dsp:spPr>
        <a:xfrm>
          <a:off x="4681570" y="3906646"/>
          <a:ext cx="3640686" cy="201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при производстве временных работ по ремонту в тех случаях, когда их неисправность может стать причиной прекращения работы для значительного числа работников</a:t>
          </a:r>
          <a:endParaRPr lang="ru-RU" sz="1400" kern="1200" dirty="0"/>
        </a:p>
      </dsp:txBody>
      <dsp:txXfrm>
        <a:off x="5214736" y="4202457"/>
        <a:ext cx="2574354" cy="1428299"/>
      </dsp:txXfrm>
    </dsp:sp>
    <dsp:sp modelId="{8E8F72C1-7BB0-4F48-9BAF-B2341A35C2BA}">
      <dsp:nvSpPr>
        <dsp:cNvPr id="0" name=""/>
        <dsp:cNvSpPr/>
      </dsp:nvSpPr>
      <dsp:spPr>
        <a:xfrm rot="8746155">
          <a:off x="2782656" y="3519121"/>
          <a:ext cx="451771" cy="650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ru-RU" sz="1200" kern="1200"/>
        </a:p>
      </dsp:txBody>
      <dsp:txXfrm rot="10800000">
        <a:off x="2906449" y="3611038"/>
        <a:ext cx="316240" cy="390113"/>
      </dsp:txXfrm>
    </dsp:sp>
    <dsp:sp modelId="{8FA80630-3D63-44FA-AA4C-DB492CE59AE0}">
      <dsp:nvSpPr>
        <dsp:cNvPr id="0" name=""/>
        <dsp:cNvSpPr/>
      </dsp:nvSpPr>
      <dsp:spPr>
        <a:xfrm>
          <a:off x="0" y="3771570"/>
          <a:ext cx="3088581" cy="21377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для продолжения работы при неявке сменяющего работника, если работа не допускает перерыва</a:t>
          </a:r>
          <a:endParaRPr lang="ru-RU" sz="1400" kern="1200" dirty="0"/>
        </a:p>
      </dsp:txBody>
      <dsp:txXfrm>
        <a:off x="452312" y="4084643"/>
        <a:ext cx="2183957" cy="151165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BF4A8-6B89-4D7C-8AB2-914C3C2C7388}">
      <dsp:nvSpPr>
        <dsp:cNvPr id="0" name=""/>
        <dsp:cNvSpPr/>
      </dsp:nvSpPr>
      <dsp:spPr>
        <a:xfrm>
          <a:off x="3178076" y="2107882"/>
          <a:ext cx="2173385" cy="19123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Сверхурочная работа без согласия работника</a:t>
          </a:r>
          <a:endParaRPr lang="ru-RU" sz="1800" kern="1200" dirty="0"/>
        </a:p>
      </dsp:txBody>
      <dsp:txXfrm>
        <a:off x="3496361" y="2387934"/>
        <a:ext cx="1536815" cy="1352211"/>
      </dsp:txXfrm>
    </dsp:sp>
    <dsp:sp modelId="{C25743FF-8458-456B-9BD3-9D5447AE55A2}">
      <dsp:nvSpPr>
        <dsp:cNvPr id="0" name=""/>
        <dsp:cNvSpPr/>
      </dsp:nvSpPr>
      <dsp:spPr>
        <a:xfrm rot="16401011">
          <a:off x="4245066" y="1629384"/>
          <a:ext cx="169309" cy="650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a:off x="4268978" y="1784774"/>
        <a:ext cx="118516" cy="390113"/>
      </dsp:txXfrm>
    </dsp:sp>
    <dsp:sp modelId="{D0C585C1-9310-4727-A193-A4B1B4796760}">
      <dsp:nvSpPr>
        <dsp:cNvPr id="0" name=""/>
        <dsp:cNvSpPr/>
      </dsp:nvSpPr>
      <dsp:spPr>
        <a:xfrm>
          <a:off x="2300000" y="-121733"/>
          <a:ext cx="4190572" cy="191231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при производстве работ, необходимых для предотвращения катастрофы, производственной аварии либо устранения последствий катастрофы, производственной аварии или стихийного бедствия</a:t>
          </a:r>
          <a:endParaRPr lang="ru-RU" sz="1600" kern="1200" dirty="0"/>
        </a:p>
      </dsp:txBody>
      <dsp:txXfrm>
        <a:off x="2913695" y="158319"/>
        <a:ext cx="2963182" cy="1352211"/>
      </dsp:txXfrm>
    </dsp:sp>
    <dsp:sp modelId="{961D5F90-F55C-4725-AF49-B2427DB5B398}">
      <dsp:nvSpPr>
        <dsp:cNvPr id="0" name=""/>
        <dsp:cNvSpPr/>
      </dsp:nvSpPr>
      <dsp:spPr>
        <a:xfrm rot="2165049">
          <a:off x="5174507" y="3512766"/>
          <a:ext cx="304101" cy="650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a:off x="5183258" y="3615937"/>
        <a:ext cx="212871" cy="390113"/>
      </dsp:txXfrm>
    </dsp:sp>
    <dsp:sp modelId="{EAC30B5F-87DB-4B9B-8592-F73E321A7456}">
      <dsp:nvSpPr>
        <dsp:cNvPr id="0" name=""/>
        <dsp:cNvSpPr/>
      </dsp:nvSpPr>
      <dsp:spPr>
        <a:xfrm>
          <a:off x="5101567" y="3657170"/>
          <a:ext cx="3221793" cy="23814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при производстве общественно необходимых работ по устранению непредвиденных обстоятельств, нарушающих нормальное функционирование  систем водоснабжения, газоснабжения, отопления, освещения, канализации, транспорта, связи</a:t>
          </a:r>
          <a:endParaRPr lang="ru-RU" sz="1400" kern="1200" dirty="0"/>
        </a:p>
      </dsp:txBody>
      <dsp:txXfrm>
        <a:off x="5573388" y="4005925"/>
        <a:ext cx="2278151" cy="1683935"/>
      </dsp:txXfrm>
    </dsp:sp>
    <dsp:sp modelId="{36370C5C-2FDA-4B54-B285-D1470A30809F}">
      <dsp:nvSpPr>
        <dsp:cNvPr id="0" name=""/>
        <dsp:cNvSpPr/>
      </dsp:nvSpPr>
      <dsp:spPr>
        <a:xfrm rot="8776871">
          <a:off x="3090754" y="3440923"/>
          <a:ext cx="244386" cy="650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ru-RU" sz="2700" kern="1200"/>
        </a:p>
      </dsp:txBody>
      <dsp:txXfrm rot="10800000">
        <a:off x="3157903" y="3550610"/>
        <a:ext cx="171070" cy="390113"/>
      </dsp:txXfrm>
    </dsp:sp>
    <dsp:sp modelId="{BD397330-3B03-4EED-B833-AF65FE2E385C}">
      <dsp:nvSpPr>
        <dsp:cNvPr id="0" name=""/>
        <dsp:cNvSpPr/>
      </dsp:nvSpPr>
      <dsp:spPr>
        <a:xfrm>
          <a:off x="0" y="3532080"/>
          <a:ext cx="3511891" cy="24126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при производстве работ, необходимость которых обусловлена введением чрезвычайного или военного положения, а также неотложных работ в условиях чрезвычайных обстоятельств, и в иных случаях, ставящих под угрозу жизнь или нормальные жизненные условия всего населения или его части.</a:t>
          </a:r>
          <a:endParaRPr lang="ru-RU" sz="1400" kern="1200" dirty="0"/>
        </a:p>
      </dsp:txBody>
      <dsp:txXfrm>
        <a:off x="514305" y="3885405"/>
        <a:ext cx="2483281" cy="170600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102BF-527C-4CDF-96B9-DD645611B031}">
      <dsp:nvSpPr>
        <dsp:cNvPr id="0" name=""/>
        <dsp:cNvSpPr/>
      </dsp:nvSpPr>
      <dsp:spPr>
        <a:xfrm>
          <a:off x="3647364" y="2228029"/>
          <a:ext cx="1477119" cy="14771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Время отдыха</a:t>
          </a:r>
          <a:endParaRPr lang="ru-RU" sz="1800" kern="1200" dirty="0"/>
        </a:p>
      </dsp:txBody>
      <dsp:txXfrm>
        <a:off x="3863683" y="2444348"/>
        <a:ext cx="1044481" cy="1044481"/>
      </dsp:txXfrm>
    </dsp:sp>
    <dsp:sp modelId="{C2B4D868-FAC2-480E-A2A5-1017B2100325}">
      <dsp:nvSpPr>
        <dsp:cNvPr id="0" name=""/>
        <dsp:cNvSpPr/>
      </dsp:nvSpPr>
      <dsp:spPr>
        <a:xfrm rot="16200028">
          <a:off x="4229253" y="1690167"/>
          <a:ext cx="313357" cy="50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4276256" y="1837614"/>
        <a:ext cx="219350" cy="301332"/>
      </dsp:txXfrm>
    </dsp:sp>
    <dsp:sp modelId="{E1AAF4BD-880B-4A8C-809F-8616C3A7AE5D}">
      <dsp:nvSpPr>
        <dsp:cNvPr id="0" name=""/>
        <dsp:cNvSpPr/>
      </dsp:nvSpPr>
      <dsp:spPr>
        <a:xfrm>
          <a:off x="3310486" y="159669"/>
          <a:ext cx="2150908" cy="14771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перерывы в течение рабочего дня (смены) </a:t>
          </a:r>
          <a:endParaRPr lang="ru-RU" sz="1800" kern="1200" dirty="0"/>
        </a:p>
      </dsp:txBody>
      <dsp:txXfrm>
        <a:off x="3625479" y="375988"/>
        <a:ext cx="1520922" cy="1044481"/>
      </dsp:txXfrm>
    </dsp:sp>
    <dsp:sp modelId="{97A5C212-2EBC-4525-A56F-FF18C5724736}">
      <dsp:nvSpPr>
        <dsp:cNvPr id="0" name=""/>
        <dsp:cNvSpPr/>
      </dsp:nvSpPr>
      <dsp:spPr>
        <a:xfrm rot="19988106">
          <a:off x="5308327" y="2037207"/>
          <a:ext cx="833151" cy="50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316457" y="2171693"/>
        <a:ext cx="682485" cy="301332"/>
      </dsp:txXfrm>
    </dsp:sp>
    <dsp:sp modelId="{91470B46-47E9-4BC2-987F-30615049388F}">
      <dsp:nvSpPr>
        <dsp:cNvPr id="0" name=""/>
        <dsp:cNvSpPr/>
      </dsp:nvSpPr>
      <dsp:spPr>
        <a:xfrm>
          <a:off x="6025057" y="924206"/>
          <a:ext cx="2527928" cy="11435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ежедневный (междусменный) отдых</a:t>
          </a:r>
          <a:endParaRPr lang="ru-RU" sz="1800" kern="1200" dirty="0"/>
        </a:p>
      </dsp:txBody>
      <dsp:txXfrm>
        <a:off x="6395263" y="1091680"/>
        <a:ext cx="1787516" cy="808638"/>
      </dsp:txXfrm>
    </dsp:sp>
    <dsp:sp modelId="{8F81A8CB-E916-437C-9B7A-BF5E97862AE7}">
      <dsp:nvSpPr>
        <dsp:cNvPr id="0" name=""/>
        <dsp:cNvSpPr/>
      </dsp:nvSpPr>
      <dsp:spPr>
        <a:xfrm rot="734010">
          <a:off x="5360788" y="2996427"/>
          <a:ext cx="641812" cy="50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362499" y="3080908"/>
        <a:ext cx="491146" cy="301332"/>
      </dsp:txXfrm>
    </dsp:sp>
    <dsp:sp modelId="{7BB06B7C-7612-41A7-9324-C5E2E1F418AC}">
      <dsp:nvSpPr>
        <dsp:cNvPr id="0" name=""/>
        <dsp:cNvSpPr/>
      </dsp:nvSpPr>
      <dsp:spPr>
        <a:xfrm>
          <a:off x="6214676" y="2951585"/>
          <a:ext cx="2335769" cy="132946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выходные дни (еженедельный непрерывный отдых)</a:t>
          </a:r>
          <a:endParaRPr lang="ru-RU" sz="1800" kern="1200" dirty="0"/>
        </a:p>
      </dsp:txBody>
      <dsp:txXfrm>
        <a:off x="6556741" y="3146281"/>
        <a:ext cx="1651639" cy="940075"/>
      </dsp:txXfrm>
    </dsp:sp>
    <dsp:sp modelId="{54757152-0D98-4DF5-82DE-3ECC16A3B5C0}">
      <dsp:nvSpPr>
        <dsp:cNvPr id="0" name=""/>
        <dsp:cNvSpPr/>
      </dsp:nvSpPr>
      <dsp:spPr>
        <a:xfrm rot="4884740">
          <a:off x="4354242" y="3799283"/>
          <a:ext cx="390706" cy="50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4404097" y="3841778"/>
        <a:ext cx="273494" cy="301332"/>
      </dsp:txXfrm>
    </dsp:sp>
    <dsp:sp modelId="{B8303C07-DC7A-4935-9B3D-36737652C07C}">
      <dsp:nvSpPr>
        <dsp:cNvPr id="0" name=""/>
        <dsp:cNvSpPr/>
      </dsp:nvSpPr>
      <dsp:spPr>
        <a:xfrm>
          <a:off x="3515371" y="4424920"/>
          <a:ext cx="2323036" cy="9367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 нерабочие праздничные дни</a:t>
          </a:r>
          <a:endParaRPr lang="ru-RU" sz="1800" kern="1200" dirty="0"/>
        </a:p>
      </dsp:txBody>
      <dsp:txXfrm>
        <a:off x="3855572" y="4562110"/>
        <a:ext cx="1642634" cy="662409"/>
      </dsp:txXfrm>
    </dsp:sp>
    <dsp:sp modelId="{6433C74B-CB6E-4C02-9DB4-FAD388046117}">
      <dsp:nvSpPr>
        <dsp:cNvPr id="0" name=""/>
        <dsp:cNvSpPr/>
      </dsp:nvSpPr>
      <dsp:spPr>
        <a:xfrm rot="9375469">
          <a:off x="2661557" y="3301583"/>
          <a:ext cx="783699" cy="50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2805847" y="3371696"/>
        <a:ext cx="633033" cy="301332"/>
      </dsp:txXfrm>
    </dsp:sp>
    <dsp:sp modelId="{96CB09D6-A33B-40FA-8735-39B9E3DA185F}">
      <dsp:nvSpPr>
        <dsp:cNvPr id="0" name=""/>
        <dsp:cNvSpPr/>
      </dsp:nvSpPr>
      <dsp:spPr>
        <a:xfrm>
          <a:off x="941725" y="3418098"/>
          <a:ext cx="1477119" cy="14771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отпуска</a:t>
          </a:r>
          <a:endParaRPr lang="ru-RU" sz="1800" kern="1200" dirty="0"/>
        </a:p>
      </dsp:txBody>
      <dsp:txXfrm>
        <a:off x="1158044" y="3634417"/>
        <a:ext cx="1044481" cy="1044481"/>
      </dsp:txXfrm>
    </dsp:sp>
    <dsp:sp modelId="{8291E91A-A9EE-4DD8-A363-3978266D485C}">
      <dsp:nvSpPr>
        <dsp:cNvPr id="0" name=""/>
        <dsp:cNvSpPr/>
      </dsp:nvSpPr>
      <dsp:spPr>
        <a:xfrm rot="12005134">
          <a:off x="2787544" y="2252690"/>
          <a:ext cx="665523" cy="5022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2933628" y="2379005"/>
        <a:ext cx="514857" cy="301332"/>
      </dsp:txXfrm>
    </dsp:sp>
    <dsp:sp modelId="{0C0552F5-796E-49B4-A28F-B13B68735D8A}">
      <dsp:nvSpPr>
        <dsp:cNvPr id="0" name=""/>
        <dsp:cNvSpPr/>
      </dsp:nvSpPr>
      <dsp:spPr>
        <a:xfrm>
          <a:off x="258484" y="1162683"/>
          <a:ext cx="2427942" cy="14771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ежегодные дополнительные оплачиваемые отпуска</a:t>
          </a:r>
          <a:endParaRPr lang="ru-RU" sz="1800" kern="1200" dirty="0"/>
        </a:p>
      </dsp:txBody>
      <dsp:txXfrm>
        <a:off x="614048" y="1379002"/>
        <a:ext cx="1716814" cy="1044481"/>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B07DE-55C6-43E9-9DED-7FF0E1387F7B}">
      <dsp:nvSpPr>
        <dsp:cNvPr id="0" name=""/>
        <dsp:cNvSpPr/>
      </dsp:nvSpPr>
      <dsp:spPr>
        <a:xfrm>
          <a:off x="0" y="3538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883951-87CA-46C8-93EC-AE792B7311C6}">
      <dsp:nvSpPr>
        <dsp:cNvPr id="0" name=""/>
        <dsp:cNvSpPr/>
      </dsp:nvSpPr>
      <dsp:spPr>
        <a:xfrm>
          <a:off x="453563" y="2062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фамилия, имя, отчество работника и наименование работодателя</a:t>
          </a:r>
          <a:endParaRPr lang="ru-RU" sz="1200" kern="1200" dirty="0"/>
        </a:p>
      </dsp:txBody>
      <dsp:txXfrm>
        <a:off x="453563" y="206264"/>
        <a:ext cx="6349884" cy="295200"/>
      </dsp:txXfrm>
    </dsp:sp>
    <dsp:sp modelId="{5B9F22D1-3B16-4FEA-8A25-6EFD4E478AD1}">
      <dsp:nvSpPr>
        <dsp:cNvPr id="0" name=""/>
        <dsp:cNvSpPr/>
      </dsp:nvSpPr>
      <dsp:spPr>
        <a:xfrm>
          <a:off x="0" y="8074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9CC06C-DC71-4798-9F62-E2A5E0FF7197}">
      <dsp:nvSpPr>
        <dsp:cNvPr id="0" name=""/>
        <dsp:cNvSpPr/>
      </dsp:nvSpPr>
      <dsp:spPr>
        <a:xfrm>
          <a:off x="453563" y="6598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сведения о документах, удостоверяющих личность работника и работодателя – физического лица</a:t>
          </a:r>
          <a:endParaRPr lang="ru-RU" sz="1200" kern="1200" dirty="0"/>
        </a:p>
      </dsp:txBody>
      <dsp:txXfrm>
        <a:off x="453563" y="659864"/>
        <a:ext cx="6349884" cy="295200"/>
      </dsp:txXfrm>
    </dsp:sp>
    <dsp:sp modelId="{0FDA965A-48FF-41F3-88C0-EE75EF6C45E9}">
      <dsp:nvSpPr>
        <dsp:cNvPr id="0" name=""/>
        <dsp:cNvSpPr/>
      </dsp:nvSpPr>
      <dsp:spPr>
        <a:xfrm>
          <a:off x="0" y="12610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070636-FD3E-4B06-8173-B21A0912A5DF}">
      <dsp:nvSpPr>
        <dsp:cNvPr id="0" name=""/>
        <dsp:cNvSpPr/>
      </dsp:nvSpPr>
      <dsp:spPr>
        <a:xfrm>
          <a:off x="453563" y="11134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ИНН для работодателей</a:t>
          </a:r>
          <a:endParaRPr lang="ru-RU" sz="1200" kern="1200" dirty="0"/>
        </a:p>
      </dsp:txBody>
      <dsp:txXfrm>
        <a:off x="453563" y="1113464"/>
        <a:ext cx="6349884" cy="295200"/>
      </dsp:txXfrm>
    </dsp:sp>
    <dsp:sp modelId="{0985CD0D-A739-4639-BBB4-32AD58764325}">
      <dsp:nvSpPr>
        <dsp:cNvPr id="0" name=""/>
        <dsp:cNvSpPr/>
      </dsp:nvSpPr>
      <dsp:spPr>
        <a:xfrm>
          <a:off x="0" y="17146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84F520-50F7-4A1C-8D66-C57DD68F6F8B}">
      <dsp:nvSpPr>
        <dsp:cNvPr id="0" name=""/>
        <dsp:cNvSpPr/>
      </dsp:nvSpPr>
      <dsp:spPr>
        <a:xfrm>
          <a:off x="453563" y="15670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 сведения о представителе работодателя, подписавшем трудовой договор</a:t>
          </a:r>
          <a:endParaRPr lang="ru-RU" sz="1200" kern="1200" dirty="0"/>
        </a:p>
      </dsp:txBody>
      <dsp:txXfrm>
        <a:off x="453563" y="1567064"/>
        <a:ext cx="6349884" cy="295200"/>
      </dsp:txXfrm>
    </dsp:sp>
    <dsp:sp modelId="{01C3D641-9E8C-40F3-B1DF-F71ECEFD22FF}">
      <dsp:nvSpPr>
        <dsp:cNvPr id="0" name=""/>
        <dsp:cNvSpPr/>
      </dsp:nvSpPr>
      <dsp:spPr>
        <a:xfrm>
          <a:off x="0" y="21682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19091B-D47B-469C-A131-5A34C47B6719}">
      <dsp:nvSpPr>
        <dsp:cNvPr id="0" name=""/>
        <dsp:cNvSpPr/>
      </dsp:nvSpPr>
      <dsp:spPr>
        <a:xfrm>
          <a:off x="453563" y="20206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место и дата заключения трудового договора</a:t>
          </a:r>
          <a:endParaRPr lang="ru-RU" sz="1200" kern="1200" dirty="0"/>
        </a:p>
      </dsp:txBody>
      <dsp:txXfrm>
        <a:off x="453563" y="2020664"/>
        <a:ext cx="6349884" cy="295200"/>
      </dsp:txXfrm>
    </dsp:sp>
    <dsp:sp modelId="{699375C1-DE39-4B4D-B7DA-70A07FB984E1}">
      <dsp:nvSpPr>
        <dsp:cNvPr id="0" name=""/>
        <dsp:cNvSpPr/>
      </dsp:nvSpPr>
      <dsp:spPr>
        <a:xfrm>
          <a:off x="0" y="26218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536F26-207C-419B-B553-9F44567CC5CB}">
      <dsp:nvSpPr>
        <dsp:cNvPr id="0" name=""/>
        <dsp:cNvSpPr/>
      </dsp:nvSpPr>
      <dsp:spPr>
        <a:xfrm>
          <a:off x="453563" y="24742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 место работы</a:t>
          </a:r>
          <a:endParaRPr lang="ru-RU" sz="1200" kern="1200" dirty="0"/>
        </a:p>
      </dsp:txBody>
      <dsp:txXfrm>
        <a:off x="453563" y="2474264"/>
        <a:ext cx="6349884" cy="295200"/>
      </dsp:txXfrm>
    </dsp:sp>
    <dsp:sp modelId="{46D3DF59-3163-42BC-9A24-F4E4A9A6FC12}">
      <dsp:nvSpPr>
        <dsp:cNvPr id="0" name=""/>
        <dsp:cNvSpPr/>
      </dsp:nvSpPr>
      <dsp:spPr>
        <a:xfrm>
          <a:off x="0" y="30754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B9325C-14C0-4391-8A7B-A984C2A91D2C}">
      <dsp:nvSpPr>
        <dsp:cNvPr id="0" name=""/>
        <dsp:cNvSpPr/>
      </dsp:nvSpPr>
      <dsp:spPr>
        <a:xfrm>
          <a:off x="453563" y="29278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трудовая функция</a:t>
          </a:r>
          <a:endParaRPr lang="ru-RU" sz="1200" kern="1200" dirty="0"/>
        </a:p>
      </dsp:txBody>
      <dsp:txXfrm>
        <a:off x="453563" y="2927864"/>
        <a:ext cx="6349884" cy="295200"/>
      </dsp:txXfrm>
    </dsp:sp>
    <dsp:sp modelId="{B0981BF3-4A0F-42CD-AFEB-6EA611CAAA1F}">
      <dsp:nvSpPr>
        <dsp:cNvPr id="0" name=""/>
        <dsp:cNvSpPr/>
      </dsp:nvSpPr>
      <dsp:spPr>
        <a:xfrm>
          <a:off x="0" y="35290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EA6900-2725-4E95-BED7-7B814A01E73A}">
      <dsp:nvSpPr>
        <dsp:cNvPr id="0" name=""/>
        <dsp:cNvSpPr/>
      </dsp:nvSpPr>
      <dsp:spPr>
        <a:xfrm>
          <a:off x="453563" y="33814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дата начала работы, срок  действия договора</a:t>
          </a:r>
          <a:endParaRPr lang="ru-RU" sz="1200" kern="1200" dirty="0"/>
        </a:p>
      </dsp:txBody>
      <dsp:txXfrm>
        <a:off x="453563" y="3381464"/>
        <a:ext cx="6349884" cy="295200"/>
      </dsp:txXfrm>
    </dsp:sp>
    <dsp:sp modelId="{661922C2-C512-46E0-8A06-09D7C901EA19}">
      <dsp:nvSpPr>
        <dsp:cNvPr id="0" name=""/>
        <dsp:cNvSpPr/>
      </dsp:nvSpPr>
      <dsp:spPr>
        <a:xfrm>
          <a:off x="0" y="39826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DE4C7A-ED4F-489A-BA66-36D76067483E}">
      <dsp:nvSpPr>
        <dsp:cNvPr id="0" name=""/>
        <dsp:cNvSpPr/>
      </dsp:nvSpPr>
      <dsp:spPr>
        <a:xfrm>
          <a:off x="453563" y="38350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условия оплаты труда</a:t>
          </a:r>
          <a:endParaRPr lang="ru-RU" sz="1200" kern="1200" dirty="0"/>
        </a:p>
      </dsp:txBody>
      <dsp:txXfrm>
        <a:off x="453563" y="3835064"/>
        <a:ext cx="6349884" cy="295200"/>
      </dsp:txXfrm>
    </dsp:sp>
    <dsp:sp modelId="{1BCD06E7-5E66-4423-B903-7FF71C21E8A3}">
      <dsp:nvSpPr>
        <dsp:cNvPr id="0" name=""/>
        <dsp:cNvSpPr/>
      </dsp:nvSpPr>
      <dsp:spPr>
        <a:xfrm>
          <a:off x="0" y="44362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C5F07D-5E46-4601-A481-93CA99925681}">
      <dsp:nvSpPr>
        <dsp:cNvPr id="0" name=""/>
        <dsp:cNvSpPr/>
      </dsp:nvSpPr>
      <dsp:spPr>
        <a:xfrm>
          <a:off x="453563" y="42886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режим рабочего времени и времени отдыха</a:t>
          </a:r>
          <a:endParaRPr lang="ru-RU" sz="1200" kern="1200" dirty="0"/>
        </a:p>
      </dsp:txBody>
      <dsp:txXfrm>
        <a:off x="453563" y="4288664"/>
        <a:ext cx="6349884" cy="295200"/>
      </dsp:txXfrm>
    </dsp:sp>
    <dsp:sp modelId="{08C90306-FD81-4420-9A07-52760217F269}">
      <dsp:nvSpPr>
        <dsp:cNvPr id="0" name=""/>
        <dsp:cNvSpPr/>
      </dsp:nvSpPr>
      <dsp:spPr>
        <a:xfrm>
          <a:off x="0" y="48898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9C45D9-2C2E-40EB-BCF1-05E96D11FB6E}">
      <dsp:nvSpPr>
        <dsp:cNvPr id="0" name=""/>
        <dsp:cNvSpPr/>
      </dsp:nvSpPr>
      <dsp:spPr>
        <a:xfrm>
          <a:off x="453563" y="47422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-компенсации за тяжелую работу и работу с вредными и (или) опасными условиями труда</a:t>
          </a:r>
          <a:endParaRPr lang="ru-RU" sz="1200" kern="1200" dirty="0"/>
        </a:p>
      </dsp:txBody>
      <dsp:txXfrm>
        <a:off x="453563" y="4742264"/>
        <a:ext cx="6349884" cy="295200"/>
      </dsp:txXfrm>
    </dsp:sp>
    <dsp:sp modelId="{1D071319-8264-4D0B-BB05-3B0B3B80F689}">
      <dsp:nvSpPr>
        <dsp:cNvPr id="0" name=""/>
        <dsp:cNvSpPr/>
      </dsp:nvSpPr>
      <dsp:spPr>
        <a:xfrm>
          <a:off x="0" y="53434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7501D2-6725-4485-A6B5-AFBFBD797337}">
      <dsp:nvSpPr>
        <dsp:cNvPr id="0" name=""/>
        <dsp:cNvSpPr/>
      </dsp:nvSpPr>
      <dsp:spPr>
        <a:xfrm>
          <a:off x="453563" y="51958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условия, определяющие характер работы</a:t>
          </a:r>
          <a:endParaRPr lang="ru-RU" sz="1200" kern="1200" dirty="0"/>
        </a:p>
      </dsp:txBody>
      <dsp:txXfrm>
        <a:off x="453563" y="5195864"/>
        <a:ext cx="6349884" cy="295200"/>
      </dsp:txXfrm>
    </dsp:sp>
    <dsp:sp modelId="{6F635E47-1C29-4E25-9B56-9EA9D10F808F}">
      <dsp:nvSpPr>
        <dsp:cNvPr id="0" name=""/>
        <dsp:cNvSpPr/>
      </dsp:nvSpPr>
      <dsp:spPr>
        <a:xfrm>
          <a:off x="0" y="5797064"/>
          <a:ext cx="9071263"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B6193B-4808-4F2E-9DAB-9537670AB1AB}">
      <dsp:nvSpPr>
        <dsp:cNvPr id="0" name=""/>
        <dsp:cNvSpPr/>
      </dsp:nvSpPr>
      <dsp:spPr>
        <a:xfrm>
          <a:off x="453563" y="5649464"/>
          <a:ext cx="6349884" cy="295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0011" tIns="0" rIns="240011" bIns="0" numCol="1" spcCol="1270" anchor="ctr" anchorCtr="0">
          <a:noAutofit/>
        </a:bodyPr>
        <a:lstStyle/>
        <a:p>
          <a:pPr lvl="0" algn="l" defTabSz="533400">
            <a:lnSpc>
              <a:spcPct val="90000"/>
            </a:lnSpc>
            <a:spcBef>
              <a:spcPct val="0"/>
            </a:spcBef>
            <a:spcAft>
              <a:spcPct val="35000"/>
            </a:spcAft>
          </a:pPr>
          <a:r>
            <a:rPr lang="ru-RU" sz="1200" kern="1200" dirty="0" smtClean="0"/>
            <a:t>условие об обязательном социальном страховании работника</a:t>
          </a:r>
          <a:endParaRPr lang="ru-RU" sz="1200" kern="1200" dirty="0"/>
        </a:p>
      </dsp:txBody>
      <dsp:txXfrm>
        <a:off x="453563" y="5649464"/>
        <a:ext cx="6349884" cy="29520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06697-3873-45CB-B3EA-240261B1EE0F}">
      <dsp:nvSpPr>
        <dsp:cNvPr id="0" name=""/>
        <dsp:cNvSpPr/>
      </dsp:nvSpPr>
      <dsp:spPr>
        <a:xfrm>
          <a:off x="0" y="1527734"/>
          <a:ext cx="972075" cy="10365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Трудовой договор заключается</a:t>
          </a:r>
          <a:endParaRPr lang="ru-RU" sz="1400" kern="1200" dirty="0"/>
        </a:p>
      </dsp:txBody>
      <dsp:txXfrm>
        <a:off x="28471" y="1556205"/>
        <a:ext cx="915133" cy="979562"/>
      </dsp:txXfrm>
    </dsp:sp>
    <dsp:sp modelId="{B70B4931-D4FC-4B54-A03A-36CC6AC32818}">
      <dsp:nvSpPr>
        <dsp:cNvPr id="0" name=""/>
        <dsp:cNvSpPr/>
      </dsp:nvSpPr>
      <dsp:spPr>
        <a:xfrm rot="15380697">
          <a:off x="-110033" y="1187829"/>
          <a:ext cx="1750877" cy="14926"/>
        </a:xfrm>
        <a:custGeom>
          <a:avLst/>
          <a:gdLst/>
          <a:ahLst/>
          <a:cxnLst/>
          <a:rect l="0" t="0" r="0" b="0"/>
          <a:pathLst>
            <a:path>
              <a:moveTo>
                <a:pt x="0" y="7463"/>
              </a:moveTo>
              <a:lnTo>
                <a:pt x="1750877" y="74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10800000">
        <a:off x="721633" y="1151520"/>
        <a:ext cx="87543" cy="87543"/>
      </dsp:txXfrm>
    </dsp:sp>
    <dsp:sp modelId="{533E75DF-3B02-4A17-A0AA-94187F23671C}">
      <dsp:nvSpPr>
        <dsp:cNvPr id="0" name=""/>
        <dsp:cNvSpPr/>
      </dsp:nvSpPr>
      <dsp:spPr>
        <a:xfrm>
          <a:off x="558735" y="0"/>
          <a:ext cx="972075" cy="6891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на неопределенный срок</a:t>
          </a:r>
          <a:endParaRPr lang="ru-RU" sz="1400" kern="1200" dirty="0"/>
        </a:p>
      </dsp:txBody>
      <dsp:txXfrm>
        <a:off x="578921" y="20186"/>
        <a:ext cx="931703" cy="648824"/>
      </dsp:txXfrm>
    </dsp:sp>
    <dsp:sp modelId="{921446B2-B88B-4196-878D-43D2F551E1CF}">
      <dsp:nvSpPr>
        <dsp:cNvPr id="0" name=""/>
        <dsp:cNvSpPr/>
      </dsp:nvSpPr>
      <dsp:spPr>
        <a:xfrm rot="5017083">
          <a:off x="389768" y="2689592"/>
          <a:ext cx="1310256" cy="14926"/>
        </a:xfrm>
        <a:custGeom>
          <a:avLst/>
          <a:gdLst/>
          <a:ahLst/>
          <a:cxnLst/>
          <a:rect l="0" t="0" r="0" b="0"/>
          <a:pathLst>
            <a:path>
              <a:moveTo>
                <a:pt x="0" y="7463"/>
              </a:moveTo>
              <a:lnTo>
                <a:pt x="1310256" y="74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012140" y="2664299"/>
        <a:ext cx="65512" cy="65512"/>
      </dsp:txXfrm>
    </dsp:sp>
    <dsp:sp modelId="{BE71F7D5-54D9-4D5D-B52F-9997383E8C51}">
      <dsp:nvSpPr>
        <dsp:cNvPr id="0" name=""/>
        <dsp:cNvSpPr/>
      </dsp:nvSpPr>
      <dsp:spPr>
        <a:xfrm>
          <a:off x="1117718" y="2830250"/>
          <a:ext cx="1219750" cy="10357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на определенный срок не более 5 лет </a:t>
          </a:r>
          <a:endParaRPr lang="ru-RU" sz="1400" kern="1200" dirty="0"/>
        </a:p>
      </dsp:txBody>
      <dsp:txXfrm>
        <a:off x="1148054" y="2860586"/>
        <a:ext cx="1159078" cy="975074"/>
      </dsp:txXfrm>
    </dsp:sp>
    <dsp:sp modelId="{9546D69D-54A2-4D0E-BF45-7707DED31655}">
      <dsp:nvSpPr>
        <dsp:cNvPr id="0" name=""/>
        <dsp:cNvSpPr/>
      </dsp:nvSpPr>
      <dsp:spPr>
        <a:xfrm rot="16941379">
          <a:off x="1157514" y="1874238"/>
          <a:ext cx="3002392" cy="14926"/>
        </a:xfrm>
        <a:custGeom>
          <a:avLst/>
          <a:gdLst/>
          <a:ahLst/>
          <a:cxnLst/>
          <a:rect l="0" t="0" r="0" b="0"/>
          <a:pathLst>
            <a:path>
              <a:moveTo>
                <a:pt x="0" y="7463"/>
              </a:moveTo>
              <a:lnTo>
                <a:pt x="3002392"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ru-RU" sz="1000" kern="1200"/>
        </a:p>
      </dsp:txBody>
      <dsp:txXfrm>
        <a:off x="2583651" y="1806641"/>
        <a:ext cx="150119" cy="150119"/>
      </dsp:txXfrm>
    </dsp:sp>
    <dsp:sp modelId="{58329CAF-8D6C-492A-A510-846132B728CF}">
      <dsp:nvSpPr>
        <dsp:cNvPr id="0" name=""/>
        <dsp:cNvSpPr/>
      </dsp:nvSpPr>
      <dsp:spPr>
        <a:xfrm>
          <a:off x="2979952" y="172260"/>
          <a:ext cx="4933740"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на время исполнения обязанностей отсутствующего работника</a:t>
          </a:r>
          <a:endParaRPr lang="ru-RU" sz="1400" kern="1200" dirty="0"/>
        </a:p>
      </dsp:txBody>
      <dsp:txXfrm>
        <a:off x="2994188" y="186496"/>
        <a:ext cx="4905268" cy="457565"/>
      </dsp:txXfrm>
    </dsp:sp>
    <dsp:sp modelId="{650B9B99-4D2F-46D0-9E9D-CF354011BE22}">
      <dsp:nvSpPr>
        <dsp:cNvPr id="0" name=""/>
        <dsp:cNvSpPr/>
      </dsp:nvSpPr>
      <dsp:spPr>
        <a:xfrm rot="17108640">
          <a:off x="1429057" y="2153709"/>
          <a:ext cx="2459307" cy="14926"/>
        </a:xfrm>
        <a:custGeom>
          <a:avLst/>
          <a:gdLst/>
          <a:ahLst/>
          <a:cxnLst/>
          <a:rect l="0" t="0" r="0" b="0"/>
          <a:pathLst>
            <a:path>
              <a:moveTo>
                <a:pt x="0" y="7463"/>
              </a:moveTo>
              <a:lnTo>
                <a:pt x="2459307"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2597228" y="2099690"/>
        <a:ext cx="122965" cy="122965"/>
      </dsp:txXfrm>
    </dsp:sp>
    <dsp:sp modelId="{E586BF82-4AFE-44F1-8409-694F7DBB3D07}">
      <dsp:nvSpPr>
        <dsp:cNvPr id="0" name=""/>
        <dsp:cNvSpPr/>
      </dsp:nvSpPr>
      <dsp:spPr>
        <a:xfrm>
          <a:off x="2979952" y="731203"/>
          <a:ext cx="3632860"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на время выполнения временных</a:t>
          </a:r>
          <a:endParaRPr lang="ru-RU" sz="1400" kern="1200" dirty="0"/>
        </a:p>
      </dsp:txBody>
      <dsp:txXfrm>
        <a:off x="2994188" y="745439"/>
        <a:ext cx="3604388" cy="457565"/>
      </dsp:txXfrm>
    </dsp:sp>
    <dsp:sp modelId="{EE13ED3C-304E-4882-B85A-03A99CB71083}">
      <dsp:nvSpPr>
        <dsp:cNvPr id="0" name=""/>
        <dsp:cNvSpPr/>
      </dsp:nvSpPr>
      <dsp:spPr>
        <a:xfrm rot="17369619">
          <a:off x="1696050" y="2433181"/>
          <a:ext cx="1925319" cy="14926"/>
        </a:xfrm>
        <a:custGeom>
          <a:avLst/>
          <a:gdLst/>
          <a:ahLst/>
          <a:cxnLst/>
          <a:rect l="0" t="0" r="0" b="0"/>
          <a:pathLst>
            <a:path>
              <a:moveTo>
                <a:pt x="0" y="7463"/>
              </a:moveTo>
              <a:lnTo>
                <a:pt x="1925319"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2610577" y="2392512"/>
        <a:ext cx="96265" cy="96265"/>
      </dsp:txXfrm>
    </dsp:sp>
    <dsp:sp modelId="{11614DF0-C884-4B01-A8F5-0F6F0A113578}">
      <dsp:nvSpPr>
        <dsp:cNvPr id="0" name=""/>
        <dsp:cNvSpPr/>
      </dsp:nvSpPr>
      <dsp:spPr>
        <a:xfrm>
          <a:off x="2979952" y="1290147"/>
          <a:ext cx="3200141"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для выполнения сезонных работ</a:t>
          </a:r>
          <a:endParaRPr lang="ru-RU" sz="1400" kern="1200" dirty="0"/>
        </a:p>
      </dsp:txBody>
      <dsp:txXfrm>
        <a:off x="2994188" y="1304383"/>
        <a:ext cx="3171669" cy="457565"/>
      </dsp:txXfrm>
    </dsp:sp>
    <dsp:sp modelId="{00FE8FDA-E63F-487F-BC4F-DD57BE44DD30}">
      <dsp:nvSpPr>
        <dsp:cNvPr id="0" name=""/>
        <dsp:cNvSpPr/>
      </dsp:nvSpPr>
      <dsp:spPr>
        <a:xfrm rot="17825455">
          <a:off x="1953310" y="2712653"/>
          <a:ext cx="1410800" cy="14926"/>
        </a:xfrm>
        <a:custGeom>
          <a:avLst/>
          <a:gdLst/>
          <a:ahLst/>
          <a:cxnLst/>
          <a:rect l="0" t="0" r="0" b="0"/>
          <a:pathLst>
            <a:path>
              <a:moveTo>
                <a:pt x="0" y="7463"/>
              </a:moveTo>
              <a:lnTo>
                <a:pt x="1410800"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23440" y="2684846"/>
        <a:ext cx="70540" cy="70540"/>
      </dsp:txXfrm>
    </dsp:sp>
    <dsp:sp modelId="{787B3872-DCE3-4F58-8369-5911D5F3DFB6}">
      <dsp:nvSpPr>
        <dsp:cNvPr id="0" name=""/>
        <dsp:cNvSpPr/>
      </dsp:nvSpPr>
      <dsp:spPr>
        <a:xfrm>
          <a:off x="2979952" y="1849090"/>
          <a:ext cx="3869454"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 лицами, направляемыми на работу за границу</a:t>
          </a:r>
          <a:endParaRPr lang="ru-RU" sz="1400" kern="1200" dirty="0"/>
        </a:p>
      </dsp:txBody>
      <dsp:txXfrm>
        <a:off x="2994188" y="1863326"/>
        <a:ext cx="3840982" cy="457565"/>
      </dsp:txXfrm>
    </dsp:sp>
    <dsp:sp modelId="{7E8EDC46-B8CF-49BF-9F9E-B731797324E3}">
      <dsp:nvSpPr>
        <dsp:cNvPr id="0" name=""/>
        <dsp:cNvSpPr/>
      </dsp:nvSpPr>
      <dsp:spPr>
        <a:xfrm rot="18759989">
          <a:off x="2184713" y="2992125"/>
          <a:ext cx="947994" cy="14926"/>
        </a:xfrm>
        <a:custGeom>
          <a:avLst/>
          <a:gdLst/>
          <a:ahLst/>
          <a:cxnLst/>
          <a:rect l="0" t="0" r="0" b="0"/>
          <a:pathLst>
            <a:path>
              <a:moveTo>
                <a:pt x="0" y="7463"/>
              </a:moveTo>
              <a:lnTo>
                <a:pt x="947994"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35010" y="2975888"/>
        <a:ext cx="47399" cy="47399"/>
      </dsp:txXfrm>
    </dsp:sp>
    <dsp:sp modelId="{5486BA34-CE34-4B92-87FF-68C557300AD7}">
      <dsp:nvSpPr>
        <dsp:cNvPr id="0" name=""/>
        <dsp:cNvSpPr/>
      </dsp:nvSpPr>
      <dsp:spPr>
        <a:xfrm>
          <a:off x="2979952" y="2408034"/>
          <a:ext cx="4020009"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для проведения работ, выходящих за рамки обычной деятельности работодателя</a:t>
          </a:r>
          <a:endParaRPr lang="ru-RU" sz="1400" kern="1200" dirty="0"/>
        </a:p>
      </dsp:txBody>
      <dsp:txXfrm>
        <a:off x="2994188" y="2422270"/>
        <a:ext cx="3991537" cy="457565"/>
      </dsp:txXfrm>
    </dsp:sp>
    <dsp:sp modelId="{DB1EE68D-A919-4B40-94BC-6C98DDF7A0EE}">
      <dsp:nvSpPr>
        <dsp:cNvPr id="0" name=""/>
        <dsp:cNvSpPr/>
      </dsp:nvSpPr>
      <dsp:spPr>
        <a:xfrm rot="20865407">
          <a:off x="2329536" y="3266702"/>
          <a:ext cx="697512" cy="14926"/>
        </a:xfrm>
        <a:custGeom>
          <a:avLst/>
          <a:gdLst/>
          <a:ahLst/>
          <a:cxnLst/>
          <a:rect l="0" t="0" r="0" b="0"/>
          <a:pathLst>
            <a:path>
              <a:moveTo>
                <a:pt x="0" y="7463"/>
              </a:moveTo>
              <a:lnTo>
                <a:pt x="697512"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60855" y="3256728"/>
        <a:ext cx="34875" cy="34875"/>
      </dsp:txXfrm>
    </dsp:sp>
    <dsp:sp modelId="{43535981-3407-4AB6-AD5D-6DD128CCA0C0}">
      <dsp:nvSpPr>
        <dsp:cNvPr id="0" name=""/>
        <dsp:cNvSpPr/>
      </dsp:nvSpPr>
      <dsp:spPr>
        <a:xfrm>
          <a:off x="3019117" y="2957189"/>
          <a:ext cx="4568386"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с лицами, поступающими на работу в организации, созданные на заведомо определенный период</a:t>
          </a:r>
          <a:endParaRPr lang="ru-RU" sz="1400" kern="1200" dirty="0"/>
        </a:p>
      </dsp:txBody>
      <dsp:txXfrm>
        <a:off x="3033353" y="2971425"/>
        <a:ext cx="4539914" cy="457565"/>
      </dsp:txXfrm>
    </dsp:sp>
    <dsp:sp modelId="{0D6D5C47-D168-4B23-9CC8-A50A761A6A7E}">
      <dsp:nvSpPr>
        <dsp:cNvPr id="0" name=""/>
        <dsp:cNvSpPr/>
      </dsp:nvSpPr>
      <dsp:spPr>
        <a:xfrm rot="1993449">
          <a:off x="2274695" y="3551068"/>
          <a:ext cx="768031" cy="14926"/>
        </a:xfrm>
        <a:custGeom>
          <a:avLst/>
          <a:gdLst/>
          <a:ahLst/>
          <a:cxnLst/>
          <a:rect l="0" t="0" r="0" b="0"/>
          <a:pathLst>
            <a:path>
              <a:moveTo>
                <a:pt x="0" y="7463"/>
              </a:moveTo>
              <a:lnTo>
                <a:pt x="768031"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39510" y="3539331"/>
        <a:ext cx="38401" cy="38401"/>
      </dsp:txXfrm>
    </dsp:sp>
    <dsp:sp modelId="{AF84D8AD-8A74-4A84-B775-6E9344A89A02}">
      <dsp:nvSpPr>
        <dsp:cNvPr id="0" name=""/>
        <dsp:cNvSpPr/>
      </dsp:nvSpPr>
      <dsp:spPr>
        <a:xfrm>
          <a:off x="2979952" y="3525921"/>
          <a:ext cx="5006918"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 лицами, принимаемыми для выполнения работы, завершение которой не может быть определено конкретной датой</a:t>
          </a:r>
          <a:endParaRPr lang="ru-RU" sz="1400" kern="1200" dirty="0"/>
        </a:p>
      </dsp:txBody>
      <dsp:txXfrm>
        <a:off x="2994188" y="3540157"/>
        <a:ext cx="4978446" cy="457565"/>
      </dsp:txXfrm>
    </dsp:sp>
    <dsp:sp modelId="{9EE03D58-2453-4C5B-A323-2BB450776227}">
      <dsp:nvSpPr>
        <dsp:cNvPr id="0" name=""/>
        <dsp:cNvSpPr/>
      </dsp:nvSpPr>
      <dsp:spPr>
        <a:xfrm rot="3404693">
          <a:off x="2072896" y="3830540"/>
          <a:ext cx="1171629" cy="14926"/>
        </a:xfrm>
        <a:custGeom>
          <a:avLst/>
          <a:gdLst/>
          <a:ahLst/>
          <a:cxnLst/>
          <a:rect l="0" t="0" r="0" b="0"/>
          <a:pathLst>
            <a:path>
              <a:moveTo>
                <a:pt x="0" y="7463"/>
              </a:moveTo>
              <a:lnTo>
                <a:pt x="1171629"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29420" y="3808713"/>
        <a:ext cx="58581" cy="58581"/>
      </dsp:txXfrm>
    </dsp:sp>
    <dsp:sp modelId="{D784F990-272A-4BCF-83F5-C114852CE62E}">
      <dsp:nvSpPr>
        <dsp:cNvPr id="0" name=""/>
        <dsp:cNvSpPr/>
      </dsp:nvSpPr>
      <dsp:spPr>
        <a:xfrm>
          <a:off x="2979952" y="4084864"/>
          <a:ext cx="5033155"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для выполнения работ, связанных со стажировкой и с профессиональным обучением работника</a:t>
          </a:r>
          <a:endParaRPr lang="ru-RU" sz="1400" kern="1200" dirty="0"/>
        </a:p>
      </dsp:txBody>
      <dsp:txXfrm>
        <a:off x="2994188" y="4099100"/>
        <a:ext cx="5004683" cy="457565"/>
      </dsp:txXfrm>
    </dsp:sp>
    <dsp:sp modelId="{108DCAC0-A851-4D06-AC19-01875DD27CD9}">
      <dsp:nvSpPr>
        <dsp:cNvPr id="0" name=""/>
        <dsp:cNvSpPr/>
      </dsp:nvSpPr>
      <dsp:spPr>
        <a:xfrm rot="4040225">
          <a:off x="1824985" y="4110012"/>
          <a:ext cx="1667451" cy="14926"/>
        </a:xfrm>
        <a:custGeom>
          <a:avLst/>
          <a:gdLst/>
          <a:ahLst/>
          <a:cxnLst/>
          <a:rect l="0" t="0" r="0" b="0"/>
          <a:pathLst>
            <a:path>
              <a:moveTo>
                <a:pt x="0" y="7463"/>
              </a:moveTo>
              <a:lnTo>
                <a:pt x="1667451"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617024" y="4075789"/>
        <a:ext cx="83372" cy="83372"/>
      </dsp:txXfrm>
    </dsp:sp>
    <dsp:sp modelId="{CD5A22B0-549A-4A2C-B732-A756710C3457}">
      <dsp:nvSpPr>
        <dsp:cNvPr id="0" name=""/>
        <dsp:cNvSpPr/>
      </dsp:nvSpPr>
      <dsp:spPr>
        <a:xfrm>
          <a:off x="2979952" y="4643808"/>
          <a:ext cx="5576749"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 лицами, направленными органами службы занятости на работы временного характера и общественные работы</a:t>
          </a:r>
          <a:endParaRPr lang="ru-RU" sz="1400" kern="1200" dirty="0"/>
        </a:p>
      </dsp:txBody>
      <dsp:txXfrm>
        <a:off x="2994188" y="4658044"/>
        <a:ext cx="5548277" cy="457565"/>
      </dsp:txXfrm>
    </dsp:sp>
    <dsp:sp modelId="{5753EB47-59CF-4BCF-A60B-BEBA491A7CDA}">
      <dsp:nvSpPr>
        <dsp:cNvPr id="0" name=""/>
        <dsp:cNvSpPr/>
      </dsp:nvSpPr>
      <dsp:spPr>
        <a:xfrm rot="4378249">
          <a:off x="1561793" y="4389483"/>
          <a:ext cx="2193834" cy="14926"/>
        </a:xfrm>
        <a:custGeom>
          <a:avLst/>
          <a:gdLst/>
          <a:ahLst/>
          <a:cxnLst/>
          <a:rect l="0" t="0" r="0" b="0"/>
          <a:pathLst>
            <a:path>
              <a:moveTo>
                <a:pt x="0" y="7463"/>
              </a:moveTo>
              <a:lnTo>
                <a:pt x="2193834" y="746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2603864" y="4342101"/>
        <a:ext cx="109691" cy="109691"/>
      </dsp:txXfrm>
    </dsp:sp>
    <dsp:sp modelId="{5E7C5CAE-5941-4A33-9ED7-84DF4338E782}">
      <dsp:nvSpPr>
        <dsp:cNvPr id="0" name=""/>
        <dsp:cNvSpPr/>
      </dsp:nvSpPr>
      <dsp:spPr>
        <a:xfrm>
          <a:off x="2979952" y="5202751"/>
          <a:ext cx="5799568" cy="486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 гражданами, направленными для прохождения альтернативной гражданской службы</a:t>
          </a:r>
          <a:endParaRPr lang="ru-RU" sz="1400" kern="1200" dirty="0"/>
        </a:p>
      </dsp:txBody>
      <dsp:txXfrm>
        <a:off x="2994188" y="5216987"/>
        <a:ext cx="5771096" cy="4575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438C7-BD77-483A-801D-45C880A45358}">
      <dsp:nvSpPr>
        <dsp:cNvPr id="0" name=""/>
        <dsp:cNvSpPr/>
      </dsp:nvSpPr>
      <dsp:spPr>
        <a:xfrm>
          <a:off x="0" y="124409"/>
          <a:ext cx="8686800" cy="7945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обеспечение приоритета сохранения жизни и здоровья работников; </a:t>
          </a:r>
          <a:endParaRPr lang="ru-RU" sz="2000" kern="1200" dirty="0"/>
        </a:p>
      </dsp:txBody>
      <dsp:txXfrm>
        <a:off x="0" y="124409"/>
        <a:ext cx="8686800" cy="794503"/>
      </dsp:txXfrm>
    </dsp:sp>
    <dsp:sp modelId="{6642D1CC-DADC-47DC-AF4C-09253F7F54D1}">
      <dsp:nvSpPr>
        <dsp:cNvPr id="0" name=""/>
        <dsp:cNvSpPr/>
      </dsp:nvSpPr>
      <dsp:spPr>
        <a:xfrm>
          <a:off x="0" y="976512"/>
          <a:ext cx="8686800" cy="7945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принятие и реализация нормативных актов в области охраны труда, а также различных целевых программ улучшения условий и охраны труда; </a:t>
          </a:r>
          <a:endParaRPr lang="ru-RU" sz="2000" kern="1200" dirty="0"/>
        </a:p>
      </dsp:txBody>
      <dsp:txXfrm>
        <a:off x="0" y="976512"/>
        <a:ext cx="8686800" cy="794503"/>
      </dsp:txXfrm>
    </dsp:sp>
    <dsp:sp modelId="{DFCA8ECE-A2FB-440B-A6F9-07A68DEFE221}">
      <dsp:nvSpPr>
        <dsp:cNvPr id="0" name=""/>
        <dsp:cNvSpPr/>
      </dsp:nvSpPr>
      <dsp:spPr>
        <a:xfrm>
          <a:off x="0" y="1828615"/>
          <a:ext cx="8686800" cy="7945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государственное управление охраной труда; </a:t>
          </a:r>
          <a:endParaRPr lang="ru-RU" sz="2000" kern="1200" dirty="0"/>
        </a:p>
      </dsp:txBody>
      <dsp:txXfrm>
        <a:off x="0" y="1828615"/>
        <a:ext cx="8686800" cy="794503"/>
      </dsp:txXfrm>
    </dsp:sp>
    <dsp:sp modelId="{D938F09B-BAB2-4A2B-94EC-12248B3F60C9}">
      <dsp:nvSpPr>
        <dsp:cNvPr id="0" name=""/>
        <dsp:cNvSpPr/>
      </dsp:nvSpPr>
      <dsp:spPr>
        <a:xfrm>
          <a:off x="0" y="2680719"/>
          <a:ext cx="8686800" cy="7945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государственный надзор и контроль за соблюдением требований охраны труда; </a:t>
          </a:r>
          <a:endParaRPr lang="ru-RU" sz="2000" kern="1200" dirty="0"/>
        </a:p>
      </dsp:txBody>
      <dsp:txXfrm>
        <a:off x="0" y="2680719"/>
        <a:ext cx="8686800" cy="794503"/>
      </dsp:txXfrm>
    </dsp:sp>
    <dsp:sp modelId="{06D5410F-BE7C-4226-B256-2F7F50F05AF4}">
      <dsp:nvSpPr>
        <dsp:cNvPr id="0" name=""/>
        <dsp:cNvSpPr/>
      </dsp:nvSpPr>
      <dsp:spPr>
        <a:xfrm>
          <a:off x="0" y="3532822"/>
          <a:ext cx="8686800" cy="7945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содействие общественному контролю за охраной труда; </a:t>
          </a:r>
          <a:endParaRPr lang="ru-RU" sz="2000" kern="1200" dirty="0"/>
        </a:p>
      </dsp:txBody>
      <dsp:txXfrm>
        <a:off x="0" y="3532822"/>
        <a:ext cx="8686800" cy="794503"/>
      </dsp:txXfrm>
    </dsp:sp>
    <dsp:sp modelId="{698BDF99-8FB5-4B5D-A523-D4DA88383CB3}">
      <dsp:nvSpPr>
        <dsp:cNvPr id="0" name=""/>
        <dsp:cNvSpPr/>
      </dsp:nvSpPr>
      <dsp:spPr>
        <a:xfrm>
          <a:off x="0" y="4384925"/>
          <a:ext cx="8686800" cy="794503"/>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государственная экспертиза условий труда; </a:t>
          </a:r>
          <a:endParaRPr lang="ru-RU" sz="2000" b="1" kern="1200" dirty="0"/>
        </a:p>
      </dsp:txBody>
      <dsp:txXfrm>
        <a:off x="0" y="4384925"/>
        <a:ext cx="8686800" cy="794503"/>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DD2AA-7709-4A18-AF6F-078DEA1DBA0F}">
      <dsp:nvSpPr>
        <dsp:cNvPr id="0" name=""/>
        <dsp:cNvSpPr/>
      </dsp:nvSpPr>
      <dsp:spPr>
        <a:xfrm>
          <a:off x="3573752" y="2432139"/>
          <a:ext cx="2131638" cy="1180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Основания для прекращения трудового договора</a:t>
          </a:r>
          <a:endParaRPr lang="ru-RU" sz="1400" kern="1200" dirty="0"/>
        </a:p>
      </dsp:txBody>
      <dsp:txXfrm>
        <a:off x="3885923" y="2604989"/>
        <a:ext cx="1507296" cy="834596"/>
      </dsp:txXfrm>
    </dsp:sp>
    <dsp:sp modelId="{66E7B119-9F70-4637-AAD5-B0F670C6AAA3}">
      <dsp:nvSpPr>
        <dsp:cNvPr id="0" name=""/>
        <dsp:cNvSpPr/>
      </dsp:nvSpPr>
      <dsp:spPr>
        <a:xfrm rot="16200000">
          <a:off x="3929325" y="1709809"/>
          <a:ext cx="1420491" cy="24169"/>
        </a:xfrm>
        <a:custGeom>
          <a:avLst/>
          <a:gdLst/>
          <a:ahLst/>
          <a:cxnLst/>
          <a:rect l="0" t="0" r="0" b="0"/>
          <a:pathLst>
            <a:path>
              <a:moveTo>
                <a:pt x="0" y="12084"/>
              </a:moveTo>
              <a:lnTo>
                <a:pt x="1420491"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604059" y="1686382"/>
        <a:ext cx="71024" cy="71024"/>
      </dsp:txXfrm>
    </dsp:sp>
    <dsp:sp modelId="{2D2CF4A5-E9B2-4324-A45D-BD5A62256584}">
      <dsp:nvSpPr>
        <dsp:cNvPr id="0" name=""/>
        <dsp:cNvSpPr/>
      </dsp:nvSpPr>
      <dsp:spPr>
        <a:xfrm>
          <a:off x="3954132" y="65818"/>
          <a:ext cx="1370878" cy="94583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соглашение сторон</a:t>
          </a:r>
          <a:endParaRPr lang="ru-RU" sz="1400" kern="1200" dirty="0"/>
        </a:p>
      </dsp:txBody>
      <dsp:txXfrm>
        <a:off x="4154892" y="204332"/>
        <a:ext cx="969358" cy="668802"/>
      </dsp:txXfrm>
    </dsp:sp>
    <dsp:sp modelId="{629ACABA-5CAE-4734-879B-57A84A09C94B}">
      <dsp:nvSpPr>
        <dsp:cNvPr id="0" name=""/>
        <dsp:cNvSpPr/>
      </dsp:nvSpPr>
      <dsp:spPr>
        <a:xfrm rot="18428796">
          <a:off x="4719486" y="1797235"/>
          <a:ext cx="1677995" cy="24169"/>
        </a:xfrm>
        <a:custGeom>
          <a:avLst/>
          <a:gdLst/>
          <a:ahLst/>
          <a:cxnLst/>
          <a:rect l="0" t="0" r="0" b="0"/>
          <a:pathLst>
            <a:path>
              <a:moveTo>
                <a:pt x="0" y="12084"/>
              </a:moveTo>
              <a:lnTo>
                <a:pt x="1677995"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5516533" y="1767370"/>
        <a:ext cx="83899" cy="83899"/>
      </dsp:txXfrm>
    </dsp:sp>
    <dsp:sp modelId="{C4FCA657-CE34-4176-8759-A5B082F0AD14}">
      <dsp:nvSpPr>
        <dsp:cNvPr id="0" name=""/>
        <dsp:cNvSpPr/>
      </dsp:nvSpPr>
      <dsp:spPr>
        <a:xfrm>
          <a:off x="5831334" y="80010"/>
          <a:ext cx="1180296" cy="1180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истечение срока трудового договора</a:t>
          </a:r>
          <a:endParaRPr lang="ru-RU" sz="1400" kern="1200" dirty="0"/>
        </a:p>
      </dsp:txBody>
      <dsp:txXfrm>
        <a:off x="6004184" y="252860"/>
        <a:ext cx="834596" cy="834596"/>
      </dsp:txXfrm>
    </dsp:sp>
    <dsp:sp modelId="{B60CCCBD-7751-418C-B773-D14A536F2E20}">
      <dsp:nvSpPr>
        <dsp:cNvPr id="0" name=""/>
        <dsp:cNvSpPr/>
      </dsp:nvSpPr>
      <dsp:spPr>
        <a:xfrm rot="20206368">
          <a:off x="5433078" y="2410729"/>
          <a:ext cx="1206676" cy="24169"/>
        </a:xfrm>
        <a:custGeom>
          <a:avLst/>
          <a:gdLst/>
          <a:ahLst/>
          <a:cxnLst/>
          <a:rect l="0" t="0" r="0" b="0"/>
          <a:pathLst>
            <a:path>
              <a:moveTo>
                <a:pt x="0" y="12084"/>
              </a:moveTo>
              <a:lnTo>
                <a:pt x="1206676"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006249" y="2392647"/>
        <a:ext cx="60333" cy="60333"/>
      </dsp:txXfrm>
    </dsp:sp>
    <dsp:sp modelId="{DF7211F9-EAB8-41DB-B99F-D28F80FBCC2B}">
      <dsp:nvSpPr>
        <dsp:cNvPr id="0" name=""/>
        <dsp:cNvSpPr/>
      </dsp:nvSpPr>
      <dsp:spPr>
        <a:xfrm>
          <a:off x="6457617" y="1280217"/>
          <a:ext cx="1732143" cy="1180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расторжение трудового договора по инициативе работника</a:t>
          </a:r>
          <a:endParaRPr lang="ru-RU" sz="1400" kern="1200" dirty="0"/>
        </a:p>
      </dsp:txBody>
      <dsp:txXfrm>
        <a:off x="6711283" y="1453067"/>
        <a:ext cx="1224811" cy="834596"/>
      </dsp:txXfrm>
    </dsp:sp>
    <dsp:sp modelId="{5E521899-38E4-4DAD-9D51-628679714DBC}">
      <dsp:nvSpPr>
        <dsp:cNvPr id="0" name=""/>
        <dsp:cNvSpPr/>
      </dsp:nvSpPr>
      <dsp:spPr>
        <a:xfrm rot="240570">
          <a:off x="5695664" y="3121108"/>
          <a:ext cx="1052323" cy="24169"/>
        </a:xfrm>
        <a:custGeom>
          <a:avLst/>
          <a:gdLst/>
          <a:ahLst/>
          <a:cxnLst/>
          <a:rect l="0" t="0" r="0" b="0"/>
          <a:pathLst>
            <a:path>
              <a:moveTo>
                <a:pt x="0" y="12084"/>
              </a:moveTo>
              <a:lnTo>
                <a:pt x="1052323"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195518" y="3106885"/>
        <a:ext cx="52616" cy="52616"/>
      </dsp:txXfrm>
    </dsp:sp>
    <dsp:sp modelId="{E17244C0-5C53-4441-AD21-B40506E8DEAD}">
      <dsp:nvSpPr>
        <dsp:cNvPr id="0" name=""/>
        <dsp:cNvSpPr/>
      </dsp:nvSpPr>
      <dsp:spPr>
        <a:xfrm>
          <a:off x="6742537" y="2638487"/>
          <a:ext cx="1681839" cy="1180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расторжение трудового договора по инициативе работодателя</a:t>
          </a:r>
          <a:endParaRPr lang="ru-RU" sz="1400" kern="1200" dirty="0"/>
        </a:p>
      </dsp:txBody>
      <dsp:txXfrm>
        <a:off x="6988837" y="2811337"/>
        <a:ext cx="1189239" cy="834596"/>
      </dsp:txXfrm>
    </dsp:sp>
    <dsp:sp modelId="{2B839FA1-9ACD-4385-A61B-2D94061DDE34}">
      <dsp:nvSpPr>
        <dsp:cNvPr id="0" name=""/>
        <dsp:cNvSpPr/>
      </dsp:nvSpPr>
      <dsp:spPr>
        <a:xfrm rot="1867828">
          <a:off x="5249429" y="3841517"/>
          <a:ext cx="1533145" cy="24169"/>
        </a:xfrm>
        <a:custGeom>
          <a:avLst/>
          <a:gdLst/>
          <a:ahLst/>
          <a:cxnLst/>
          <a:rect l="0" t="0" r="0" b="0"/>
          <a:pathLst>
            <a:path>
              <a:moveTo>
                <a:pt x="0" y="12084"/>
              </a:moveTo>
              <a:lnTo>
                <a:pt x="1533145"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77673" y="3815273"/>
        <a:ext cx="76657" cy="76657"/>
      </dsp:txXfrm>
    </dsp:sp>
    <dsp:sp modelId="{321372DF-8818-483B-867E-9150F7A2A526}">
      <dsp:nvSpPr>
        <dsp:cNvPr id="0" name=""/>
        <dsp:cNvSpPr/>
      </dsp:nvSpPr>
      <dsp:spPr>
        <a:xfrm>
          <a:off x="6164253" y="4129649"/>
          <a:ext cx="2571865" cy="1180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перевод работника на работу к другому работодателю или переход на выборную должность</a:t>
          </a:r>
          <a:endParaRPr lang="ru-RU" sz="1400" kern="1200" dirty="0"/>
        </a:p>
      </dsp:txBody>
      <dsp:txXfrm>
        <a:off x="6540894" y="4302499"/>
        <a:ext cx="1818583" cy="834596"/>
      </dsp:txXfrm>
    </dsp:sp>
    <dsp:sp modelId="{EC34D835-34D5-4ECD-A895-82891A3E88A9}">
      <dsp:nvSpPr>
        <dsp:cNvPr id="0" name=""/>
        <dsp:cNvSpPr/>
      </dsp:nvSpPr>
      <dsp:spPr>
        <a:xfrm rot="5461646">
          <a:off x="4050186" y="4168836"/>
          <a:ext cx="1137212" cy="24169"/>
        </a:xfrm>
        <a:custGeom>
          <a:avLst/>
          <a:gdLst/>
          <a:ahLst/>
          <a:cxnLst/>
          <a:rect l="0" t="0" r="0" b="0"/>
          <a:pathLst>
            <a:path>
              <a:moveTo>
                <a:pt x="0" y="12084"/>
              </a:moveTo>
              <a:lnTo>
                <a:pt x="1137212"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590362" y="4152491"/>
        <a:ext cx="56860" cy="56860"/>
      </dsp:txXfrm>
    </dsp:sp>
    <dsp:sp modelId="{A88F9AC3-7C2F-4CBB-9909-2728D9480C7F}">
      <dsp:nvSpPr>
        <dsp:cNvPr id="0" name=""/>
        <dsp:cNvSpPr/>
      </dsp:nvSpPr>
      <dsp:spPr>
        <a:xfrm>
          <a:off x="3182330" y="4749420"/>
          <a:ext cx="2831365" cy="1180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отказ работника от продолжения работы в связи со сменой собственника имущества предприятия</a:t>
          </a:r>
          <a:endParaRPr lang="ru-RU" sz="1400" kern="1200" dirty="0"/>
        </a:p>
      </dsp:txBody>
      <dsp:txXfrm>
        <a:off x="3596974" y="4922270"/>
        <a:ext cx="2002077" cy="834596"/>
      </dsp:txXfrm>
    </dsp:sp>
    <dsp:sp modelId="{56002EFF-2352-451B-B800-9750B77C12CA}">
      <dsp:nvSpPr>
        <dsp:cNvPr id="0" name=""/>
        <dsp:cNvSpPr/>
      </dsp:nvSpPr>
      <dsp:spPr>
        <a:xfrm rot="8794656">
          <a:off x="2357561" y="3941748"/>
          <a:ext cx="1740896" cy="24169"/>
        </a:xfrm>
        <a:custGeom>
          <a:avLst/>
          <a:gdLst/>
          <a:ahLst/>
          <a:cxnLst/>
          <a:rect l="0" t="0" r="0" b="0"/>
          <a:pathLst>
            <a:path>
              <a:moveTo>
                <a:pt x="0" y="12084"/>
              </a:moveTo>
              <a:lnTo>
                <a:pt x="1740896"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10800000">
        <a:off x="3184486" y="3910311"/>
        <a:ext cx="87044" cy="87044"/>
      </dsp:txXfrm>
    </dsp:sp>
    <dsp:sp modelId="{A993D530-0BF0-4FBE-90C1-A6256A902694}">
      <dsp:nvSpPr>
        <dsp:cNvPr id="0" name=""/>
        <dsp:cNvSpPr/>
      </dsp:nvSpPr>
      <dsp:spPr>
        <a:xfrm>
          <a:off x="281563" y="4229104"/>
          <a:ext cx="2658345" cy="15840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отказ работника от продолжения работы в связи с изменением определенных сторонами условий трудового договора</a:t>
          </a:r>
          <a:endParaRPr lang="ru-RU" sz="1400" kern="1200" dirty="0"/>
        </a:p>
      </dsp:txBody>
      <dsp:txXfrm>
        <a:off x="670869" y="4461085"/>
        <a:ext cx="1879733" cy="1120101"/>
      </dsp:txXfrm>
    </dsp:sp>
    <dsp:sp modelId="{A83EF53D-3C87-4E74-BC0D-FAEB03F5276E}">
      <dsp:nvSpPr>
        <dsp:cNvPr id="0" name=""/>
        <dsp:cNvSpPr/>
      </dsp:nvSpPr>
      <dsp:spPr>
        <a:xfrm rot="10476205">
          <a:off x="2683797" y="3152112"/>
          <a:ext cx="907146" cy="24169"/>
        </a:xfrm>
        <a:custGeom>
          <a:avLst/>
          <a:gdLst/>
          <a:ahLst/>
          <a:cxnLst/>
          <a:rect l="0" t="0" r="0" b="0"/>
          <a:pathLst>
            <a:path>
              <a:moveTo>
                <a:pt x="0" y="12084"/>
              </a:moveTo>
              <a:lnTo>
                <a:pt x="907146"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114692" y="3141518"/>
        <a:ext cx="45357" cy="45357"/>
      </dsp:txXfrm>
    </dsp:sp>
    <dsp:sp modelId="{58D2F68D-E5F2-4535-9AB4-128B4828E2D3}">
      <dsp:nvSpPr>
        <dsp:cNvPr id="0" name=""/>
        <dsp:cNvSpPr/>
      </dsp:nvSpPr>
      <dsp:spPr>
        <a:xfrm>
          <a:off x="0" y="2670470"/>
          <a:ext cx="2710455" cy="13241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отказ работника от перевода на другую работу, необходимого ему в соответствии с медицинским заключением</a:t>
          </a:r>
          <a:endParaRPr lang="ru-RU" sz="1400" kern="1200" dirty="0"/>
        </a:p>
      </dsp:txBody>
      <dsp:txXfrm>
        <a:off x="396937" y="2864389"/>
        <a:ext cx="1916581" cy="936324"/>
      </dsp:txXfrm>
    </dsp:sp>
    <dsp:sp modelId="{26A6A159-E1D6-4681-869C-2086E2AE2021}">
      <dsp:nvSpPr>
        <dsp:cNvPr id="0" name=""/>
        <dsp:cNvSpPr/>
      </dsp:nvSpPr>
      <dsp:spPr>
        <a:xfrm rot="12294968">
          <a:off x="2299283" y="2294264"/>
          <a:ext cx="1598133" cy="24169"/>
        </a:xfrm>
        <a:custGeom>
          <a:avLst/>
          <a:gdLst/>
          <a:ahLst/>
          <a:cxnLst/>
          <a:rect l="0" t="0" r="0" b="0"/>
          <a:pathLst>
            <a:path>
              <a:moveTo>
                <a:pt x="0" y="12084"/>
              </a:moveTo>
              <a:lnTo>
                <a:pt x="1598133"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058397" y="2266395"/>
        <a:ext cx="79906" cy="79906"/>
      </dsp:txXfrm>
    </dsp:sp>
    <dsp:sp modelId="{D077B9CD-B7B5-4A2B-9CB1-554A0813548B}">
      <dsp:nvSpPr>
        <dsp:cNvPr id="0" name=""/>
        <dsp:cNvSpPr/>
      </dsp:nvSpPr>
      <dsp:spPr>
        <a:xfrm>
          <a:off x="692359" y="1030830"/>
          <a:ext cx="1861149" cy="11802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отказ работника от перевода на работу в другую местность</a:t>
          </a:r>
          <a:endParaRPr lang="ru-RU" sz="1400" kern="1200" dirty="0"/>
        </a:p>
      </dsp:txBody>
      <dsp:txXfrm>
        <a:off x="964918" y="1203680"/>
        <a:ext cx="1316031" cy="834596"/>
      </dsp:txXfrm>
    </dsp:sp>
    <dsp:sp modelId="{4D602980-E315-4793-B2BE-F398DFF0265F}">
      <dsp:nvSpPr>
        <dsp:cNvPr id="0" name=""/>
        <dsp:cNvSpPr/>
      </dsp:nvSpPr>
      <dsp:spPr>
        <a:xfrm rot="14064268">
          <a:off x="2776713" y="1705952"/>
          <a:ext cx="1858519" cy="24169"/>
        </a:xfrm>
        <a:custGeom>
          <a:avLst/>
          <a:gdLst/>
          <a:ahLst/>
          <a:cxnLst/>
          <a:rect l="0" t="0" r="0" b="0"/>
          <a:pathLst>
            <a:path>
              <a:moveTo>
                <a:pt x="0" y="12084"/>
              </a:moveTo>
              <a:lnTo>
                <a:pt x="1858519" y="120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rot="10800000">
        <a:off x="3659510" y="1671574"/>
        <a:ext cx="92925" cy="92925"/>
      </dsp:txXfrm>
    </dsp:sp>
    <dsp:sp modelId="{3A0E393A-8E00-4EDF-A58F-4DD69C24DAC2}">
      <dsp:nvSpPr>
        <dsp:cNvPr id="0" name=""/>
        <dsp:cNvSpPr/>
      </dsp:nvSpPr>
      <dsp:spPr>
        <a:xfrm>
          <a:off x="1950848" y="10270"/>
          <a:ext cx="1772061" cy="9872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обстоятельства, не зависящие от воли сторон</a:t>
          </a:r>
          <a:endParaRPr lang="ru-RU" sz="1400" kern="1200" dirty="0"/>
        </a:p>
      </dsp:txBody>
      <dsp:txXfrm>
        <a:off x="2210360" y="154851"/>
        <a:ext cx="1253037" cy="69809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2F94-B7F9-4D2B-86E9-CFB4875D2F45}">
      <dsp:nvSpPr>
        <dsp:cNvPr id="0" name=""/>
        <dsp:cNvSpPr/>
      </dsp:nvSpPr>
      <dsp:spPr>
        <a:xfrm>
          <a:off x="3319305" y="1985878"/>
          <a:ext cx="2040390" cy="143900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Расторжение договора работодателем </a:t>
          </a:r>
          <a:endParaRPr lang="ru-RU" sz="1600" kern="1200" dirty="0"/>
        </a:p>
      </dsp:txBody>
      <dsp:txXfrm>
        <a:off x="3618113" y="2196615"/>
        <a:ext cx="1442774" cy="1017528"/>
      </dsp:txXfrm>
    </dsp:sp>
    <dsp:sp modelId="{9F6B2040-5824-4255-8175-6971DE5AA9BF}">
      <dsp:nvSpPr>
        <dsp:cNvPr id="0" name=""/>
        <dsp:cNvSpPr/>
      </dsp:nvSpPr>
      <dsp:spPr>
        <a:xfrm rot="16190218">
          <a:off x="3808966" y="1443438"/>
          <a:ext cx="1053975" cy="30913"/>
        </a:xfrm>
        <a:custGeom>
          <a:avLst/>
          <a:gdLst/>
          <a:ahLst/>
          <a:cxnLst/>
          <a:rect l="0" t="0" r="0" b="0"/>
          <a:pathLst>
            <a:path>
              <a:moveTo>
                <a:pt x="0" y="15456"/>
              </a:moveTo>
              <a:lnTo>
                <a:pt x="1053975" y="15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4309604" y="1432545"/>
        <a:ext cx="52698" cy="52698"/>
      </dsp:txXfrm>
    </dsp:sp>
    <dsp:sp modelId="{82EF118F-CC36-4231-A84B-36D5EB6F18C2}">
      <dsp:nvSpPr>
        <dsp:cNvPr id="0" name=""/>
        <dsp:cNvSpPr/>
      </dsp:nvSpPr>
      <dsp:spPr>
        <a:xfrm>
          <a:off x="3468433" y="-4176"/>
          <a:ext cx="1729377" cy="936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ликвидация организации</a:t>
          </a:r>
          <a:endParaRPr lang="ru-RU" sz="1600" kern="1200" dirty="0"/>
        </a:p>
      </dsp:txBody>
      <dsp:txXfrm>
        <a:off x="3721694" y="132911"/>
        <a:ext cx="1222855" cy="661912"/>
      </dsp:txXfrm>
    </dsp:sp>
    <dsp:sp modelId="{B3BDAA14-01B6-43C3-AA52-A7341E73B72D}">
      <dsp:nvSpPr>
        <dsp:cNvPr id="0" name=""/>
        <dsp:cNvSpPr/>
      </dsp:nvSpPr>
      <dsp:spPr>
        <a:xfrm rot="19215910">
          <a:off x="4831737" y="1676957"/>
          <a:ext cx="1452757" cy="30913"/>
        </a:xfrm>
        <a:custGeom>
          <a:avLst/>
          <a:gdLst/>
          <a:ahLst/>
          <a:cxnLst/>
          <a:rect l="0" t="0" r="0" b="0"/>
          <a:pathLst>
            <a:path>
              <a:moveTo>
                <a:pt x="0" y="15456"/>
              </a:moveTo>
              <a:lnTo>
                <a:pt x="1452757" y="15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21797" y="1656095"/>
        <a:ext cx="72637" cy="72637"/>
      </dsp:txXfrm>
    </dsp:sp>
    <dsp:sp modelId="{864C043A-0649-4252-89C9-E448D297E238}">
      <dsp:nvSpPr>
        <dsp:cNvPr id="0" name=""/>
        <dsp:cNvSpPr/>
      </dsp:nvSpPr>
      <dsp:spPr>
        <a:xfrm>
          <a:off x="5822096" y="123978"/>
          <a:ext cx="1729377" cy="126047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сокращение численности или штата работников</a:t>
          </a:r>
        </a:p>
      </dsp:txBody>
      <dsp:txXfrm>
        <a:off x="6075357" y="308570"/>
        <a:ext cx="1222855" cy="891290"/>
      </dsp:txXfrm>
    </dsp:sp>
    <dsp:sp modelId="{7695C742-FF19-4282-8CB3-B982D41309EA}">
      <dsp:nvSpPr>
        <dsp:cNvPr id="0" name=""/>
        <dsp:cNvSpPr/>
      </dsp:nvSpPr>
      <dsp:spPr>
        <a:xfrm rot="21587091">
          <a:off x="5359679" y="2684784"/>
          <a:ext cx="696811" cy="30913"/>
        </a:xfrm>
        <a:custGeom>
          <a:avLst/>
          <a:gdLst/>
          <a:ahLst/>
          <a:cxnLst/>
          <a:rect l="0" t="0" r="0" b="0"/>
          <a:pathLst>
            <a:path>
              <a:moveTo>
                <a:pt x="0" y="15456"/>
              </a:moveTo>
              <a:lnTo>
                <a:pt x="696811" y="15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90664" y="2682820"/>
        <a:ext cx="34840" cy="34840"/>
      </dsp:txXfrm>
    </dsp:sp>
    <dsp:sp modelId="{0A0FE3AD-378A-4928-AAD0-A28C7F9A3BFE}">
      <dsp:nvSpPr>
        <dsp:cNvPr id="0" name=""/>
        <dsp:cNvSpPr/>
      </dsp:nvSpPr>
      <dsp:spPr>
        <a:xfrm>
          <a:off x="6056464" y="1939453"/>
          <a:ext cx="2486498" cy="1509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несоответствие работника занимаемой должности или выполняемой работе</a:t>
          </a:r>
        </a:p>
      </dsp:txBody>
      <dsp:txXfrm>
        <a:off x="6420603" y="2160532"/>
        <a:ext cx="1758220" cy="1067464"/>
      </dsp:txXfrm>
    </dsp:sp>
    <dsp:sp modelId="{4BB4563F-F345-4BE1-8139-82B5316AC434}">
      <dsp:nvSpPr>
        <dsp:cNvPr id="0" name=""/>
        <dsp:cNvSpPr/>
      </dsp:nvSpPr>
      <dsp:spPr>
        <a:xfrm rot="2454321">
          <a:off x="4781831" y="3788812"/>
          <a:ext cx="1652046" cy="30913"/>
        </a:xfrm>
        <a:custGeom>
          <a:avLst/>
          <a:gdLst/>
          <a:ahLst/>
          <a:cxnLst/>
          <a:rect l="0" t="0" r="0" b="0"/>
          <a:pathLst>
            <a:path>
              <a:moveTo>
                <a:pt x="0" y="15456"/>
              </a:moveTo>
              <a:lnTo>
                <a:pt x="1652046" y="15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66553" y="3762968"/>
        <a:ext cx="82602" cy="82602"/>
      </dsp:txXfrm>
    </dsp:sp>
    <dsp:sp modelId="{D419676F-B18A-4D7C-BC9E-F5DFA9F8D493}">
      <dsp:nvSpPr>
        <dsp:cNvPr id="0" name=""/>
        <dsp:cNvSpPr/>
      </dsp:nvSpPr>
      <dsp:spPr>
        <a:xfrm>
          <a:off x="5931563" y="4189043"/>
          <a:ext cx="1729377" cy="12896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смена собственника имущества организации</a:t>
          </a:r>
        </a:p>
      </dsp:txBody>
      <dsp:txXfrm>
        <a:off x="6184824" y="4377913"/>
        <a:ext cx="1222855" cy="911945"/>
      </dsp:txXfrm>
    </dsp:sp>
    <dsp:sp modelId="{865DBDFF-7610-4F73-8C07-12C7C500EDCA}">
      <dsp:nvSpPr>
        <dsp:cNvPr id="0" name=""/>
        <dsp:cNvSpPr/>
      </dsp:nvSpPr>
      <dsp:spPr>
        <a:xfrm rot="7043543">
          <a:off x="3696715" y="3543643"/>
          <a:ext cx="400805" cy="30913"/>
        </a:xfrm>
        <a:custGeom>
          <a:avLst/>
          <a:gdLst/>
          <a:ahLst/>
          <a:cxnLst/>
          <a:rect l="0" t="0" r="0" b="0"/>
          <a:pathLst>
            <a:path>
              <a:moveTo>
                <a:pt x="0" y="15456"/>
              </a:moveTo>
              <a:lnTo>
                <a:pt x="400805" y="15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887098" y="3549080"/>
        <a:ext cx="20040" cy="20040"/>
      </dsp:txXfrm>
    </dsp:sp>
    <dsp:sp modelId="{FCE7254F-45F4-4357-8E71-FD632BA30601}">
      <dsp:nvSpPr>
        <dsp:cNvPr id="0" name=""/>
        <dsp:cNvSpPr/>
      </dsp:nvSpPr>
      <dsp:spPr>
        <a:xfrm>
          <a:off x="1721211" y="3669812"/>
          <a:ext cx="3099450" cy="21954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 неоднократное неисполнение работником без уважительных причин трудовых обязанностей, если он имеет дисциплинарное взыскание</a:t>
          </a:r>
        </a:p>
      </dsp:txBody>
      <dsp:txXfrm>
        <a:off x="2175115" y="3991323"/>
        <a:ext cx="2191642" cy="1552391"/>
      </dsp:txXfrm>
    </dsp:sp>
    <dsp:sp modelId="{3A83DC22-D8B0-4843-86ED-8CFA606249E3}">
      <dsp:nvSpPr>
        <dsp:cNvPr id="0" name=""/>
        <dsp:cNvSpPr/>
      </dsp:nvSpPr>
      <dsp:spPr>
        <a:xfrm rot="10635730">
          <a:off x="2149026" y="2766619"/>
          <a:ext cx="1173285" cy="30913"/>
        </a:xfrm>
        <a:custGeom>
          <a:avLst/>
          <a:gdLst/>
          <a:ahLst/>
          <a:cxnLst/>
          <a:rect l="0" t="0" r="0" b="0"/>
          <a:pathLst>
            <a:path>
              <a:moveTo>
                <a:pt x="0" y="15456"/>
              </a:moveTo>
              <a:lnTo>
                <a:pt x="1173285" y="15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706337" y="2752743"/>
        <a:ext cx="58664" cy="58664"/>
      </dsp:txXfrm>
    </dsp:sp>
    <dsp:sp modelId="{2522061B-A1EE-4E97-A8E1-43F6A09D5826}">
      <dsp:nvSpPr>
        <dsp:cNvPr id="0" name=""/>
        <dsp:cNvSpPr/>
      </dsp:nvSpPr>
      <dsp:spPr>
        <a:xfrm>
          <a:off x="66556" y="2105040"/>
          <a:ext cx="2085407" cy="15096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однократное грубое нарушение работником трудовых обязанностей</a:t>
          </a:r>
          <a:endParaRPr lang="ru-RU" sz="1600" kern="1200" dirty="0"/>
        </a:p>
      </dsp:txBody>
      <dsp:txXfrm>
        <a:off x="371957" y="2326119"/>
        <a:ext cx="1474605" cy="1067464"/>
      </dsp:txXfrm>
    </dsp:sp>
    <dsp:sp modelId="{3CD45733-0C54-4A47-A4AF-0ECEE395C7A3}">
      <dsp:nvSpPr>
        <dsp:cNvPr id="0" name=""/>
        <dsp:cNvSpPr/>
      </dsp:nvSpPr>
      <dsp:spPr>
        <a:xfrm rot="12658696">
          <a:off x="2246950" y="1858937"/>
          <a:ext cx="1416739" cy="30913"/>
        </a:xfrm>
        <a:custGeom>
          <a:avLst/>
          <a:gdLst/>
          <a:ahLst/>
          <a:cxnLst/>
          <a:rect l="0" t="0" r="0" b="0"/>
          <a:pathLst>
            <a:path>
              <a:moveTo>
                <a:pt x="0" y="15456"/>
              </a:moveTo>
              <a:lnTo>
                <a:pt x="1416739" y="154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919901" y="1838976"/>
        <a:ext cx="70836" cy="70836"/>
      </dsp:txXfrm>
    </dsp:sp>
    <dsp:sp modelId="{41889944-7CC8-45D4-9D29-765007FB715A}">
      <dsp:nvSpPr>
        <dsp:cNvPr id="0" name=""/>
        <dsp:cNvSpPr/>
      </dsp:nvSpPr>
      <dsp:spPr>
        <a:xfrm>
          <a:off x="291121" y="135664"/>
          <a:ext cx="2326675" cy="1675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smtClean="0"/>
            <a:t>совершение работником, выполняющим воспитательные функции, аморального проступка</a:t>
          </a:r>
          <a:endParaRPr lang="ru-RU" sz="1600" kern="1200" dirty="0"/>
        </a:p>
      </dsp:txBody>
      <dsp:txXfrm>
        <a:off x="631855" y="381020"/>
        <a:ext cx="1645207" cy="1184681"/>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6B2F94-B7F9-4D2B-86E9-CFB4875D2F45}">
      <dsp:nvSpPr>
        <dsp:cNvPr id="0" name=""/>
        <dsp:cNvSpPr/>
      </dsp:nvSpPr>
      <dsp:spPr>
        <a:xfrm>
          <a:off x="3209271" y="2048766"/>
          <a:ext cx="2342563" cy="16521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грубое нарушение работником трудовых обязанностей </a:t>
          </a:r>
          <a:endParaRPr lang="ru-RU" sz="1600" kern="1200" dirty="0"/>
        </a:p>
      </dsp:txBody>
      <dsp:txXfrm>
        <a:off x="3552331" y="2290712"/>
        <a:ext cx="1656443" cy="1168220"/>
      </dsp:txXfrm>
    </dsp:sp>
    <dsp:sp modelId="{9F6B2040-5824-4255-8175-6971DE5AA9BF}">
      <dsp:nvSpPr>
        <dsp:cNvPr id="0" name=""/>
        <dsp:cNvSpPr/>
      </dsp:nvSpPr>
      <dsp:spPr>
        <a:xfrm rot="16213638">
          <a:off x="3854826" y="1499918"/>
          <a:ext cx="1062220" cy="35492"/>
        </a:xfrm>
        <a:custGeom>
          <a:avLst/>
          <a:gdLst/>
          <a:ahLst/>
          <a:cxnLst/>
          <a:rect l="0" t="0" r="0" b="0"/>
          <a:pathLst>
            <a:path>
              <a:moveTo>
                <a:pt x="0" y="17746"/>
              </a:moveTo>
              <a:lnTo>
                <a:pt x="1062220"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359381" y="1491108"/>
        <a:ext cx="53111" cy="53111"/>
      </dsp:txXfrm>
    </dsp:sp>
    <dsp:sp modelId="{82EF118F-CC36-4231-A84B-36D5EB6F18C2}">
      <dsp:nvSpPr>
        <dsp:cNvPr id="0" name=""/>
        <dsp:cNvSpPr/>
      </dsp:nvSpPr>
      <dsp:spPr>
        <a:xfrm>
          <a:off x="3705711" y="248982"/>
          <a:ext cx="1367591" cy="7375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прогул</a:t>
          </a:r>
          <a:endParaRPr lang="ru-RU" sz="1600" kern="1200" dirty="0"/>
        </a:p>
      </dsp:txBody>
      <dsp:txXfrm>
        <a:off x="3905990" y="356998"/>
        <a:ext cx="967033" cy="521544"/>
      </dsp:txXfrm>
    </dsp:sp>
    <dsp:sp modelId="{2FE8654C-AA07-499A-B121-040056E39056}">
      <dsp:nvSpPr>
        <dsp:cNvPr id="0" name=""/>
        <dsp:cNvSpPr/>
      </dsp:nvSpPr>
      <dsp:spPr>
        <a:xfrm rot="20273990">
          <a:off x="5372358" y="2325839"/>
          <a:ext cx="632929" cy="35492"/>
        </a:xfrm>
        <a:custGeom>
          <a:avLst/>
          <a:gdLst/>
          <a:ahLst/>
          <a:cxnLst/>
          <a:rect l="0" t="0" r="0" b="0"/>
          <a:pathLst>
            <a:path>
              <a:moveTo>
                <a:pt x="0" y="17746"/>
              </a:moveTo>
              <a:lnTo>
                <a:pt x="632929"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672999" y="2327761"/>
        <a:ext cx="31646" cy="31646"/>
      </dsp:txXfrm>
    </dsp:sp>
    <dsp:sp modelId="{20A43D0D-479A-41CE-A44E-50D3BC865562}">
      <dsp:nvSpPr>
        <dsp:cNvPr id="0" name=""/>
        <dsp:cNvSpPr/>
      </dsp:nvSpPr>
      <dsp:spPr>
        <a:xfrm>
          <a:off x="5699848" y="855063"/>
          <a:ext cx="3041161" cy="1733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2889250">
            <a:lnSpc>
              <a:spcPct val="90000"/>
            </a:lnSpc>
            <a:spcBef>
              <a:spcPct val="0"/>
            </a:spcBef>
            <a:spcAft>
              <a:spcPct val="35000"/>
            </a:spcAft>
          </a:pPr>
          <a:r>
            <a:rPr lang="ru-RU" kern="1200" dirty="0" smtClean="0"/>
            <a:t>появление работника на работе в состоянии алкогольного, наркотического или иного токсического опьянения</a:t>
          </a:r>
          <a:endParaRPr lang="ru-RU" sz="1600" kern="1200" dirty="0"/>
        </a:p>
      </dsp:txBody>
      <dsp:txXfrm>
        <a:off x="6145216" y="1108883"/>
        <a:ext cx="2150425" cy="1225551"/>
      </dsp:txXfrm>
    </dsp:sp>
    <dsp:sp modelId="{240DE6D2-EA7C-4681-B88F-D86C391526E6}">
      <dsp:nvSpPr>
        <dsp:cNvPr id="0" name=""/>
        <dsp:cNvSpPr/>
      </dsp:nvSpPr>
      <dsp:spPr>
        <a:xfrm rot="1374774">
          <a:off x="5335525" y="3526924"/>
          <a:ext cx="1259564" cy="35492"/>
        </a:xfrm>
        <a:custGeom>
          <a:avLst/>
          <a:gdLst/>
          <a:ahLst/>
          <a:cxnLst/>
          <a:rect l="0" t="0" r="0" b="0"/>
          <a:pathLst>
            <a:path>
              <a:moveTo>
                <a:pt x="0" y="17746"/>
              </a:moveTo>
              <a:lnTo>
                <a:pt x="1259564"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933818" y="3513180"/>
        <a:ext cx="62978" cy="62978"/>
      </dsp:txXfrm>
    </dsp:sp>
    <dsp:sp modelId="{39A3088A-542F-4CB6-9A66-E9A345BE937E}">
      <dsp:nvSpPr>
        <dsp:cNvPr id="0" name=""/>
        <dsp:cNvSpPr/>
      </dsp:nvSpPr>
      <dsp:spPr>
        <a:xfrm>
          <a:off x="6216028" y="3637564"/>
          <a:ext cx="2322320" cy="10077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разглашение охраняемой законом тайны</a:t>
          </a:r>
          <a:endParaRPr lang="ru-RU" sz="1800" kern="1200" dirty="0"/>
        </a:p>
      </dsp:txBody>
      <dsp:txXfrm>
        <a:off x="6556124" y="3785147"/>
        <a:ext cx="1642128" cy="712597"/>
      </dsp:txXfrm>
    </dsp:sp>
    <dsp:sp modelId="{C3905746-E0BC-48CB-B60A-FD566BA12078}">
      <dsp:nvSpPr>
        <dsp:cNvPr id="0" name=""/>
        <dsp:cNvSpPr/>
      </dsp:nvSpPr>
      <dsp:spPr>
        <a:xfrm rot="7594332">
          <a:off x="3519408" y="3749091"/>
          <a:ext cx="398694" cy="35492"/>
        </a:xfrm>
        <a:custGeom>
          <a:avLst/>
          <a:gdLst/>
          <a:ahLst/>
          <a:cxnLst/>
          <a:rect l="0" t="0" r="0" b="0"/>
          <a:pathLst>
            <a:path>
              <a:moveTo>
                <a:pt x="0" y="17746"/>
              </a:moveTo>
              <a:lnTo>
                <a:pt x="398694"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708788" y="3756870"/>
        <a:ext cx="19934" cy="19934"/>
      </dsp:txXfrm>
    </dsp:sp>
    <dsp:sp modelId="{4C405B60-6654-454A-9D72-A45F090A3CD3}">
      <dsp:nvSpPr>
        <dsp:cNvPr id="0" name=""/>
        <dsp:cNvSpPr/>
      </dsp:nvSpPr>
      <dsp:spPr>
        <a:xfrm>
          <a:off x="1510572" y="3856731"/>
          <a:ext cx="2997103" cy="1733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совершения по месту работы хищения, установленного вступившим в силу приговором суда</a:t>
          </a:r>
          <a:endParaRPr lang="ru-RU" sz="1800" kern="1200" dirty="0"/>
        </a:p>
      </dsp:txBody>
      <dsp:txXfrm>
        <a:off x="1949488" y="4110551"/>
        <a:ext cx="2119271" cy="1225551"/>
      </dsp:txXfrm>
    </dsp:sp>
    <dsp:sp modelId="{8E31A6E2-D18B-40E0-9BF9-3CBC2AF018A3}">
      <dsp:nvSpPr>
        <dsp:cNvPr id="0" name=""/>
        <dsp:cNvSpPr/>
      </dsp:nvSpPr>
      <dsp:spPr>
        <a:xfrm rot="12025517">
          <a:off x="2744520" y="2363219"/>
          <a:ext cx="619760" cy="35492"/>
        </a:xfrm>
        <a:custGeom>
          <a:avLst/>
          <a:gdLst/>
          <a:ahLst/>
          <a:cxnLst/>
          <a:rect l="0" t="0" r="0" b="0"/>
          <a:pathLst>
            <a:path>
              <a:moveTo>
                <a:pt x="0" y="17746"/>
              </a:moveTo>
              <a:lnTo>
                <a:pt x="619760" y="177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038906" y="2365471"/>
        <a:ext cx="30988" cy="30988"/>
      </dsp:txXfrm>
    </dsp:sp>
    <dsp:sp modelId="{57ABBE1E-DC36-4F5F-A42A-E0D8BF7011E6}">
      <dsp:nvSpPr>
        <dsp:cNvPr id="0" name=""/>
        <dsp:cNvSpPr/>
      </dsp:nvSpPr>
      <dsp:spPr>
        <a:xfrm>
          <a:off x="48968" y="395426"/>
          <a:ext cx="2804805" cy="27771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установленного нарушения работником требований охраны труда, если это нарушение повлекло за собой тяжкие последствия</a:t>
          </a:r>
          <a:endParaRPr lang="ru-RU" sz="1800" kern="1200" dirty="0"/>
        </a:p>
      </dsp:txBody>
      <dsp:txXfrm>
        <a:off x="459722" y="802129"/>
        <a:ext cx="1983297" cy="1963738"/>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3EF61-DC4A-4762-B168-E8690193F7B1}">
      <dsp:nvSpPr>
        <dsp:cNvPr id="0" name=""/>
        <dsp:cNvSpPr/>
      </dsp:nvSpPr>
      <dsp:spPr>
        <a:xfrm>
          <a:off x="5617701" y="1598306"/>
          <a:ext cx="706568" cy="911354"/>
        </a:xfrm>
        <a:custGeom>
          <a:avLst/>
          <a:gdLst/>
          <a:ahLst/>
          <a:cxnLst/>
          <a:rect l="0" t="0" r="0" b="0"/>
          <a:pathLst>
            <a:path>
              <a:moveTo>
                <a:pt x="706568" y="0"/>
              </a:moveTo>
              <a:lnTo>
                <a:pt x="706568" y="670708"/>
              </a:lnTo>
              <a:lnTo>
                <a:pt x="0" y="670708"/>
              </a:lnTo>
              <a:lnTo>
                <a:pt x="0" y="9113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5B879B-231A-4455-9ACD-F27824DDB360}">
      <dsp:nvSpPr>
        <dsp:cNvPr id="0" name=""/>
        <dsp:cNvSpPr/>
      </dsp:nvSpPr>
      <dsp:spPr>
        <a:xfrm>
          <a:off x="3827145" y="407813"/>
          <a:ext cx="2497124" cy="508480"/>
        </a:xfrm>
        <a:custGeom>
          <a:avLst/>
          <a:gdLst/>
          <a:ahLst/>
          <a:cxnLst/>
          <a:rect l="0" t="0" r="0" b="0"/>
          <a:pathLst>
            <a:path>
              <a:moveTo>
                <a:pt x="0" y="0"/>
              </a:moveTo>
              <a:lnTo>
                <a:pt x="0" y="267834"/>
              </a:lnTo>
              <a:lnTo>
                <a:pt x="2497124" y="267834"/>
              </a:lnTo>
              <a:lnTo>
                <a:pt x="2497124" y="5084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E4CC8D-99CC-4FAA-A770-D1DBFF1C26E2}">
      <dsp:nvSpPr>
        <dsp:cNvPr id="0" name=""/>
        <dsp:cNvSpPr/>
      </dsp:nvSpPr>
      <dsp:spPr>
        <a:xfrm>
          <a:off x="1455619" y="1608698"/>
          <a:ext cx="143469" cy="1209522"/>
        </a:xfrm>
        <a:custGeom>
          <a:avLst/>
          <a:gdLst/>
          <a:ahLst/>
          <a:cxnLst/>
          <a:rect l="0" t="0" r="0" b="0"/>
          <a:pathLst>
            <a:path>
              <a:moveTo>
                <a:pt x="143469" y="0"/>
              </a:moveTo>
              <a:lnTo>
                <a:pt x="143469" y="968877"/>
              </a:lnTo>
              <a:lnTo>
                <a:pt x="0" y="968877"/>
              </a:lnTo>
              <a:lnTo>
                <a:pt x="0" y="120952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F0C99C-1F03-4DF3-B116-4FD50756FFFB}">
      <dsp:nvSpPr>
        <dsp:cNvPr id="0" name=""/>
        <dsp:cNvSpPr/>
      </dsp:nvSpPr>
      <dsp:spPr>
        <a:xfrm>
          <a:off x="1599088" y="407813"/>
          <a:ext cx="2228056" cy="518872"/>
        </a:xfrm>
        <a:custGeom>
          <a:avLst/>
          <a:gdLst/>
          <a:ahLst/>
          <a:cxnLst/>
          <a:rect l="0" t="0" r="0" b="0"/>
          <a:pathLst>
            <a:path>
              <a:moveTo>
                <a:pt x="2228056" y="0"/>
              </a:moveTo>
              <a:lnTo>
                <a:pt x="2228056" y="278226"/>
              </a:lnTo>
              <a:lnTo>
                <a:pt x="0" y="278226"/>
              </a:lnTo>
              <a:lnTo>
                <a:pt x="0" y="5188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7A3BAA-9901-4E26-9E0B-D58B57E9F659}">
      <dsp:nvSpPr>
        <dsp:cNvPr id="0" name=""/>
        <dsp:cNvSpPr/>
      </dsp:nvSpPr>
      <dsp:spPr>
        <a:xfrm>
          <a:off x="1911007" y="-274199"/>
          <a:ext cx="3832275" cy="682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9971A0-BDE7-4530-A7E8-65F9C074DF17}">
      <dsp:nvSpPr>
        <dsp:cNvPr id="0" name=""/>
        <dsp:cNvSpPr/>
      </dsp:nvSpPr>
      <dsp:spPr>
        <a:xfrm>
          <a:off x="2199638" y="0"/>
          <a:ext cx="3832275" cy="682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ru-RU" sz="1100" kern="1200" dirty="0" smtClean="0"/>
            <a:t> </a:t>
          </a:r>
          <a:r>
            <a:rPr lang="ru-RU" sz="2000" kern="1200" dirty="0" smtClean="0"/>
            <a:t>Трудовая деятельность </a:t>
          </a:r>
          <a:endParaRPr lang="ru-RU" sz="2000" kern="1200" dirty="0"/>
        </a:p>
      </dsp:txBody>
      <dsp:txXfrm>
        <a:off x="2199638" y="0"/>
        <a:ext cx="3832275" cy="682012"/>
      </dsp:txXfrm>
    </dsp:sp>
    <dsp:sp modelId="{BB99967E-2238-4561-B872-F9FF2FCDFFE7}">
      <dsp:nvSpPr>
        <dsp:cNvPr id="0" name=""/>
        <dsp:cNvSpPr/>
      </dsp:nvSpPr>
      <dsp:spPr>
        <a:xfrm>
          <a:off x="300250" y="926686"/>
          <a:ext cx="2597677" cy="682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570D4F-F3FD-4EA5-A4D1-5F95586F2D5C}">
      <dsp:nvSpPr>
        <dsp:cNvPr id="0" name=""/>
        <dsp:cNvSpPr/>
      </dsp:nvSpPr>
      <dsp:spPr>
        <a:xfrm>
          <a:off x="588881" y="1200885"/>
          <a:ext cx="2597677" cy="682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физический труд</a:t>
          </a:r>
          <a:endParaRPr lang="ru-RU" sz="2000" kern="1200" dirty="0"/>
        </a:p>
      </dsp:txBody>
      <dsp:txXfrm>
        <a:off x="588881" y="1200885"/>
        <a:ext cx="2597677" cy="682012"/>
      </dsp:txXfrm>
    </dsp:sp>
    <dsp:sp modelId="{78D07EC1-739E-4D83-A1F7-994065FDE08A}">
      <dsp:nvSpPr>
        <dsp:cNvPr id="0" name=""/>
        <dsp:cNvSpPr/>
      </dsp:nvSpPr>
      <dsp:spPr>
        <a:xfrm>
          <a:off x="156780" y="2818221"/>
          <a:ext cx="2597677" cy="18212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7481F-39E5-45C6-A13D-ADEFE575FC4E}">
      <dsp:nvSpPr>
        <dsp:cNvPr id="0" name=""/>
        <dsp:cNvSpPr/>
      </dsp:nvSpPr>
      <dsp:spPr>
        <a:xfrm>
          <a:off x="445411" y="3092421"/>
          <a:ext cx="2597677" cy="182125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повышенная мышечная  нагрузка на опорно-двигательный аппарат и его функциональные системы</a:t>
          </a:r>
          <a:endParaRPr lang="ru-RU" sz="2000" kern="1200" dirty="0"/>
        </a:p>
      </dsp:txBody>
      <dsp:txXfrm>
        <a:off x="445411" y="3092421"/>
        <a:ext cx="2597677" cy="1821257"/>
      </dsp:txXfrm>
    </dsp:sp>
    <dsp:sp modelId="{F9EB5E19-54C0-4B6E-AC58-CA54C9061A41}">
      <dsp:nvSpPr>
        <dsp:cNvPr id="0" name=""/>
        <dsp:cNvSpPr/>
      </dsp:nvSpPr>
      <dsp:spPr>
        <a:xfrm>
          <a:off x="5025431" y="916294"/>
          <a:ext cx="2597677" cy="682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DC13AA-69AD-4CF8-B24F-D25A5201E1AE}">
      <dsp:nvSpPr>
        <dsp:cNvPr id="0" name=""/>
        <dsp:cNvSpPr/>
      </dsp:nvSpPr>
      <dsp:spPr>
        <a:xfrm>
          <a:off x="5314061" y="1190493"/>
          <a:ext cx="2597677" cy="682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умственный труд</a:t>
          </a:r>
          <a:endParaRPr lang="ru-RU" sz="2000" kern="1200" dirty="0"/>
        </a:p>
      </dsp:txBody>
      <dsp:txXfrm>
        <a:off x="5314061" y="1190493"/>
        <a:ext cx="2597677" cy="682012"/>
      </dsp:txXfrm>
    </dsp:sp>
    <dsp:sp modelId="{023ED3E6-8F49-461C-B489-CF3E3912EE74}">
      <dsp:nvSpPr>
        <dsp:cNvPr id="0" name=""/>
        <dsp:cNvSpPr/>
      </dsp:nvSpPr>
      <dsp:spPr>
        <a:xfrm>
          <a:off x="3912690" y="2509661"/>
          <a:ext cx="3410023" cy="21403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9A61E1-427F-47B7-A314-763B30FD323F}">
      <dsp:nvSpPr>
        <dsp:cNvPr id="0" name=""/>
        <dsp:cNvSpPr/>
      </dsp:nvSpPr>
      <dsp:spPr>
        <a:xfrm>
          <a:off x="4201320" y="2783860"/>
          <a:ext cx="3410023" cy="21403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прием и переработка информации напряжение внимания, памяти, активизация процессов мышления, связан с повышенной эмоциональной нагрузкой</a:t>
          </a:r>
          <a:endParaRPr lang="ru-RU" sz="2000" kern="1200" dirty="0"/>
        </a:p>
      </dsp:txBody>
      <dsp:txXfrm>
        <a:off x="4201320" y="2783860"/>
        <a:ext cx="3410023" cy="214032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71D9F-79DA-4BE4-9A51-005C63CBD338}">
      <dsp:nvSpPr>
        <dsp:cNvPr id="0" name=""/>
        <dsp:cNvSpPr/>
      </dsp:nvSpPr>
      <dsp:spPr>
        <a:xfrm>
          <a:off x="0" y="1912092"/>
          <a:ext cx="935642" cy="12377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Условия труда</a:t>
          </a:r>
          <a:endParaRPr lang="ru-RU" sz="1600" kern="1200" dirty="0"/>
        </a:p>
      </dsp:txBody>
      <dsp:txXfrm>
        <a:off x="27404" y="1939496"/>
        <a:ext cx="880834" cy="1182943"/>
      </dsp:txXfrm>
    </dsp:sp>
    <dsp:sp modelId="{037FC462-1451-414F-8F47-73577917C719}">
      <dsp:nvSpPr>
        <dsp:cNvPr id="0" name=""/>
        <dsp:cNvSpPr/>
      </dsp:nvSpPr>
      <dsp:spPr>
        <a:xfrm rot="17591504">
          <a:off x="295714" y="1552705"/>
          <a:ext cx="2111309" cy="15826"/>
        </a:xfrm>
        <a:custGeom>
          <a:avLst/>
          <a:gdLst/>
          <a:ahLst/>
          <a:cxnLst/>
          <a:rect l="0" t="0" r="0" b="0"/>
          <a:pathLst>
            <a:path>
              <a:moveTo>
                <a:pt x="0" y="7913"/>
              </a:moveTo>
              <a:lnTo>
                <a:pt x="2111309" y="79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1298586" y="1507836"/>
        <a:ext cx="105565" cy="105565"/>
      </dsp:txXfrm>
    </dsp:sp>
    <dsp:sp modelId="{9F987970-4618-40CD-B14E-CDD7B40879D6}">
      <dsp:nvSpPr>
        <dsp:cNvPr id="0" name=""/>
        <dsp:cNvSpPr/>
      </dsp:nvSpPr>
      <dsp:spPr>
        <a:xfrm>
          <a:off x="1767095" y="127042"/>
          <a:ext cx="1333224" cy="9264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по степени тяжести трудового процесса</a:t>
          </a:r>
          <a:endParaRPr lang="ru-RU" sz="1600" kern="1200" dirty="0"/>
        </a:p>
      </dsp:txBody>
      <dsp:txXfrm>
        <a:off x="1794230" y="154177"/>
        <a:ext cx="1278954" cy="872184"/>
      </dsp:txXfrm>
    </dsp:sp>
    <dsp:sp modelId="{18A4363F-379F-435B-9240-ACED51549755}">
      <dsp:nvSpPr>
        <dsp:cNvPr id="0" name=""/>
        <dsp:cNvSpPr/>
      </dsp:nvSpPr>
      <dsp:spPr>
        <a:xfrm rot="20257079">
          <a:off x="3065603" y="406878"/>
          <a:ext cx="921672" cy="15826"/>
        </a:xfrm>
        <a:custGeom>
          <a:avLst/>
          <a:gdLst/>
          <a:ahLst/>
          <a:cxnLst/>
          <a:rect l="0" t="0" r="0" b="0"/>
          <a:pathLst>
            <a:path>
              <a:moveTo>
                <a:pt x="0" y="7913"/>
              </a:moveTo>
              <a:lnTo>
                <a:pt x="921672"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03398" y="391750"/>
        <a:ext cx="46083" cy="46083"/>
      </dsp:txXfrm>
    </dsp:sp>
    <dsp:sp modelId="{8A048902-3E29-4918-BA27-203DA2FBE2E4}">
      <dsp:nvSpPr>
        <dsp:cNvPr id="0" name=""/>
        <dsp:cNvSpPr/>
      </dsp:nvSpPr>
      <dsp:spPr>
        <a:xfrm>
          <a:off x="3952560" y="5404"/>
          <a:ext cx="935642"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легкий</a:t>
          </a:r>
          <a:endParaRPr lang="ru-RU" sz="1600" kern="1200" dirty="0"/>
        </a:p>
      </dsp:txBody>
      <dsp:txXfrm>
        <a:off x="3966262" y="19106"/>
        <a:ext cx="908238" cy="440417"/>
      </dsp:txXfrm>
    </dsp:sp>
    <dsp:sp modelId="{2B4A2A1F-BDA3-4970-9369-7A86AA03103B}">
      <dsp:nvSpPr>
        <dsp:cNvPr id="0" name=""/>
        <dsp:cNvSpPr/>
      </dsp:nvSpPr>
      <dsp:spPr>
        <a:xfrm rot="742702">
          <a:off x="3090179" y="675875"/>
          <a:ext cx="872522" cy="15826"/>
        </a:xfrm>
        <a:custGeom>
          <a:avLst/>
          <a:gdLst/>
          <a:ahLst/>
          <a:cxnLst/>
          <a:rect l="0" t="0" r="0" b="0"/>
          <a:pathLst>
            <a:path>
              <a:moveTo>
                <a:pt x="0" y="7913"/>
              </a:moveTo>
              <a:lnTo>
                <a:pt x="872522"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04627" y="661976"/>
        <a:ext cx="43626" cy="43626"/>
      </dsp:txXfrm>
    </dsp:sp>
    <dsp:sp modelId="{4AC22199-9639-48D6-BF76-37BF092E448B}">
      <dsp:nvSpPr>
        <dsp:cNvPr id="0" name=""/>
        <dsp:cNvSpPr/>
      </dsp:nvSpPr>
      <dsp:spPr>
        <a:xfrm>
          <a:off x="3952560" y="543398"/>
          <a:ext cx="935642"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средней тяжести</a:t>
          </a:r>
          <a:endParaRPr lang="ru-RU" sz="1600" kern="1200" dirty="0"/>
        </a:p>
      </dsp:txBody>
      <dsp:txXfrm>
        <a:off x="3966262" y="557100"/>
        <a:ext cx="908238" cy="440417"/>
      </dsp:txXfrm>
    </dsp:sp>
    <dsp:sp modelId="{C5F07175-BC05-4BB7-AFDD-8D4D61BA86CD}">
      <dsp:nvSpPr>
        <dsp:cNvPr id="0" name=""/>
        <dsp:cNvSpPr/>
      </dsp:nvSpPr>
      <dsp:spPr>
        <a:xfrm rot="2423348">
          <a:off x="2966979" y="944873"/>
          <a:ext cx="1118921" cy="15826"/>
        </a:xfrm>
        <a:custGeom>
          <a:avLst/>
          <a:gdLst/>
          <a:ahLst/>
          <a:cxnLst/>
          <a:rect l="0" t="0" r="0" b="0"/>
          <a:pathLst>
            <a:path>
              <a:moveTo>
                <a:pt x="0" y="7913"/>
              </a:moveTo>
              <a:lnTo>
                <a:pt x="1118921"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498467" y="924813"/>
        <a:ext cx="55946" cy="55946"/>
      </dsp:txXfrm>
    </dsp:sp>
    <dsp:sp modelId="{BFDA0130-E963-4D4A-B968-AEF4F7513E6A}">
      <dsp:nvSpPr>
        <dsp:cNvPr id="0" name=""/>
        <dsp:cNvSpPr/>
      </dsp:nvSpPr>
      <dsp:spPr>
        <a:xfrm>
          <a:off x="3952560" y="1081392"/>
          <a:ext cx="935642"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тяжелый</a:t>
          </a:r>
          <a:endParaRPr lang="ru-RU" sz="1600" kern="1200" dirty="0"/>
        </a:p>
      </dsp:txBody>
      <dsp:txXfrm>
        <a:off x="3966262" y="1095094"/>
        <a:ext cx="908238" cy="440417"/>
      </dsp:txXfrm>
    </dsp:sp>
    <dsp:sp modelId="{DDB83D28-005C-4291-A126-9FFA9894D456}">
      <dsp:nvSpPr>
        <dsp:cNvPr id="0" name=""/>
        <dsp:cNvSpPr/>
      </dsp:nvSpPr>
      <dsp:spPr>
        <a:xfrm rot="20978027">
          <a:off x="929778" y="2458412"/>
          <a:ext cx="718497" cy="15826"/>
        </a:xfrm>
        <a:custGeom>
          <a:avLst/>
          <a:gdLst/>
          <a:ahLst/>
          <a:cxnLst/>
          <a:rect l="0" t="0" r="0" b="0"/>
          <a:pathLst>
            <a:path>
              <a:moveTo>
                <a:pt x="0" y="7913"/>
              </a:moveTo>
              <a:lnTo>
                <a:pt x="718497" y="79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271064" y="2448363"/>
        <a:ext cx="35924" cy="35924"/>
      </dsp:txXfrm>
    </dsp:sp>
    <dsp:sp modelId="{180049FA-7698-4748-8B25-1C8E9F98111E}">
      <dsp:nvSpPr>
        <dsp:cNvPr id="0" name=""/>
        <dsp:cNvSpPr/>
      </dsp:nvSpPr>
      <dsp:spPr>
        <a:xfrm>
          <a:off x="1642412" y="1810782"/>
          <a:ext cx="1568595" cy="11818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по степени напряженности трудового процесса</a:t>
          </a:r>
          <a:endParaRPr lang="ru-RU" sz="1600" kern="1200" dirty="0"/>
        </a:p>
      </dsp:txBody>
      <dsp:txXfrm>
        <a:off x="1677026" y="1845396"/>
        <a:ext cx="1499367" cy="1112572"/>
      </dsp:txXfrm>
    </dsp:sp>
    <dsp:sp modelId="{FCFCDA61-68DB-43BE-B1BF-57DF9364F31B}">
      <dsp:nvSpPr>
        <dsp:cNvPr id="0" name=""/>
        <dsp:cNvSpPr/>
      </dsp:nvSpPr>
      <dsp:spPr>
        <a:xfrm rot="19841569">
          <a:off x="3139311" y="2119576"/>
          <a:ext cx="1120314" cy="15826"/>
        </a:xfrm>
        <a:custGeom>
          <a:avLst/>
          <a:gdLst/>
          <a:ahLst/>
          <a:cxnLst/>
          <a:rect l="0" t="0" r="0" b="0"/>
          <a:pathLst>
            <a:path>
              <a:moveTo>
                <a:pt x="0" y="7913"/>
              </a:moveTo>
              <a:lnTo>
                <a:pt x="1120314"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71460" y="2099482"/>
        <a:ext cx="56015" cy="56015"/>
      </dsp:txXfrm>
    </dsp:sp>
    <dsp:sp modelId="{398B8BDE-4FD0-417B-A3B2-B7B003F7AA7D}">
      <dsp:nvSpPr>
        <dsp:cNvPr id="0" name=""/>
        <dsp:cNvSpPr/>
      </dsp:nvSpPr>
      <dsp:spPr>
        <a:xfrm>
          <a:off x="4187930" y="1619387"/>
          <a:ext cx="1337846"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ru-RU" sz="1600" kern="1200" dirty="0" smtClean="0"/>
            <a:t>оптимальный</a:t>
          </a:r>
          <a:endParaRPr lang="ru-RU" sz="1600" kern="1200" dirty="0"/>
        </a:p>
      </dsp:txBody>
      <dsp:txXfrm>
        <a:off x="4201632" y="1633089"/>
        <a:ext cx="1310442" cy="440417"/>
      </dsp:txXfrm>
    </dsp:sp>
    <dsp:sp modelId="{42220C03-ABDB-43EA-A624-819544288095}">
      <dsp:nvSpPr>
        <dsp:cNvPr id="0" name=""/>
        <dsp:cNvSpPr/>
      </dsp:nvSpPr>
      <dsp:spPr>
        <a:xfrm rot="21563438">
          <a:off x="3210979" y="2388574"/>
          <a:ext cx="976978" cy="15826"/>
        </a:xfrm>
        <a:custGeom>
          <a:avLst/>
          <a:gdLst/>
          <a:ahLst/>
          <a:cxnLst/>
          <a:rect l="0" t="0" r="0" b="0"/>
          <a:pathLst>
            <a:path>
              <a:moveTo>
                <a:pt x="0" y="7913"/>
              </a:moveTo>
              <a:lnTo>
                <a:pt x="976978"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75044" y="2372063"/>
        <a:ext cx="48848" cy="48848"/>
      </dsp:txXfrm>
    </dsp:sp>
    <dsp:sp modelId="{F17FE081-6DDF-4C91-8C0D-E026C37798EB}">
      <dsp:nvSpPr>
        <dsp:cNvPr id="0" name=""/>
        <dsp:cNvSpPr/>
      </dsp:nvSpPr>
      <dsp:spPr>
        <a:xfrm>
          <a:off x="4187930" y="2157381"/>
          <a:ext cx="1370772"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ru-RU" sz="1600" kern="1200" dirty="0" smtClean="0"/>
            <a:t>допустимый</a:t>
          </a:r>
          <a:endParaRPr lang="ru-RU" sz="1600" kern="1200" dirty="0"/>
        </a:p>
      </dsp:txBody>
      <dsp:txXfrm>
        <a:off x="4201632" y="2171083"/>
        <a:ext cx="1343368" cy="440417"/>
      </dsp:txXfrm>
    </dsp:sp>
    <dsp:sp modelId="{FB0B68DE-D1A5-40FF-8619-D9592103A5D5}">
      <dsp:nvSpPr>
        <dsp:cNvPr id="0" name=""/>
        <dsp:cNvSpPr/>
      </dsp:nvSpPr>
      <dsp:spPr>
        <a:xfrm rot="1702322">
          <a:off x="3144323" y="2657571"/>
          <a:ext cx="1110290" cy="15826"/>
        </a:xfrm>
        <a:custGeom>
          <a:avLst/>
          <a:gdLst/>
          <a:ahLst/>
          <a:cxnLst/>
          <a:rect l="0" t="0" r="0" b="0"/>
          <a:pathLst>
            <a:path>
              <a:moveTo>
                <a:pt x="0" y="7913"/>
              </a:moveTo>
              <a:lnTo>
                <a:pt x="1110290"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71711" y="2637727"/>
        <a:ext cx="55514" cy="55514"/>
      </dsp:txXfrm>
    </dsp:sp>
    <dsp:sp modelId="{C0C324E3-E6EB-49EF-A4C2-64AE0A7D219C}">
      <dsp:nvSpPr>
        <dsp:cNvPr id="0" name=""/>
        <dsp:cNvSpPr/>
      </dsp:nvSpPr>
      <dsp:spPr>
        <a:xfrm>
          <a:off x="4187930" y="2695376"/>
          <a:ext cx="1431832"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l" defTabSz="711200">
            <a:lnSpc>
              <a:spcPct val="90000"/>
            </a:lnSpc>
            <a:spcBef>
              <a:spcPct val="0"/>
            </a:spcBef>
            <a:spcAft>
              <a:spcPct val="35000"/>
            </a:spcAft>
          </a:pPr>
          <a:r>
            <a:rPr lang="ru-RU" sz="1600" kern="1200" dirty="0" smtClean="0"/>
            <a:t>напряженный </a:t>
          </a:r>
          <a:endParaRPr lang="ru-RU" sz="1600" kern="1200" dirty="0"/>
        </a:p>
      </dsp:txBody>
      <dsp:txXfrm>
        <a:off x="4201632" y="2709078"/>
        <a:ext cx="1404428" cy="440417"/>
      </dsp:txXfrm>
    </dsp:sp>
    <dsp:sp modelId="{1242C638-79EF-4575-8678-2548F5EC0979}">
      <dsp:nvSpPr>
        <dsp:cNvPr id="0" name=""/>
        <dsp:cNvSpPr/>
      </dsp:nvSpPr>
      <dsp:spPr>
        <a:xfrm rot="4746371">
          <a:off x="288697" y="3306382"/>
          <a:ext cx="1595405" cy="15826"/>
        </a:xfrm>
        <a:custGeom>
          <a:avLst/>
          <a:gdLst/>
          <a:ahLst/>
          <a:cxnLst/>
          <a:rect l="0" t="0" r="0" b="0"/>
          <a:pathLst>
            <a:path>
              <a:moveTo>
                <a:pt x="0" y="7913"/>
              </a:moveTo>
              <a:lnTo>
                <a:pt x="1595405" y="79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046514" y="3274410"/>
        <a:ext cx="79770" cy="79770"/>
      </dsp:txXfrm>
    </dsp:sp>
    <dsp:sp modelId="{C19B36B5-048B-45C0-8D40-809F52CAF681}">
      <dsp:nvSpPr>
        <dsp:cNvPr id="0" name=""/>
        <dsp:cNvSpPr/>
      </dsp:nvSpPr>
      <dsp:spPr>
        <a:xfrm>
          <a:off x="1237157" y="3428996"/>
          <a:ext cx="1722704" cy="133725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по показателям вредности и опасности производственной среды</a:t>
          </a:r>
          <a:endParaRPr lang="ru-RU" sz="1600" kern="1200" dirty="0"/>
        </a:p>
      </dsp:txBody>
      <dsp:txXfrm>
        <a:off x="1276324" y="3468163"/>
        <a:ext cx="1644370" cy="1258918"/>
      </dsp:txXfrm>
    </dsp:sp>
    <dsp:sp modelId="{72549B0C-A95E-479E-BCFC-83B0BD786D52}">
      <dsp:nvSpPr>
        <dsp:cNvPr id="0" name=""/>
        <dsp:cNvSpPr/>
      </dsp:nvSpPr>
      <dsp:spPr>
        <a:xfrm rot="20129078">
          <a:off x="2891387" y="3774538"/>
          <a:ext cx="1519126" cy="15826"/>
        </a:xfrm>
        <a:custGeom>
          <a:avLst/>
          <a:gdLst/>
          <a:ahLst/>
          <a:cxnLst/>
          <a:rect l="0" t="0" r="0" b="0"/>
          <a:pathLst>
            <a:path>
              <a:moveTo>
                <a:pt x="0" y="7913"/>
              </a:moveTo>
              <a:lnTo>
                <a:pt x="1519126"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12972" y="3744474"/>
        <a:ext cx="75956" cy="75956"/>
      </dsp:txXfrm>
    </dsp:sp>
    <dsp:sp modelId="{FB509E88-DF7B-4997-BE18-097E329C7198}">
      <dsp:nvSpPr>
        <dsp:cNvPr id="0" name=""/>
        <dsp:cNvSpPr/>
      </dsp:nvSpPr>
      <dsp:spPr>
        <a:xfrm>
          <a:off x="4342039" y="3233370"/>
          <a:ext cx="3585793"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1 класс – оптимальные условия труда</a:t>
          </a:r>
          <a:endParaRPr lang="ru-RU" sz="1600" kern="1200" dirty="0"/>
        </a:p>
      </dsp:txBody>
      <dsp:txXfrm>
        <a:off x="4355741" y="3247072"/>
        <a:ext cx="3558389" cy="440417"/>
      </dsp:txXfrm>
    </dsp:sp>
    <dsp:sp modelId="{8E55EF51-93EA-417B-A225-BCDEF2E60077}">
      <dsp:nvSpPr>
        <dsp:cNvPr id="0" name=""/>
        <dsp:cNvSpPr/>
      </dsp:nvSpPr>
      <dsp:spPr>
        <a:xfrm rot="21370654">
          <a:off x="2958321" y="4043535"/>
          <a:ext cx="1385259" cy="15826"/>
        </a:xfrm>
        <a:custGeom>
          <a:avLst/>
          <a:gdLst/>
          <a:ahLst/>
          <a:cxnLst/>
          <a:rect l="0" t="0" r="0" b="0"/>
          <a:pathLst>
            <a:path>
              <a:moveTo>
                <a:pt x="0" y="7913"/>
              </a:moveTo>
              <a:lnTo>
                <a:pt x="1385259"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16319" y="4016817"/>
        <a:ext cx="69262" cy="69262"/>
      </dsp:txXfrm>
    </dsp:sp>
    <dsp:sp modelId="{EDDBCE15-A1EB-4A5C-A654-EB77A5B8A54B}">
      <dsp:nvSpPr>
        <dsp:cNvPr id="0" name=""/>
        <dsp:cNvSpPr/>
      </dsp:nvSpPr>
      <dsp:spPr>
        <a:xfrm>
          <a:off x="4342039" y="3771364"/>
          <a:ext cx="3565003"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2 класс – допустимые условия труда</a:t>
          </a:r>
        </a:p>
      </dsp:txBody>
      <dsp:txXfrm>
        <a:off x="4355741" y="3785066"/>
        <a:ext cx="3537599" cy="440417"/>
      </dsp:txXfrm>
    </dsp:sp>
    <dsp:sp modelId="{7713007B-8182-4076-A3B1-D4A9C3A97C1B}">
      <dsp:nvSpPr>
        <dsp:cNvPr id="0" name=""/>
        <dsp:cNvSpPr/>
      </dsp:nvSpPr>
      <dsp:spPr>
        <a:xfrm rot="1072232">
          <a:off x="2924828" y="4312533"/>
          <a:ext cx="1452245" cy="15826"/>
        </a:xfrm>
        <a:custGeom>
          <a:avLst/>
          <a:gdLst/>
          <a:ahLst/>
          <a:cxnLst/>
          <a:rect l="0" t="0" r="0" b="0"/>
          <a:pathLst>
            <a:path>
              <a:moveTo>
                <a:pt x="0" y="7913"/>
              </a:moveTo>
              <a:lnTo>
                <a:pt x="1452245"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614644" y="4284140"/>
        <a:ext cx="72612" cy="72612"/>
      </dsp:txXfrm>
    </dsp:sp>
    <dsp:sp modelId="{D70090FE-8C82-44DB-B931-88611C83C224}">
      <dsp:nvSpPr>
        <dsp:cNvPr id="0" name=""/>
        <dsp:cNvSpPr/>
      </dsp:nvSpPr>
      <dsp:spPr>
        <a:xfrm>
          <a:off x="4342039" y="4309359"/>
          <a:ext cx="3523442"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3 класс – вредные условия труда</a:t>
          </a:r>
        </a:p>
      </dsp:txBody>
      <dsp:txXfrm>
        <a:off x="4355741" y="4323061"/>
        <a:ext cx="3496038" cy="440417"/>
      </dsp:txXfrm>
    </dsp:sp>
    <dsp:sp modelId="{B4DE83F2-76E6-4531-A904-2879D13044D0}">
      <dsp:nvSpPr>
        <dsp:cNvPr id="0" name=""/>
        <dsp:cNvSpPr/>
      </dsp:nvSpPr>
      <dsp:spPr>
        <a:xfrm rot="2126277">
          <a:off x="2802722" y="4581530"/>
          <a:ext cx="1696456" cy="15826"/>
        </a:xfrm>
        <a:custGeom>
          <a:avLst/>
          <a:gdLst/>
          <a:ahLst/>
          <a:cxnLst/>
          <a:rect l="0" t="0" r="0" b="0"/>
          <a:pathLst>
            <a:path>
              <a:moveTo>
                <a:pt x="0" y="7913"/>
              </a:moveTo>
              <a:lnTo>
                <a:pt x="1696456" y="79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608539" y="4547032"/>
        <a:ext cx="84822" cy="84822"/>
      </dsp:txXfrm>
    </dsp:sp>
    <dsp:sp modelId="{6D0009D5-ECFA-4ECA-A449-4B951266A566}">
      <dsp:nvSpPr>
        <dsp:cNvPr id="0" name=""/>
        <dsp:cNvSpPr/>
      </dsp:nvSpPr>
      <dsp:spPr>
        <a:xfrm>
          <a:off x="4342039" y="4847353"/>
          <a:ext cx="3565003" cy="4678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4 класс – опасные (экстремальные) условия труда</a:t>
          </a:r>
        </a:p>
      </dsp:txBody>
      <dsp:txXfrm>
        <a:off x="4355741" y="4861055"/>
        <a:ext cx="3537599" cy="440417"/>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A3655-E632-4933-8AF2-393371A461BF}">
      <dsp:nvSpPr>
        <dsp:cNvPr id="0" name=""/>
        <dsp:cNvSpPr/>
      </dsp:nvSpPr>
      <dsp:spPr>
        <a:xfrm>
          <a:off x="3002975" y="2358970"/>
          <a:ext cx="2655357" cy="16812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Нормы производственной санитарии</a:t>
          </a:r>
          <a:endParaRPr lang="ru-RU" sz="1800" kern="1200" dirty="0"/>
        </a:p>
      </dsp:txBody>
      <dsp:txXfrm>
        <a:off x="3391843" y="2605179"/>
        <a:ext cx="1877621" cy="1188804"/>
      </dsp:txXfrm>
    </dsp:sp>
    <dsp:sp modelId="{903F51A4-7180-4C86-BE0D-BB3552BE7E5B}">
      <dsp:nvSpPr>
        <dsp:cNvPr id="0" name=""/>
        <dsp:cNvSpPr/>
      </dsp:nvSpPr>
      <dsp:spPr>
        <a:xfrm rot="16200000">
          <a:off x="4130120" y="1689952"/>
          <a:ext cx="401065" cy="6040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a:off x="4190280" y="1870914"/>
        <a:ext cx="280746" cy="362406"/>
      </dsp:txXfrm>
    </dsp:sp>
    <dsp:sp modelId="{529957A1-7C0F-4C43-825E-7D5C9BC98114}">
      <dsp:nvSpPr>
        <dsp:cNvPr id="0" name=""/>
        <dsp:cNvSpPr/>
      </dsp:nvSpPr>
      <dsp:spPr>
        <a:xfrm>
          <a:off x="3531228" y="3391"/>
          <a:ext cx="1598850" cy="1598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санитарно-защитные зоны предприятий</a:t>
          </a:r>
          <a:endParaRPr lang="ru-RU" sz="1800" kern="1200" dirty="0"/>
        </a:p>
      </dsp:txBody>
      <dsp:txXfrm>
        <a:off x="3765374" y="237537"/>
        <a:ext cx="1130558" cy="1130558"/>
      </dsp:txXfrm>
    </dsp:sp>
    <dsp:sp modelId="{FD6C9380-5DAA-4413-B4DB-247FF06E7222}">
      <dsp:nvSpPr>
        <dsp:cNvPr id="0" name=""/>
        <dsp:cNvSpPr/>
      </dsp:nvSpPr>
      <dsp:spPr>
        <a:xfrm rot="19357905">
          <a:off x="5366378" y="1790183"/>
          <a:ext cx="828700" cy="6040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a:off x="5384974" y="1965974"/>
        <a:ext cx="647497" cy="362406"/>
      </dsp:txXfrm>
    </dsp:sp>
    <dsp:sp modelId="{1DE6E2A1-81D8-4923-846C-C4EE026EFBA9}">
      <dsp:nvSpPr>
        <dsp:cNvPr id="0" name=""/>
        <dsp:cNvSpPr/>
      </dsp:nvSpPr>
      <dsp:spPr>
        <a:xfrm>
          <a:off x="5989816" y="552940"/>
          <a:ext cx="2091967" cy="116154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параметры микроклимата</a:t>
          </a:r>
          <a:endParaRPr lang="ru-RU" sz="1800" kern="1200" dirty="0"/>
        </a:p>
      </dsp:txBody>
      <dsp:txXfrm>
        <a:off x="6296177" y="723045"/>
        <a:ext cx="1479245" cy="821338"/>
      </dsp:txXfrm>
    </dsp:sp>
    <dsp:sp modelId="{9BEADE4A-6E9A-4E15-8C22-70B95D4E91BE}">
      <dsp:nvSpPr>
        <dsp:cNvPr id="0" name=""/>
        <dsp:cNvSpPr/>
      </dsp:nvSpPr>
      <dsp:spPr>
        <a:xfrm rot="204537">
          <a:off x="5749725" y="2989111"/>
          <a:ext cx="235154" cy="6040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a:off x="5749787" y="3107816"/>
        <a:ext cx="164608" cy="362406"/>
      </dsp:txXfrm>
    </dsp:sp>
    <dsp:sp modelId="{0F95E6E5-F83C-4F0B-80AA-2511A532EC69}">
      <dsp:nvSpPr>
        <dsp:cNvPr id="0" name=""/>
        <dsp:cNvSpPr/>
      </dsp:nvSpPr>
      <dsp:spPr>
        <a:xfrm>
          <a:off x="6089837" y="2580198"/>
          <a:ext cx="2526582" cy="1598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предельно-допустимые концентрации на все вредные вещества</a:t>
          </a:r>
          <a:endParaRPr lang="ru-RU" sz="1800" kern="1200" dirty="0"/>
        </a:p>
      </dsp:txBody>
      <dsp:txXfrm>
        <a:off x="6459846" y="2814344"/>
        <a:ext cx="1786564" cy="1130558"/>
      </dsp:txXfrm>
    </dsp:sp>
    <dsp:sp modelId="{771507D0-362D-471F-8DA7-5DC332747D2C}">
      <dsp:nvSpPr>
        <dsp:cNvPr id="0" name=""/>
        <dsp:cNvSpPr/>
      </dsp:nvSpPr>
      <dsp:spPr>
        <a:xfrm rot="2855843">
          <a:off x="5066208" y="4035011"/>
          <a:ext cx="606323" cy="6040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a:off x="5095714" y="4088911"/>
        <a:ext cx="425120" cy="362406"/>
      </dsp:txXfrm>
    </dsp:sp>
    <dsp:sp modelId="{2C38D419-1DDE-4A47-AFA6-B89C51716B9A}">
      <dsp:nvSpPr>
        <dsp:cNvPr id="0" name=""/>
        <dsp:cNvSpPr/>
      </dsp:nvSpPr>
      <dsp:spPr>
        <a:xfrm>
          <a:off x="5506319" y="4562958"/>
          <a:ext cx="1598850" cy="1598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нормы шумов, вибрации, освещенности</a:t>
          </a:r>
          <a:endParaRPr lang="ru-RU" sz="1800" kern="1200" dirty="0"/>
        </a:p>
      </dsp:txBody>
      <dsp:txXfrm>
        <a:off x="5740465" y="4797104"/>
        <a:ext cx="1130558" cy="1130558"/>
      </dsp:txXfrm>
    </dsp:sp>
    <dsp:sp modelId="{232F5019-6921-4750-B809-E8EEEC346322}">
      <dsp:nvSpPr>
        <dsp:cNvPr id="0" name=""/>
        <dsp:cNvSpPr/>
      </dsp:nvSpPr>
      <dsp:spPr>
        <a:xfrm rot="6942857">
          <a:off x="3451788" y="4153514"/>
          <a:ext cx="548075" cy="6040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rot="10800000">
        <a:off x="3569669" y="4200246"/>
        <a:ext cx="383653" cy="362406"/>
      </dsp:txXfrm>
    </dsp:sp>
    <dsp:sp modelId="{431DB438-9047-4B33-A8F0-4C8215E0D3D6}">
      <dsp:nvSpPr>
        <dsp:cNvPr id="0" name=""/>
        <dsp:cNvSpPr/>
      </dsp:nvSpPr>
      <dsp:spPr>
        <a:xfrm>
          <a:off x="1963882" y="4930244"/>
          <a:ext cx="2653707" cy="8574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нормы водопотребления</a:t>
          </a:r>
          <a:endParaRPr lang="ru-RU" sz="1800" kern="1200" dirty="0"/>
        </a:p>
      </dsp:txBody>
      <dsp:txXfrm>
        <a:off x="2352508" y="5055821"/>
        <a:ext cx="1876455" cy="606341"/>
      </dsp:txXfrm>
    </dsp:sp>
    <dsp:sp modelId="{9E627657-A146-4CF6-9292-B87FBFBD62C4}">
      <dsp:nvSpPr>
        <dsp:cNvPr id="0" name=""/>
        <dsp:cNvSpPr/>
      </dsp:nvSpPr>
      <dsp:spPr>
        <a:xfrm rot="10378306">
          <a:off x="2358266" y="3111449"/>
          <a:ext cx="475199" cy="6040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rot="10800000">
        <a:off x="2500290" y="3223529"/>
        <a:ext cx="332639" cy="362406"/>
      </dsp:txXfrm>
    </dsp:sp>
    <dsp:sp modelId="{76319DA2-3176-43F3-8D33-891F92313EC6}">
      <dsp:nvSpPr>
        <dsp:cNvPr id="0" name=""/>
        <dsp:cNvSpPr/>
      </dsp:nvSpPr>
      <dsp:spPr>
        <a:xfrm>
          <a:off x="49587" y="2798403"/>
          <a:ext cx="2101528" cy="1598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очистка воздуха и загрязненных вод перед выбросом</a:t>
          </a:r>
          <a:endParaRPr lang="ru-RU" sz="1800" kern="1200" dirty="0"/>
        </a:p>
      </dsp:txBody>
      <dsp:txXfrm>
        <a:off x="357349" y="3032549"/>
        <a:ext cx="1486004" cy="1130558"/>
      </dsp:txXfrm>
    </dsp:sp>
    <dsp:sp modelId="{9B7FE13F-A6DA-4978-8923-3303821F5DAC}">
      <dsp:nvSpPr>
        <dsp:cNvPr id="0" name=""/>
        <dsp:cNvSpPr/>
      </dsp:nvSpPr>
      <dsp:spPr>
        <a:xfrm rot="12791767">
          <a:off x="2165316" y="1801850"/>
          <a:ext cx="981288" cy="6040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rot="10800000">
        <a:off x="2331733" y="1972257"/>
        <a:ext cx="800085" cy="362406"/>
      </dsp:txXfrm>
    </dsp:sp>
    <dsp:sp modelId="{07FBEA6B-814B-4C82-BFD5-B36A5ED2929D}">
      <dsp:nvSpPr>
        <dsp:cNvPr id="0" name=""/>
        <dsp:cNvSpPr/>
      </dsp:nvSpPr>
      <dsp:spPr>
        <a:xfrm>
          <a:off x="389671" y="344683"/>
          <a:ext cx="1598850" cy="15988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нормы санитарно-бытового обслуживания</a:t>
          </a:r>
          <a:endParaRPr lang="ru-RU" sz="1800" kern="1200" dirty="0"/>
        </a:p>
      </dsp:txBody>
      <dsp:txXfrm>
        <a:off x="623817" y="578829"/>
        <a:ext cx="1130558" cy="1130558"/>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98707-7411-4EFD-BDC2-F0AB591EA23E}">
      <dsp:nvSpPr>
        <dsp:cNvPr id="0" name=""/>
        <dsp:cNvSpPr/>
      </dsp:nvSpPr>
      <dsp:spPr>
        <a:xfrm>
          <a:off x="3117306" y="2210071"/>
          <a:ext cx="1818516" cy="18185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kern="1200" dirty="0" smtClean="0"/>
            <a:t>категории работ по тяжести</a:t>
          </a:r>
          <a:endParaRPr lang="ru-RU" sz="2300" kern="1200" dirty="0"/>
        </a:p>
      </dsp:txBody>
      <dsp:txXfrm>
        <a:off x="3383622" y="2476387"/>
        <a:ext cx="1285884" cy="1285884"/>
      </dsp:txXfrm>
    </dsp:sp>
    <dsp:sp modelId="{31C36673-5A49-4CD4-B822-7DA057F6A0E3}">
      <dsp:nvSpPr>
        <dsp:cNvPr id="0" name=""/>
        <dsp:cNvSpPr/>
      </dsp:nvSpPr>
      <dsp:spPr>
        <a:xfrm rot="15845647">
          <a:off x="3711688" y="1996652"/>
          <a:ext cx="401341" cy="37279"/>
        </a:xfrm>
        <a:custGeom>
          <a:avLst/>
          <a:gdLst/>
          <a:ahLst/>
          <a:cxnLst/>
          <a:rect l="0" t="0" r="0" b="0"/>
          <a:pathLst>
            <a:path>
              <a:moveTo>
                <a:pt x="0" y="18639"/>
              </a:moveTo>
              <a:lnTo>
                <a:pt x="401341" y="18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902325" y="2005258"/>
        <a:ext cx="20067" cy="20067"/>
      </dsp:txXfrm>
    </dsp:sp>
    <dsp:sp modelId="{C51ED5F0-F889-413D-BB9A-43526DFF2A36}">
      <dsp:nvSpPr>
        <dsp:cNvPr id="0" name=""/>
        <dsp:cNvSpPr/>
      </dsp:nvSpPr>
      <dsp:spPr>
        <a:xfrm>
          <a:off x="2608691" y="0"/>
          <a:ext cx="2378510" cy="18185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легкие физические работы (категории </a:t>
          </a:r>
          <a:r>
            <a:rPr lang="ru-RU" sz="2000" kern="1200" dirty="0" err="1" smtClean="0"/>
            <a:t>Iа</a:t>
          </a:r>
          <a:r>
            <a:rPr lang="ru-RU" sz="2000" kern="1200" dirty="0" smtClean="0"/>
            <a:t> и </a:t>
          </a:r>
          <a:r>
            <a:rPr lang="ru-RU" sz="2000" kern="1200" dirty="0" err="1" smtClean="0"/>
            <a:t>Iб</a:t>
          </a:r>
          <a:endParaRPr lang="ru-RU" sz="2000" kern="1200" dirty="0"/>
        </a:p>
      </dsp:txBody>
      <dsp:txXfrm>
        <a:off x="2957016" y="266316"/>
        <a:ext cx="1681860" cy="1285884"/>
      </dsp:txXfrm>
    </dsp:sp>
    <dsp:sp modelId="{DA90C19E-A12B-4D22-8A32-F030CD7FDE3A}">
      <dsp:nvSpPr>
        <dsp:cNvPr id="0" name=""/>
        <dsp:cNvSpPr/>
      </dsp:nvSpPr>
      <dsp:spPr>
        <a:xfrm rot="1515673">
          <a:off x="4794641" y="3730723"/>
          <a:ext cx="1134213" cy="37279"/>
        </a:xfrm>
        <a:custGeom>
          <a:avLst/>
          <a:gdLst/>
          <a:ahLst/>
          <a:cxnLst/>
          <a:rect l="0" t="0" r="0" b="0"/>
          <a:pathLst>
            <a:path>
              <a:moveTo>
                <a:pt x="0" y="18639"/>
              </a:moveTo>
              <a:lnTo>
                <a:pt x="1134213" y="18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33392" y="3721007"/>
        <a:ext cx="56710" cy="56710"/>
      </dsp:txXfrm>
    </dsp:sp>
    <dsp:sp modelId="{E864B68C-CBB2-4AB8-8BC9-936B441FE0B3}">
      <dsp:nvSpPr>
        <dsp:cNvPr id="0" name=""/>
        <dsp:cNvSpPr/>
      </dsp:nvSpPr>
      <dsp:spPr>
        <a:xfrm>
          <a:off x="5697396" y="3559660"/>
          <a:ext cx="2378510" cy="18185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физические работы средней тяжести (категории </a:t>
          </a:r>
          <a:r>
            <a:rPr lang="ru-RU" sz="2000" kern="1200" dirty="0" err="1" smtClean="0"/>
            <a:t>IIа</a:t>
          </a:r>
          <a:r>
            <a:rPr lang="ru-RU" sz="2000" kern="1200" dirty="0" smtClean="0"/>
            <a:t> и </a:t>
          </a:r>
          <a:r>
            <a:rPr lang="ru-RU" sz="2000" kern="1200" dirty="0" err="1" smtClean="0"/>
            <a:t>IIб</a:t>
          </a:r>
          <a:r>
            <a:rPr lang="ru-RU" sz="2000" kern="1200" dirty="0" smtClean="0"/>
            <a:t>).</a:t>
          </a:r>
          <a:endParaRPr lang="ru-RU" sz="2000" kern="1200" dirty="0"/>
        </a:p>
      </dsp:txBody>
      <dsp:txXfrm>
        <a:off x="6045721" y="3825976"/>
        <a:ext cx="1681860" cy="1285884"/>
      </dsp:txXfrm>
    </dsp:sp>
    <dsp:sp modelId="{168CD526-580D-422E-B2E2-B5A962A890E9}">
      <dsp:nvSpPr>
        <dsp:cNvPr id="0" name=""/>
        <dsp:cNvSpPr/>
      </dsp:nvSpPr>
      <dsp:spPr>
        <a:xfrm rot="9190364">
          <a:off x="2711588" y="3631137"/>
          <a:ext cx="532221" cy="37279"/>
        </a:xfrm>
        <a:custGeom>
          <a:avLst/>
          <a:gdLst/>
          <a:ahLst/>
          <a:cxnLst/>
          <a:rect l="0" t="0" r="0" b="0"/>
          <a:pathLst>
            <a:path>
              <a:moveTo>
                <a:pt x="0" y="18639"/>
              </a:moveTo>
              <a:lnTo>
                <a:pt x="532221" y="18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964393" y="3636471"/>
        <a:ext cx="26611" cy="26611"/>
      </dsp:txXfrm>
    </dsp:sp>
    <dsp:sp modelId="{BD04452E-07CD-41C0-9291-D30D5D3915A4}">
      <dsp:nvSpPr>
        <dsp:cNvPr id="0" name=""/>
        <dsp:cNvSpPr/>
      </dsp:nvSpPr>
      <dsp:spPr>
        <a:xfrm>
          <a:off x="559080" y="3362248"/>
          <a:ext cx="2378510" cy="18185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тяжелые физические работы  (категория III)</a:t>
          </a:r>
          <a:endParaRPr lang="ru-RU" sz="2000" kern="1200" dirty="0"/>
        </a:p>
      </dsp:txBody>
      <dsp:txXfrm>
        <a:off x="907405" y="3628564"/>
        <a:ext cx="1681860" cy="1285884"/>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EB706-FB30-45A7-B170-3580CF644926}">
      <dsp:nvSpPr>
        <dsp:cNvPr id="0" name=""/>
        <dsp:cNvSpPr/>
      </dsp:nvSpPr>
      <dsp:spPr>
        <a:xfrm>
          <a:off x="2688270" y="1625344"/>
          <a:ext cx="3028256" cy="14610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химические опасные и вредные производственные факторы </a:t>
          </a:r>
          <a:endParaRPr lang="ru-RU" sz="2000" kern="1200" dirty="0"/>
        </a:p>
      </dsp:txBody>
      <dsp:txXfrm>
        <a:off x="3131748" y="1839304"/>
        <a:ext cx="2141300" cy="1033090"/>
      </dsp:txXfrm>
    </dsp:sp>
    <dsp:sp modelId="{99AF6757-A6FA-44D5-AE0A-B02B6125F373}">
      <dsp:nvSpPr>
        <dsp:cNvPr id="0" name=""/>
        <dsp:cNvSpPr/>
      </dsp:nvSpPr>
      <dsp:spPr>
        <a:xfrm rot="18218088">
          <a:off x="4666399" y="1309297"/>
          <a:ext cx="184289"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4678731" y="1416548"/>
        <a:ext cx="129002" cy="252706"/>
      </dsp:txXfrm>
    </dsp:sp>
    <dsp:sp modelId="{541C3DCD-2349-4AC9-9C2C-4F9C89E83650}">
      <dsp:nvSpPr>
        <dsp:cNvPr id="0" name=""/>
        <dsp:cNvSpPr/>
      </dsp:nvSpPr>
      <dsp:spPr>
        <a:xfrm>
          <a:off x="3900316" y="158960"/>
          <a:ext cx="2703120" cy="1238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загазованность рабочей зоны</a:t>
          </a:r>
          <a:endParaRPr lang="ru-RU" sz="2000" kern="1200" dirty="0"/>
        </a:p>
      </dsp:txBody>
      <dsp:txXfrm>
        <a:off x="4296179" y="340371"/>
        <a:ext cx="1911394" cy="875931"/>
      </dsp:txXfrm>
    </dsp:sp>
    <dsp:sp modelId="{FAE43886-33FA-4BDC-82B7-55072030946B}">
      <dsp:nvSpPr>
        <dsp:cNvPr id="0" name=""/>
        <dsp:cNvSpPr/>
      </dsp:nvSpPr>
      <dsp:spPr>
        <a:xfrm rot="766301">
          <a:off x="5623703" y="2482133"/>
          <a:ext cx="129683"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624184" y="2562068"/>
        <a:ext cx="90778" cy="252706"/>
      </dsp:txXfrm>
    </dsp:sp>
    <dsp:sp modelId="{E9429325-227F-4E1E-B4A6-FD8FA43C3B43}">
      <dsp:nvSpPr>
        <dsp:cNvPr id="0" name=""/>
        <dsp:cNvSpPr/>
      </dsp:nvSpPr>
      <dsp:spPr>
        <a:xfrm>
          <a:off x="5680344" y="2370422"/>
          <a:ext cx="2637578" cy="1238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запыленность рабочей зоны</a:t>
          </a:r>
          <a:endParaRPr lang="ru-RU" sz="2000" kern="1200" dirty="0"/>
        </a:p>
      </dsp:txBody>
      <dsp:txXfrm>
        <a:off x="6066608" y="2551833"/>
        <a:ext cx="1865050" cy="875931"/>
      </dsp:txXfrm>
    </dsp:sp>
    <dsp:sp modelId="{4A426C87-D7F1-4AA6-B124-427476FB937B}">
      <dsp:nvSpPr>
        <dsp:cNvPr id="0" name=""/>
        <dsp:cNvSpPr/>
      </dsp:nvSpPr>
      <dsp:spPr>
        <a:xfrm rot="7519365">
          <a:off x="3510083" y="2983396"/>
          <a:ext cx="196764"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3556662" y="3043550"/>
        <a:ext cx="137735" cy="252706"/>
      </dsp:txXfrm>
    </dsp:sp>
    <dsp:sp modelId="{22AEE26A-124A-4FB0-8CFE-27A5850C26C7}">
      <dsp:nvSpPr>
        <dsp:cNvPr id="0" name=""/>
        <dsp:cNvSpPr/>
      </dsp:nvSpPr>
      <dsp:spPr>
        <a:xfrm>
          <a:off x="1125959" y="3334773"/>
          <a:ext cx="3887653" cy="1238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попадание ядов на кожные покровы и слизистые оболочки</a:t>
          </a:r>
          <a:endParaRPr lang="ru-RU" sz="2000" kern="1200" dirty="0"/>
        </a:p>
      </dsp:txBody>
      <dsp:txXfrm>
        <a:off x="1695293" y="3516184"/>
        <a:ext cx="2748985" cy="875931"/>
      </dsp:txXfrm>
    </dsp:sp>
    <dsp:sp modelId="{A6D7874A-1609-40C7-B491-CAD6BFC018F6}">
      <dsp:nvSpPr>
        <dsp:cNvPr id="0" name=""/>
        <dsp:cNvSpPr/>
      </dsp:nvSpPr>
      <dsp:spPr>
        <a:xfrm rot="11793209">
          <a:off x="2690974" y="1720011"/>
          <a:ext cx="161417"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2738395" y="1811144"/>
        <a:ext cx="112992" cy="252706"/>
      </dsp:txXfrm>
    </dsp:sp>
    <dsp:sp modelId="{29CAB76C-B59F-4F32-9513-770D57732A3B}">
      <dsp:nvSpPr>
        <dsp:cNvPr id="0" name=""/>
        <dsp:cNvSpPr/>
      </dsp:nvSpPr>
      <dsp:spPr>
        <a:xfrm>
          <a:off x="0" y="804863"/>
          <a:ext cx="2811325" cy="14394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попадание ядов в желудочно-кишечный тракт человека</a:t>
          </a:r>
          <a:endParaRPr lang="ru-RU" sz="2000" kern="1200" dirty="0"/>
        </a:p>
      </dsp:txBody>
      <dsp:txXfrm>
        <a:off x="411709" y="1015663"/>
        <a:ext cx="1987907" cy="101783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EB706-FB30-45A7-B170-3580CF644926}">
      <dsp:nvSpPr>
        <dsp:cNvPr id="0" name=""/>
        <dsp:cNvSpPr/>
      </dsp:nvSpPr>
      <dsp:spPr>
        <a:xfrm>
          <a:off x="3030705" y="1740041"/>
          <a:ext cx="2225110" cy="12316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Химические вещества  </a:t>
          </a:r>
          <a:endParaRPr lang="ru-RU" sz="2000" kern="1200" dirty="0"/>
        </a:p>
      </dsp:txBody>
      <dsp:txXfrm>
        <a:off x="3356565" y="1920407"/>
        <a:ext cx="1573390" cy="870885"/>
      </dsp:txXfrm>
    </dsp:sp>
    <dsp:sp modelId="{99AF6757-A6FA-44D5-AE0A-B02B6125F373}">
      <dsp:nvSpPr>
        <dsp:cNvPr id="0" name=""/>
        <dsp:cNvSpPr/>
      </dsp:nvSpPr>
      <dsp:spPr>
        <a:xfrm rot="17555841">
          <a:off x="4348079" y="1289269"/>
          <a:ext cx="302898"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4376055" y="1415450"/>
        <a:ext cx="212029" cy="252706"/>
      </dsp:txXfrm>
    </dsp:sp>
    <dsp:sp modelId="{541C3DCD-2349-4AC9-9C2C-4F9C89E83650}">
      <dsp:nvSpPr>
        <dsp:cNvPr id="0" name=""/>
        <dsp:cNvSpPr/>
      </dsp:nvSpPr>
      <dsp:spPr>
        <a:xfrm>
          <a:off x="3492237" y="0"/>
          <a:ext cx="2747505" cy="1238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промышленные яды, используемые в производстве</a:t>
          </a:r>
          <a:endParaRPr lang="ru-RU" sz="2000" kern="1200" dirty="0"/>
        </a:p>
      </dsp:txBody>
      <dsp:txXfrm>
        <a:off x="3894600" y="181411"/>
        <a:ext cx="1942779" cy="875931"/>
      </dsp:txXfrm>
    </dsp:sp>
    <dsp:sp modelId="{A4262471-CD14-4B47-9997-E6972350FAF7}">
      <dsp:nvSpPr>
        <dsp:cNvPr id="0" name=""/>
        <dsp:cNvSpPr/>
      </dsp:nvSpPr>
      <dsp:spPr>
        <a:xfrm rot="20679156">
          <a:off x="5272738" y="1787642"/>
          <a:ext cx="347042"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274594" y="1885655"/>
        <a:ext cx="242929" cy="252706"/>
      </dsp:txXfrm>
    </dsp:sp>
    <dsp:sp modelId="{6EFEFC6A-D03B-40D8-9B31-9D4397613C0B}">
      <dsp:nvSpPr>
        <dsp:cNvPr id="0" name=""/>
        <dsp:cNvSpPr/>
      </dsp:nvSpPr>
      <dsp:spPr>
        <a:xfrm>
          <a:off x="5584310" y="973693"/>
          <a:ext cx="2676338" cy="1238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ядохимикаты</a:t>
          </a:r>
          <a:endParaRPr lang="ru-RU" sz="2000" kern="1200" dirty="0"/>
        </a:p>
      </dsp:txBody>
      <dsp:txXfrm>
        <a:off x="5976251" y="1155104"/>
        <a:ext cx="1892456" cy="875931"/>
      </dsp:txXfrm>
    </dsp:sp>
    <dsp:sp modelId="{C74E29C9-A23D-4228-BAA5-8D4EA4CA05D1}">
      <dsp:nvSpPr>
        <dsp:cNvPr id="0" name=""/>
        <dsp:cNvSpPr/>
      </dsp:nvSpPr>
      <dsp:spPr>
        <a:xfrm rot="1314918">
          <a:off x="5225680" y="2685907"/>
          <a:ext cx="522880"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230245" y="2746562"/>
        <a:ext cx="396527" cy="252706"/>
      </dsp:txXfrm>
    </dsp:sp>
    <dsp:sp modelId="{07D33440-FB35-4DA9-B390-2FC7CBED291B}">
      <dsp:nvSpPr>
        <dsp:cNvPr id="0" name=""/>
        <dsp:cNvSpPr/>
      </dsp:nvSpPr>
      <dsp:spPr>
        <a:xfrm>
          <a:off x="5662118" y="2862935"/>
          <a:ext cx="2562286" cy="1238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лекарственные средства</a:t>
          </a:r>
          <a:endParaRPr lang="ru-RU" sz="2000" kern="1200" dirty="0"/>
        </a:p>
      </dsp:txBody>
      <dsp:txXfrm>
        <a:off x="6037356" y="3044346"/>
        <a:ext cx="1811810" cy="875931"/>
      </dsp:txXfrm>
    </dsp:sp>
    <dsp:sp modelId="{DC3CA9C1-0FD3-49FF-A50E-34DBBE8BEDE2}">
      <dsp:nvSpPr>
        <dsp:cNvPr id="0" name=""/>
        <dsp:cNvSpPr/>
      </dsp:nvSpPr>
      <dsp:spPr>
        <a:xfrm rot="5400000">
          <a:off x="4011240" y="3002692"/>
          <a:ext cx="264040"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4050846" y="3047321"/>
        <a:ext cx="184828" cy="252706"/>
      </dsp:txXfrm>
    </dsp:sp>
    <dsp:sp modelId="{FFE6E9FE-F65C-47B2-8015-C9AB102C2515}">
      <dsp:nvSpPr>
        <dsp:cNvPr id="0" name=""/>
        <dsp:cNvSpPr/>
      </dsp:nvSpPr>
      <dsp:spPr>
        <a:xfrm>
          <a:off x="3168993" y="3469847"/>
          <a:ext cx="1948533" cy="1238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бытовые химикаты</a:t>
          </a:r>
          <a:endParaRPr lang="ru-RU" sz="2000" kern="1200" dirty="0"/>
        </a:p>
      </dsp:txBody>
      <dsp:txXfrm>
        <a:off x="3454349" y="3651258"/>
        <a:ext cx="1377821" cy="875931"/>
      </dsp:txXfrm>
    </dsp:sp>
    <dsp:sp modelId="{52C7CC4F-72DB-49DE-AD14-CEBBA0E2776E}">
      <dsp:nvSpPr>
        <dsp:cNvPr id="0" name=""/>
        <dsp:cNvSpPr/>
      </dsp:nvSpPr>
      <dsp:spPr>
        <a:xfrm rot="9771660">
          <a:off x="2604837" y="2556133"/>
          <a:ext cx="412186"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2725747" y="2622148"/>
        <a:ext cx="288530" cy="252706"/>
      </dsp:txXfrm>
    </dsp:sp>
    <dsp:sp modelId="{3E215529-3F37-40E1-99AB-FC6AF6377845}">
      <dsp:nvSpPr>
        <dsp:cNvPr id="0" name=""/>
        <dsp:cNvSpPr/>
      </dsp:nvSpPr>
      <dsp:spPr>
        <a:xfrm>
          <a:off x="26096" y="2603158"/>
          <a:ext cx="2613533" cy="1238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биологические растительные и животные яды</a:t>
          </a:r>
          <a:endParaRPr lang="ru-RU" sz="2000" kern="1200" dirty="0"/>
        </a:p>
      </dsp:txBody>
      <dsp:txXfrm>
        <a:off x="408839" y="2784569"/>
        <a:ext cx="1848047" cy="875931"/>
      </dsp:txXfrm>
    </dsp:sp>
    <dsp:sp modelId="{F3A126DA-A949-44B6-9D00-41251ABE1F11}">
      <dsp:nvSpPr>
        <dsp:cNvPr id="0" name=""/>
        <dsp:cNvSpPr/>
      </dsp:nvSpPr>
      <dsp:spPr>
        <a:xfrm rot="12210768">
          <a:off x="2619550" y="1587763"/>
          <a:ext cx="484666" cy="42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2740658" y="1697203"/>
        <a:ext cx="358313" cy="252706"/>
      </dsp:txXfrm>
    </dsp:sp>
    <dsp:sp modelId="{F47190A4-63C5-4FAB-8473-FC817AFAAE6C}">
      <dsp:nvSpPr>
        <dsp:cNvPr id="0" name=""/>
        <dsp:cNvSpPr/>
      </dsp:nvSpPr>
      <dsp:spPr>
        <a:xfrm>
          <a:off x="369212" y="599621"/>
          <a:ext cx="2322129" cy="123875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отравляющие вещества</a:t>
          </a:r>
          <a:endParaRPr lang="ru-RU" sz="2000" kern="1200" dirty="0"/>
        </a:p>
      </dsp:txBody>
      <dsp:txXfrm>
        <a:off x="709280" y="781032"/>
        <a:ext cx="1641993" cy="87593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6D859-FB16-4510-B4B9-3E6A533F8046}">
      <dsp:nvSpPr>
        <dsp:cNvPr id="0" name=""/>
        <dsp:cNvSpPr/>
      </dsp:nvSpPr>
      <dsp:spPr>
        <a:xfrm>
          <a:off x="3127486" y="1557730"/>
          <a:ext cx="2421259" cy="13149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вредные вещества</a:t>
          </a:r>
          <a:endParaRPr lang="ru-RU" sz="2000" kern="1200" dirty="0"/>
        </a:p>
      </dsp:txBody>
      <dsp:txXfrm>
        <a:off x="3482071" y="1750293"/>
        <a:ext cx="1712089" cy="929775"/>
      </dsp:txXfrm>
    </dsp:sp>
    <dsp:sp modelId="{496CBC37-16FF-4722-9947-5C66E00FA1FE}">
      <dsp:nvSpPr>
        <dsp:cNvPr id="0" name=""/>
        <dsp:cNvSpPr/>
      </dsp:nvSpPr>
      <dsp:spPr>
        <a:xfrm rot="16314414">
          <a:off x="4250116" y="1120271"/>
          <a:ext cx="234021" cy="447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4284051" y="1244768"/>
        <a:ext cx="163815" cy="268240"/>
      </dsp:txXfrm>
    </dsp:sp>
    <dsp:sp modelId="{1271B47F-BCBD-45D2-91AD-7F14D9D4F4FF}">
      <dsp:nvSpPr>
        <dsp:cNvPr id="0" name=""/>
        <dsp:cNvSpPr/>
      </dsp:nvSpPr>
      <dsp:spPr>
        <a:xfrm>
          <a:off x="2857403" y="193113"/>
          <a:ext cx="3065324" cy="9234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i="1" kern="1200" dirty="0" smtClean="0"/>
            <a:t>общетоксические</a:t>
          </a:r>
          <a:endParaRPr lang="ru-RU" sz="2000" kern="1200" dirty="0"/>
        </a:p>
      </dsp:txBody>
      <dsp:txXfrm>
        <a:off x="3306309" y="328348"/>
        <a:ext cx="2167512" cy="652972"/>
      </dsp:txXfrm>
    </dsp:sp>
    <dsp:sp modelId="{418D5A56-7397-405A-9056-747DE07F57D0}">
      <dsp:nvSpPr>
        <dsp:cNvPr id="0" name=""/>
        <dsp:cNvSpPr/>
      </dsp:nvSpPr>
      <dsp:spPr>
        <a:xfrm rot="20455550">
          <a:off x="5560356" y="1473761"/>
          <a:ext cx="551017" cy="447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5564038" y="1585089"/>
        <a:ext cx="416897" cy="268240"/>
      </dsp:txXfrm>
    </dsp:sp>
    <dsp:sp modelId="{75DB09E7-9CD9-4DFA-A5F8-1F5A6E6CF3E1}">
      <dsp:nvSpPr>
        <dsp:cNvPr id="0" name=""/>
        <dsp:cNvSpPr/>
      </dsp:nvSpPr>
      <dsp:spPr>
        <a:xfrm>
          <a:off x="5927487" y="813925"/>
          <a:ext cx="2565951" cy="81613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i="1" kern="1200" dirty="0" smtClean="0"/>
            <a:t>раздражающие</a:t>
          </a:r>
          <a:endParaRPr lang="ru-RU" sz="2000" kern="1200" dirty="0"/>
        </a:p>
      </dsp:txBody>
      <dsp:txXfrm>
        <a:off x="6303262" y="933445"/>
        <a:ext cx="1814401" cy="577093"/>
      </dsp:txXfrm>
    </dsp:sp>
    <dsp:sp modelId="{17FD9F95-618A-45E1-BA01-70C5FDCFE1AB}">
      <dsp:nvSpPr>
        <dsp:cNvPr id="0" name=""/>
        <dsp:cNvSpPr/>
      </dsp:nvSpPr>
      <dsp:spPr>
        <a:xfrm rot="1633162">
          <a:off x="5442643" y="2744660"/>
          <a:ext cx="718916" cy="447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5450069" y="2803400"/>
        <a:ext cx="584796" cy="268240"/>
      </dsp:txXfrm>
    </dsp:sp>
    <dsp:sp modelId="{3D7CB142-5426-436A-AA05-6687F2F6B2E6}">
      <dsp:nvSpPr>
        <dsp:cNvPr id="0" name=""/>
        <dsp:cNvSpPr/>
      </dsp:nvSpPr>
      <dsp:spPr>
        <a:xfrm>
          <a:off x="5487961" y="3247511"/>
          <a:ext cx="3299535" cy="8153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i="1" kern="1200" dirty="0" smtClean="0"/>
            <a:t>сенсибилизирующие</a:t>
          </a:r>
          <a:endParaRPr lang="ru-RU" sz="2000" kern="1200" dirty="0"/>
        </a:p>
      </dsp:txBody>
      <dsp:txXfrm>
        <a:off x="5971167" y="3366915"/>
        <a:ext cx="2333123" cy="576536"/>
      </dsp:txXfrm>
    </dsp:sp>
    <dsp:sp modelId="{6C4C5008-75F7-4510-A2EC-790730FFF293}">
      <dsp:nvSpPr>
        <dsp:cNvPr id="0" name=""/>
        <dsp:cNvSpPr/>
      </dsp:nvSpPr>
      <dsp:spPr>
        <a:xfrm rot="6869556">
          <a:off x="3584412" y="3068264"/>
          <a:ext cx="526458" cy="447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3679273" y="3096651"/>
        <a:ext cx="392338" cy="268240"/>
      </dsp:txXfrm>
    </dsp:sp>
    <dsp:sp modelId="{2011F104-D068-4DE8-AD80-454E4EAFCF16}">
      <dsp:nvSpPr>
        <dsp:cNvPr id="0" name=""/>
        <dsp:cNvSpPr/>
      </dsp:nvSpPr>
      <dsp:spPr>
        <a:xfrm>
          <a:off x="2268862" y="3749297"/>
          <a:ext cx="2309703" cy="9460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i="1" kern="1200" dirty="0" smtClean="0"/>
            <a:t>мутагенные</a:t>
          </a:r>
          <a:endParaRPr lang="ru-RU" sz="2000" kern="1200" dirty="0"/>
        </a:p>
      </dsp:txBody>
      <dsp:txXfrm>
        <a:off x="2607110" y="3887848"/>
        <a:ext cx="1633207" cy="668982"/>
      </dsp:txXfrm>
    </dsp:sp>
    <dsp:sp modelId="{42CD1499-C934-4ADF-A1EB-0252CDDF36D0}">
      <dsp:nvSpPr>
        <dsp:cNvPr id="0" name=""/>
        <dsp:cNvSpPr/>
      </dsp:nvSpPr>
      <dsp:spPr>
        <a:xfrm rot="9722650">
          <a:off x="2519031" y="2488997"/>
          <a:ext cx="568749" cy="447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2649885" y="2557736"/>
        <a:ext cx="434629" cy="268240"/>
      </dsp:txXfrm>
    </dsp:sp>
    <dsp:sp modelId="{0C662DA4-E5FB-4964-9F04-0698E19FBA30}">
      <dsp:nvSpPr>
        <dsp:cNvPr id="0" name=""/>
        <dsp:cNvSpPr/>
      </dsp:nvSpPr>
      <dsp:spPr>
        <a:xfrm>
          <a:off x="205469" y="2802007"/>
          <a:ext cx="2520587" cy="6880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i="1" kern="1200" dirty="0" smtClean="0"/>
            <a:t>канцерогенные</a:t>
          </a:r>
          <a:endParaRPr lang="ru-RU" sz="2000" kern="1200" dirty="0"/>
        </a:p>
      </dsp:txBody>
      <dsp:txXfrm>
        <a:off x="574600" y="2902765"/>
        <a:ext cx="1782325" cy="486506"/>
      </dsp:txXfrm>
    </dsp:sp>
    <dsp:sp modelId="{B9388C7B-7995-4814-80AA-DCF200E585EA}">
      <dsp:nvSpPr>
        <dsp:cNvPr id="0" name=""/>
        <dsp:cNvSpPr/>
      </dsp:nvSpPr>
      <dsp:spPr>
        <a:xfrm rot="11849516">
          <a:off x="2723329" y="1547919"/>
          <a:ext cx="413535" cy="4470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2844521" y="1655976"/>
        <a:ext cx="289475" cy="268240"/>
      </dsp:txXfrm>
    </dsp:sp>
    <dsp:sp modelId="{552E9A21-5D5F-4FDB-8D3B-16B1D27DDCCA}">
      <dsp:nvSpPr>
        <dsp:cNvPr id="0" name=""/>
        <dsp:cNvSpPr/>
      </dsp:nvSpPr>
      <dsp:spPr>
        <a:xfrm>
          <a:off x="0" y="834711"/>
          <a:ext cx="2966654" cy="961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i="1" kern="1200" dirty="0" smtClean="0"/>
            <a:t>влияющие на репродуктивную функцию</a:t>
          </a:r>
          <a:endParaRPr lang="ru-RU" sz="2000" kern="1200" dirty="0"/>
        </a:p>
      </dsp:txBody>
      <dsp:txXfrm>
        <a:off x="434456" y="975534"/>
        <a:ext cx="2097742" cy="6799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D05B9-7AAC-4D0E-A91F-BEA2B5A89F49}">
      <dsp:nvSpPr>
        <dsp:cNvPr id="0" name=""/>
        <dsp:cNvSpPr/>
      </dsp:nvSpPr>
      <dsp:spPr>
        <a:xfrm>
          <a:off x="0" y="21171"/>
          <a:ext cx="9144000" cy="177145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расследование и учет несчастных случаев на производстве и профессиональных заболеваний;</a:t>
          </a:r>
          <a:endParaRPr lang="ru-RU" sz="2500" kern="1200" dirty="0"/>
        </a:p>
      </dsp:txBody>
      <dsp:txXfrm>
        <a:off x="0" y="21171"/>
        <a:ext cx="9144000" cy="1771453"/>
      </dsp:txXfrm>
    </dsp:sp>
    <dsp:sp modelId="{487B197D-C9B9-4641-B671-0B194D8D1885}">
      <dsp:nvSpPr>
        <dsp:cNvPr id="0" name=""/>
        <dsp:cNvSpPr/>
      </dsp:nvSpPr>
      <dsp:spPr>
        <a:xfrm>
          <a:off x="0" y="1864624"/>
          <a:ext cx="9144000" cy="1771453"/>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установление порядка проведения аттестации рабочих мест по условиям труда и порядка подтверждения соответствия организации работ по охране труда государственным нормативным требованиям охраны труда; </a:t>
          </a:r>
          <a:endParaRPr lang="ru-RU" sz="2500" kern="1200" dirty="0"/>
        </a:p>
      </dsp:txBody>
      <dsp:txXfrm>
        <a:off x="0" y="1864624"/>
        <a:ext cx="9144000" cy="1771453"/>
      </dsp:txXfrm>
    </dsp:sp>
    <dsp:sp modelId="{2A5A9F97-41AE-47BD-A253-7BBDCFA64E56}">
      <dsp:nvSpPr>
        <dsp:cNvPr id="0" name=""/>
        <dsp:cNvSpPr/>
      </dsp:nvSpPr>
      <dsp:spPr>
        <a:xfrm>
          <a:off x="0" y="3708077"/>
          <a:ext cx="9144000" cy="1771453"/>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защита законных интересов работников, пострадавших от несчастных случаев на производстве и профессиональных заболеваний, а также членов их семей;</a:t>
          </a:r>
          <a:endParaRPr lang="ru-RU" sz="2500" kern="1200" dirty="0"/>
        </a:p>
      </dsp:txBody>
      <dsp:txXfrm>
        <a:off x="0" y="3708077"/>
        <a:ext cx="9144000" cy="1771453"/>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1017-C2E7-41E3-A765-00BB24319ECC}">
      <dsp:nvSpPr>
        <dsp:cNvPr id="0" name=""/>
        <dsp:cNvSpPr/>
      </dsp:nvSpPr>
      <dsp:spPr>
        <a:xfrm>
          <a:off x="3198607" y="2106513"/>
          <a:ext cx="2296382" cy="15019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Источники вибрации </a:t>
          </a:r>
          <a:endParaRPr lang="ru-RU" sz="1800" kern="1200" dirty="0"/>
        </a:p>
      </dsp:txBody>
      <dsp:txXfrm>
        <a:off x="3534904" y="2326472"/>
        <a:ext cx="1623788" cy="1062055"/>
      </dsp:txXfrm>
    </dsp:sp>
    <dsp:sp modelId="{449B9AB3-6DA6-4954-895B-CDA2F2F3082A}">
      <dsp:nvSpPr>
        <dsp:cNvPr id="0" name=""/>
        <dsp:cNvSpPr/>
      </dsp:nvSpPr>
      <dsp:spPr>
        <a:xfrm rot="16200000">
          <a:off x="4187538" y="1559700"/>
          <a:ext cx="318521" cy="51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4235316" y="1709612"/>
        <a:ext cx="222965" cy="306402"/>
      </dsp:txXfrm>
    </dsp:sp>
    <dsp:sp modelId="{BB4BAE24-0B5C-414E-92EF-F620656FCCA3}">
      <dsp:nvSpPr>
        <dsp:cNvPr id="0" name=""/>
        <dsp:cNvSpPr/>
      </dsp:nvSpPr>
      <dsp:spPr>
        <a:xfrm>
          <a:off x="3198607" y="3556"/>
          <a:ext cx="2296382" cy="15019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возвратно-поступательные движущиеся системы</a:t>
          </a:r>
          <a:endParaRPr lang="ru-RU" sz="1800" kern="1200" dirty="0"/>
        </a:p>
      </dsp:txBody>
      <dsp:txXfrm>
        <a:off x="3534904" y="223515"/>
        <a:ext cx="1623788" cy="1062055"/>
      </dsp:txXfrm>
    </dsp:sp>
    <dsp:sp modelId="{27596C19-5B15-4943-BF9E-8FB5AF5D479E}">
      <dsp:nvSpPr>
        <dsp:cNvPr id="0" name=""/>
        <dsp:cNvSpPr/>
      </dsp:nvSpPr>
      <dsp:spPr>
        <a:xfrm rot="21189006">
          <a:off x="5525600" y="2453282"/>
          <a:ext cx="121154" cy="51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5525730" y="2557583"/>
        <a:ext cx="84808" cy="306402"/>
      </dsp:txXfrm>
    </dsp:sp>
    <dsp:sp modelId="{6F40EEFE-9753-4624-8F9E-FC5DE1AF12C8}">
      <dsp:nvSpPr>
        <dsp:cNvPr id="0" name=""/>
        <dsp:cNvSpPr/>
      </dsp:nvSpPr>
      <dsp:spPr>
        <a:xfrm>
          <a:off x="5665633" y="1774007"/>
          <a:ext cx="2898268" cy="15019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неуравновешенные вращающиеся массы</a:t>
          </a:r>
          <a:endParaRPr lang="ru-RU" sz="1800" kern="1200" dirty="0"/>
        </a:p>
      </dsp:txBody>
      <dsp:txXfrm>
        <a:off x="6090075" y="1993966"/>
        <a:ext cx="2049384" cy="1062055"/>
      </dsp:txXfrm>
    </dsp:sp>
    <dsp:sp modelId="{91776DD7-186F-47E0-98F0-7992A7FAF8EB}">
      <dsp:nvSpPr>
        <dsp:cNvPr id="0" name=""/>
        <dsp:cNvSpPr/>
      </dsp:nvSpPr>
      <dsp:spPr>
        <a:xfrm rot="5400000">
          <a:off x="4187538" y="3644628"/>
          <a:ext cx="318521" cy="51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4235316" y="3698984"/>
        <a:ext cx="222965" cy="306402"/>
      </dsp:txXfrm>
    </dsp:sp>
    <dsp:sp modelId="{2F7A1FB1-EBCB-4179-BBED-3E85B291FF95}">
      <dsp:nvSpPr>
        <dsp:cNvPr id="0" name=""/>
        <dsp:cNvSpPr/>
      </dsp:nvSpPr>
      <dsp:spPr>
        <a:xfrm>
          <a:off x="3051331" y="4209469"/>
          <a:ext cx="2590934" cy="15019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ударное взаимодействие сопрягаемых деталей</a:t>
          </a:r>
          <a:endParaRPr lang="ru-RU" sz="1800" kern="1200" dirty="0"/>
        </a:p>
      </dsp:txBody>
      <dsp:txXfrm>
        <a:off x="3430764" y="4429428"/>
        <a:ext cx="1832068" cy="1062055"/>
      </dsp:txXfrm>
    </dsp:sp>
    <dsp:sp modelId="{9F135487-4041-4ECD-961A-2672FCA5A788}">
      <dsp:nvSpPr>
        <dsp:cNvPr id="0" name=""/>
        <dsp:cNvSpPr/>
      </dsp:nvSpPr>
      <dsp:spPr>
        <a:xfrm rot="11042376">
          <a:off x="2903276" y="2507767"/>
          <a:ext cx="213732" cy="51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2967316" y="2612159"/>
        <a:ext cx="149612" cy="306402"/>
      </dsp:txXfrm>
    </dsp:sp>
    <dsp:sp modelId="{4FFEF7E1-56A5-4E71-96A3-909877DB0F82}">
      <dsp:nvSpPr>
        <dsp:cNvPr id="0" name=""/>
        <dsp:cNvSpPr/>
      </dsp:nvSpPr>
      <dsp:spPr>
        <a:xfrm>
          <a:off x="0" y="1475505"/>
          <a:ext cx="2807954" cy="23483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оборудование и инструмент, использующие в технологических целях ударное воздействие на обрабатываемый материал</a:t>
          </a:r>
          <a:endParaRPr lang="ru-RU" sz="1800" kern="1200" dirty="0"/>
        </a:p>
      </dsp:txBody>
      <dsp:txXfrm>
        <a:off x="411215" y="1819411"/>
        <a:ext cx="1985524" cy="1660523"/>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1017-C2E7-41E3-A765-00BB24319ECC}">
      <dsp:nvSpPr>
        <dsp:cNvPr id="0" name=""/>
        <dsp:cNvSpPr/>
      </dsp:nvSpPr>
      <dsp:spPr>
        <a:xfrm>
          <a:off x="3705755" y="2193877"/>
          <a:ext cx="1327244" cy="13272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Источники вибрации </a:t>
          </a:r>
          <a:endParaRPr lang="ru-RU" sz="1500" kern="1200" dirty="0"/>
        </a:p>
      </dsp:txBody>
      <dsp:txXfrm>
        <a:off x="3900125" y="2388247"/>
        <a:ext cx="938504" cy="938504"/>
      </dsp:txXfrm>
    </dsp:sp>
    <dsp:sp modelId="{449B9AB3-6DA6-4954-895B-CDA2F2F3082A}">
      <dsp:nvSpPr>
        <dsp:cNvPr id="0" name=""/>
        <dsp:cNvSpPr/>
      </dsp:nvSpPr>
      <dsp:spPr>
        <a:xfrm rot="16200000">
          <a:off x="4228370" y="1710177"/>
          <a:ext cx="282013" cy="451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4270672" y="1842732"/>
        <a:ext cx="197409" cy="270757"/>
      </dsp:txXfrm>
    </dsp:sp>
    <dsp:sp modelId="{BB4BAE24-0B5C-414E-92EF-F620656FCCA3}">
      <dsp:nvSpPr>
        <dsp:cNvPr id="0" name=""/>
        <dsp:cNvSpPr/>
      </dsp:nvSpPr>
      <dsp:spPr>
        <a:xfrm>
          <a:off x="3539849" y="2721"/>
          <a:ext cx="1659055" cy="16590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возвратно-поступательные движущиеся системы</a:t>
          </a:r>
          <a:endParaRPr lang="ru-RU" sz="1000" kern="1200" dirty="0"/>
        </a:p>
      </dsp:txBody>
      <dsp:txXfrm>
        <a:off x="3782812" y="245684"/>
        <a:ext cx="1173129" cy="1173129"/>
      </dsp:txXfrm>
    </dsp:sp>
    <dsp:sp modelId="{27596C19-5B15-4943-BF9E-8FB5AF5D479E}">
      <dsp:nvSpPr>
        <dsp:cNvPr id="0" name=""/>
        <dsp:cNvSpPr/>
      </dsp:nvSpPr>
      <dsp:spPr>
        <a:xfrm>
          <a:off x="5150061" y="2631868"/>
          <a:ext cx="282013" cy="451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5150061" y="2722121"/>
        <a:ext cx="197409" cy="270757"/>
      </dsp:txXfrm>
    </dsp:sp>
    <dsp:sp modelId="{6F40EEFE-9753-4624-8F9E-FC5DE1AF12C8}">
      <dsp:nvSpPr>
        <dsp:cNvPr id="0" name=""/>
        <dsp:cNvSpPr/>
      </dsp:nvSpPr>
      <dsp:spPr>
        <a:xfrm>
          <a:off x="5565100" y="2027972"/>
          <a:ext cx="1659055" cy="16590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неуравновешенные вращающиеся массы</a:t>
          </a:r>
          <a:endParaRPr lang="ru-RU" sz="1000" kern="1200" dirty="0"/>
        </a:p>
      </dsp:txBody>
      <dsp:txXfrm>
        <a:off x="5808063" y="2270935"/>
        <a:ext cx="1173129" cy="1173129"/>
      </dsp:txXfrm>
    </dsp:sp>
    <dsp:sp modelId="{91776DD7-186F-47E0-98F0-7992A7FAF8EB}">
      <dsp:nvSpPr>
        <dsp:cNvPr id="0" name=""/>
        <dsp:cNvSpPr/>
      </dsp:nvSpPr>
      <dsp:spPr>
        <a:xfrm rot="5400000">
          <a:off x="4228370" y="3553559"/>
          <a:ext cx="282013" cy="451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4270672" y="3601510"/>
        <a:ext cx="197409" cy="270757"/>
      </dsp:txXfrm>
    </dsp:sp>
    <dsp:sp modelId="{2F7A1FB1-EBCB-4179-BBED-3E85B291FF95}">
      <dsp:nvSpPr>
        <dsp:cNvPr id="0" name=""/>
        <dsp:cNvSpPr/>
      </dsp:nvSpPr>
      <dsp:spPr>
        <a:xfrm>
          <a:off x="3539849" y="4053223"/>
          <a:ext cx="1659055" cy="16590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ударное взаимодействие сопрягаемых деталей</a:t>
          </a:r>
          <a:endParaRPr lang="ru-RU" sz="1000" kern="1200" dirty="0"/>
        </a:p>
      </dsp:txBody>
      <dsp:txXfrm>
        <a:off x="3782812" y="4296186"/>
        <a:ext cx="1173129" cy="1173129"/>
      </dsp:txXfrm>
    </dsp:sp>
    <dsp:sp modelId="{9F135487-4041-4ECD-961A-2672FCA5A788}">
      <dsp:nvSpPr>
        <dsp:cNvPr id="0" name=""/>
        <dsp:cNvSpPr/>
      </dsp:nvSpPr>
      <dsp:spPr>
        <a:xfrm rot="10800000">
          <a:off x="3306679" y="2631868"/>
          <a:ext cx="282013" cy="451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rot="10800000">
        <a:off x="3391283" y="2722121"/>
        <a:ext cx="197409" cy="270757"/>
      </dsp:txXfrm>
    </dsp:sp>
    <dsp:sp modelId="{4FFEF7E1-56A5-4E71-96A3-909877DB0F82}">
      <dsp:nvSpPr>
        <dsp:cNvPr id="0" name=""/>
        <dsp:cNvSpPr/>
      </dsp:nvSpPr>
      <dsp:spPr>
        <a:xfrm>
          <a:off x="1514598" y="2027972"/>
          <a:ext cx="1659055" cy="16590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ru-RU" sz="1000" kern="1200" dirty="0" smtClean="0"/>
            <a:t>оборудование и инструмент, использующие в технологических целях ударное воздействие на обрабатываемый материал</a:t>
          </a:r>
          <a:endParaRPr lang="ru-RU" sz="1000" kern="1200" dirty="0"/>
        </a:p>
      </dsp:txBody>
      <dsp:txXfrm>
        <a:off x="1757561" y="2270935"/>
        <a:ext cx="1173129" cy="117312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1017-C2E7-41E3-A765-00BB24319ECC}">
      <dsp:nvSpPr>
        <dsp:cNvPr id="0" name=""/>
        <dsp:cNvSpPr/>
      </dsp:nvSpPr>
      <dsp:spPr>
        <a:xfrm>
          <a:off x="3685358" y="2480587"/>
          <a:ext cx="2940623" cy="15019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Параметры, характеризующие вибрацию</a:t>
          </a:r>
          <a:endParaRPr lang="ru-RU" sz="2000" kern="1200" dirty="0"/>
        </a:p>
      </dsp:txBody>
      <dsp:txXfrm>
        <a:off x="4116002" y="2700546"/>
        <a:ext cx="2079335" cy="1062055"/>
      </dsp:txXfrm>
    </dsp:sp>
    <dsp:sp modelId="{449B9AB3-6DA6-4954-895B-CDA2F2F3082A}">
      <dsp:nvSpPr>
        <dsp:cNvPr id="0" name=""/>
        <dsp:cNvSpPr/>
      </dsp:nvSpPr>
      <dsp:spPr>
        <a:xfrm rot="15586513">
          <a:off x="4670779" y="1752603"/>
          <a:ext cx="528354" cy="51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4760977" y="1930121"/>
        <a:ext cx="375153" cy="306402"/>
      </dsp:txXfrm>
    </dsp:sp>
    <dsp:sp modelId="{BB4BAE24-0B5C-414E-92EF-F620656FCCA3}">
      <dsp:nvSpPr>
        <dsp:cNvPr id="0" name=""/>
        <dsp:cNvSpPr/>
      </dsp:nvSpPr>
      <dsp:spPr>
        <a:xfrm>
          <a:off x="3155437" y="3556"/>
          <a:ext cx="3106877" cy="15019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скорость и ускорение колеблющейся твердой поверхности</a:t>
          </a:r>
          <a:endParaRPr lang="ru-RU" sz="2000" kern="1200" dirty="0"/>
        </a:p>
      </dsp:txBody>
      <dsp:txXfrm>
        <a:off x="3610429" y="223515"/>
        <a:ext cx="2196893" cy="1062055"/>
      </dsp:txXfrm>
    </dsp:sp>
    <dsp:sp modelId="{5D675746-7430-4D01-B54A-716908CB8DF0}">
      <dsp:nvSpPr>
        <dsp:cNvPr id="0" name=""/>
        <dsp:cNvSpPr/>
      </dsp:nvSpPr>
      <dsp:spPr>
        <a:xfrm rot="20308781">
          <a:off x="6382219" y="2457389"/>
          <a:ext cx="178515" cy="51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a:off x="6384086" y="2569346"/>
        <a:ext cx="124961" cy="306402"/>
      </dsp:txXfrm>
    </dsp:sp>
    <dsp:sp modelId="{66D03D8E-BE43-4CA4-829C-B693C7DB5F26}">
      <dsp:nvSpPr>
        <dsp:cNvPr id="0" name=""/>
        <dsp:cNvSpPr/>
      </dsp:nvSpPr>
      <dsp:spPr>
        <a:xfrm>
          <a:off x="6530067" y="1319648"/>
          <a:ext cx="2205272" cy="18703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частота – количество колебаний в единицу времени</a:t>
          </a:r>
          <a:endParaRPr lang="ru-RU" sz="2000" kern="1200" dirty="0"/>
        </a:p>
      </dsp:txBody>
      <dsp:txXfrm>
        <a:off x="6853022" y="1593556"/>
        <a:ext cx="1559362" cy="1322546"/>
      </dsp:txXfrm>
    </dsp:sp>
    <dsp:sp modelId="{3026EA47-841A-40A9-A6A9-93B6E445C5BF}">
      <dsp:nvSpPr>
        <dsp:cNvPr id="0" name=""/>
        <dsp:cNvSpPr/>
      </dsp:nvSpPr>
      <dsp:spPr>
        <a:xfrm rot="6269394">
          <a:off x="4868255" y="3836238"/>
          <a:ext cx="130331" cy="51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4892696" y="3919444"/>
        <a:ext cx="91232" cy="306402"/>
      </dsp:txXfrm>
    </dsp:sp>
    <dsp:sp modelId="{572B0E29-D054-4E04-9AE5-365620981D9E}">
      <dsp:nvSpPr>
        <dsp:cNvPr id="0" name=""/>
        <dsp:cNvSpPr/>
      </dsp:nvSpPr>
      <dsp:spPr>
        <a:xfrm>
          <a:off x="2985774" y="4209469"/>
          <a:ext cx="3446203" cy="15019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период колебания – время, в течение которого происходит одно колебание</a:t>
          </a:r>
          <a:endParaRPr lang="ru-RU" sz="2000" kern="1200" dirty="0"/>
        </a:p>
      </dsp:txBody>
      <dsp:txXfrm>
        <a:off x="3490459" y="4429428"/>
        <a:ext cx="2436833" cy="1062055"/>
      </dsp:txXfrm>
    </dsp:sp>
    <dsp:sp modelId="{3D48F389-80E1-4D8F-A537-95808AB6F229}">
      <dsp:nvSpPr>
        <dsp:cNvPr id="0" name=""/>
        <dsp:cNvSpPr/>
      </dsp:nvSpPr>
      <dsp:spPr>
        <a:xfrm rot="11749142">
          <a:off x="3557779" y="2555541"/>
          <a:ext cx="226122" cy="5106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ru-RU" sz="2100" kern="1200"/>
        </a:p>
      </dsp:txBody>
      <dsp:txXfrm rot="10800000">
        <a:off x="3624331" y="2666921"/>
        <a:ext cx="158285" cy="306402"/>
      </dsp:txXfrm>
    </dsp:sp>
    <dsp:sp modelId="{FB931544-EA51-4E16-9539-852CA91D37D6}">
      <dsp:nvSpPr>
        <dsp:cNvPr id="0" name=""/>
        <dsp:cNvSpPr/>
      </dsp:nvSpPr>
      <dsp:spPr>
        <a:xfrm>
          <a:off x="0" y="862437"/>
          <a:ext cx="3563266" cy="282633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u-RU" sz="2000" kern="1200" dirty="0" smtClean="0"/>
            <a:t>амплитуда (</a:t>
          </a:r>
          <a:r>
            <a:rPr lang="ru-RU" sz="2000" kern="1200" dirty="0" err="1" smtClean="0"/>
            <a:t>амплитуда</a:t>
          </a:r>
          <a:r>
            <a:rPr lang="ru-RU" sz="2000" kern="1200" dirty="0" smtClean="0"/>
            <a:t> </a:t>
          </a:r>
          <a:r>
            <a:rPr lang="ru-RU" sz="2000" kern="1200" dirty="0" err="1" smtClean="0"/>
            <a:t>виброперемещения</a:t>
          </a:r>
          <a:r>
            <a:rPr lang="ru-RU" sz="2000" kern="1200" dirty="0" smtClean="0"/>
            <a:t>) –максимальное расстояние, на которое перемещается любая точка вибрирующего тела</a:t>
          </a:r>
          <a:endParaRPr lang="ru-RU" sz="2000" kern="1200" dirty="0"/>
        </a:p>
      </dsp:txBody>
      <dsp:txXfrm>
        <a:off x="521828" y="1276345"/>
        <a:ext cx="2519610" cy="1998522"/>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EBB324-E7D5-47A9-8722-D19863A67030}">
      <dsp:nvSpPr>
        <dsp:cNvPr id="0" name=""/>
        <dsp:cNvSpPr/>
      </dsp:nvSpPr>
      <dsp:spPr>
        <a:xfrm>
          <a:off x="0" y="2050329"/>
          <a:ext cx="1696054" cy="15016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Классификация вибраций</a:t>
          </a:r>
          <a:endParaRPr lang="ru-RU" sz="1800" kern="1200" dirty="0"/>
        </a:p>
      </dsp:txBody>
      <dsp:txXfrm>
        <a:off x="43983" y="2094312"/>
        <a:ext cx="1608088" cy="1413732"/>
      </dsp:txXfrm>
    </dsp:sp>
    <dsp:sp modelId="{094078A3-3807-464F-916A-625886DBD454}">
      <dsp:nvSpPr>
        <dsp:cNvPr id="0" name=""/>
        <dsp:cNvSpPr/>
      </dsp:nvSpPr>
      <dsp:spPr>
        <a:xfrm rot="17794657">
          <a:off x="1082908" y="1800032"/>
          <a:ext cx="2219167" cy="17626"/>
        </a:xfrm>
        <a:custGeom>
          <a:avLst/>
          <a:gdLst/>
          <a:ahLst/>
          <a:cxnLst/>
          <a:rect l="0" t="0" r="0" b="0"/>
          <a:pathLst>
            <a:path>
              <a:moveTo>
                <a:pt x="0" y="8813"/>
              </a:moveTo>
              <a:lnTo>
                <a:pt x="2219167" y="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2137013" y="1753366"/>
        <a:ext cx="110958" cy="110958"/>
      </dsp:txXfrm>
    </dsp:sp>
    <dsp:sp modelId="{F9EDA806-FAB4-4B89-B18A-7F13E2674478}">
      <dsp:nvSpPr>
        <dsp:cNvPr id="0" name=""/>
        <dsp:cNvSpPr/>
      </dsp:nvSpPr>
      <dsp:spPr>
        <a:xfrm>
          <a:off x="2688931" y="396506"/>
          <a:ext cx="1364535" cy="8400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По способу передачи</a:t>
          </a:r>
          <a:endParaRPr lang="ru-RU" sz="1800" kern="1200" dirty="0"/>
        </a:p>
      </dsp:txBody>
      <dsp:txXfrm>
        <a:off x="2713534" y="421109"/>
        <a:ext cx="1315329" cy="790805"/>
      </dsp:txXfrm>
    </dsp:sp>
    <dsp:sp modelId="{62ABCD0C-8469-4532-BBD7-758BEF8C3CD2}">
      <dsp:nvSpPr>
        <dsp:cNvPr id="0" name=""/>
        <dsp:cNvSpPr/>
      </dsp:nvSpPr>
      <dsp:spPr>
        <a:xfrm rot="18627370">
          <a:off x="3939268" y="560233"/>
          <a:ext cx="650452" cy="17626"/>
        </a:xfrm>
        <a:custGeom>
          <a:avLst/>
          <a:gdLst/>
          <a:ahLst/>
          <a:cxnLst/>
          <a:rect l="0" t="0" r="0" b="0"/>
          <a:pathLst>
            <a:path>
              <a:moveTo>
                <a:pt x="0" y="8813"/>
              </a:moveTo>
              <a:lnTo>
                <a:pt x="650452"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248233" y="552785"/>
        <a:ext cx="32522" cy="32522"/>
      </dsp:txXfrm>
    </dsp:sp>
    <dsp:sp modelId="{11082B28-D331-4119-A00B-9BB91B036947}">
      <dsp:nvSpPr>
        <dsp:cNvPr id="0" name=""/>
        <dsp:cNvSpPr/>
      </dsp:nvSpPr>
      <dsp:spPr>
        <a:xfrm>
          <a:off x="4475523" y="44808"/>
          <a:ext cx="1107092" cy="553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общая</a:t>
          </a:r>
          <a:endParaRPr lang="ru-RU" sz="1800" kern="1200" dirty="0"/>
        </a:p>
      </dsp:txBody>
      <dsp:txXfrm>
        <a:off x="4491736" y="61021"/>
        <a:ext cx="1074666" cy="521120"/>
      </dsp:txXfrm>
    </dsp:sp>
    <dsp:sp modelId="{1717D925-01C9-4DBA-812B-6857B68A63E4}">
      <dsp:nvSpPr>
        <dsp:cNvPr id="0" name=""/>
        <dsp:cNvSpPr/>
      </dsp:nvSpPr>
      <dsp:spPr>
        <a:xfrm rot="1262942">
          <a:off x="4038378" y="888912"/>
          <a:ext cx="452232" cy="17626"/>
        </a:xfrm>
        <a:custGeom>
          <a:avLst/>
          <a:gdLst/>
          <a:ahLst/>
          <a:cxnLst/>
          <a:rect l="0" t="0" r="0" b="0"/>
          <a:pathLst>
            <a:path>
              <a:moveTo>
                <a:pt x="0" y="8813"/>
              </a:moveTo>
              <a:lnTo>
                <a:pt x="452232"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253188" y="886420"/>
        <a:ext cx="22611" cy="22611"/>
      </dsp:txXfrm>
    </dsp:sp>
    <dsp:sp modelId="{593874FA-73DD-4F21-A809-A137F77A742F}">
      <dsp:nvSpPr>
        <dsp:cNvPr id="0" name=""/>
        <dsp:cNvSpPr/>
      </dsp:nvSpPr>
      <dsp:spPr>
        <a:xfrm>
          <a:off x="4475523" y="702166"/>
          <a:ext cx="1107092" cy="553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локальная</a:t>
          </a:r>
          <a:endParaRPr lang="ru-RU" sz="1800" kern="1200" dirty="0"/>
        </a:p>
      </dsp:txBody>
      <dsp:txXfrm>
        <a:off x="4491736" y="718379"/>
        <a:ext cx="1074666" cy="521120"/>
      </dsp:txXfrm>
    </dsp:sp>
    <dsp:sp modelId="{3B8495C4-00F0-4512-96AC-0E87AC3F464D}">
      <dsp:nvSpPr>
        <dsp:cNvPr id="0" name=""/>
        <dsp:cNvSpPr/>
      </dsp:nvSpPr>
      <dsp:spPr>
        <a:xfrm rot="19219008">
          <a:off x="1558309" y="2410634"/>
          <a:ext cx="1195630" cy="17626"/>
        </a:xfrm>
        <a:custGeom>
          <a:avLst/>
          <a:gdLst/>
          <a:ahLst/>
          <a:cxnLst/>
          <a:rect l="0" t="0" r="0" b="0"/>
          <a:pathLst>
            <a:path>
              <a:moveTo>
                <a:pt x="0" y="8813"/>
              </a:moveTo>
              <a:lnTo>
                <a:pt x="1195630" y="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26233" y="2389557"/>
        <a:ext cx="59781" cy="59781"/>
      </dsp:txXfrm>
    </dsp:sp>
    <dsp:sp modelId="{50EA31E2-9617-42E8-ADEA-D75DD2EEA660}">
      <dsp:nvSpPr>
        <dsp:cNvPr id="0" name=""/>
        <dsp:cNvSpPr/>
      </dsp:nvSpPr>
      <dsp:spPr>
        <a:xfrm>
          <a:off x="2616195" y="1560832"/>
          <a:ext cx="1585068" cy="9537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По направлению действия</a:t>
          </a:r>
          <a:endParaRPr lang="ru-RU" sz="1800" kern="1200" dirty="0"/>
        </a:p>
      </dsp:txBody>
      <dsp:txXfrm>
        <a:off x="2644130" y="1588767"/>
        <a:ext cx="1529198" cy="897900"/>
      </dsp:txXfrm>
    </dsp:sp>
    <dsp:sp modelId="{E5B46378-03C8-4416-92E6-277F7620973C}">
      <dsp:nvSpPr>
        <dsp:cNvPr id="0" name=""/>
        <dsp:cNvSpPr/>
      </dsp:nvSpPr>
      <dsp:spPr>
        <a:xfrm rot="20402277">
          <a:off x="4163198" y="1812609"/>
          <a:ext cx="1267117" cy="17626"/>
        </a:xfrm>
        <a:custGeom>
          <a:avLst/>
          <a:gdLst/>
          <a:ahLst/>
          <a:cxnLst/>
          <a:rect l="0" t="0" r="0" b="0"/>
          <a:pathLst>
            <a:path>
              <a:moveTo>
                <a:pt x="0" y="8813"/>
              </a:moveTo>
              <a:lnTo>
                <a:pt x="1267117"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765079" y="1789744"/>
        <a:ext cx="63355" cy="63355"/>
      </dsp:txXfrm>
    </dsp:sp>
    <dsp:sp modelId="{A0E10CA8-3316-47D0-AA36-7BF79B40DFB0}">
      <dsp:nvSpPr>
        <dsp:cNvPr id="0" name=""/>
        <dsp:cNvSpPr/>
      </dsp:nvSpPr>
      <dsp:spPr>
        <a:xfrm>
          <a:off x="5392250" y="1328354"/>
          <a:ext cx="1901497" cy="553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вертикальная</a:t>
          </a:r>
          <a:endParaRPr lang="ru-RU" sz="1800" kern="1200" dirty="0"/>
        </a:p>
      </dsp:txBody>
      <dsp:txXfrm>
        <a:off x="5408463" y="1344567"/>
        <a:ext cx="1869071" cy="521120"/>
      </dsp:txXfrm>
    </dsp:sp>
    <dsp:sp modelId="{078655DD-89F2-4969-9538-B617B50641D8}">
      <dsp:nvSpPr>
        <dsp:cNvPr id="0" name=""/>
        <dsp:cNvSpPr/>
      </dsp:nvSpPr>
      <dsp:spPr>
        <a:xfrm rot="786768">
          <a:off x="4184763" y="2172461"/>
          <a:ext cx="1265546" cy="17626"/>
        </a:xfrm>
        <a:custGeom>
          <a:avLst/>
          <a:gdLst/>
          <a:ahLst/>
          <a:cxnLst/>
          <a:rect l="0" t="0" r="0" b="0"/>
          <a:pathLst>
            <a:path>
              <a:moveTo>
                <a:pt x="0" y="8813"/>
              </a:moveTo>
              <a:lnTo>
                <a:pt x="1265546"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785898" y="2149636"/>
        <a:ext cx="63277" cy="63277"/>
      </dsp:txXfrm>
    </dsp:sp>
    <dsp:sp modelId="{AB247EAF-5049-4EE9-9CC4-6D2BE51F2EC5}">
      <dsp:nvSpPr>
        <dsp:cNvPr id="0" name=""/>
        <dsp:cNvSpPr/>
      </dsp:nvSpPr>
      <dsp:spPr>
        <a:xfrm>
          <a:off x="5433810" y="2048058"/>
          <a:ext cx="1885411" cy="553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 горизонтальная</a:t>
          </a:r>
          <a:endParaRPr lang="ru-RU" sz="1800" kern="1200" dirty="0"/>
        </a:p>
      </dsp:txBody>
      <dsp:txXfrm>
        <a:off x="5450023" y="2064271"/>
        <a:ext cx="1852985" cy="521120"/>
      </dsp:txXfrm>
    </dsp:sp>
    <dsp:sp modelId="{D41D2CAF-C760-4F49-9830-53B80E3B6E72}">
      <dsp:nvSpPr>
        <dsp:cNvPr id="0" name=""/>
        <dsp:cNvSpPr/>
      </dsp:nvSpPr>
      <dsp:spPr>
        <a:xfrm rot="1772478">
          <a:off x="1628860" y="3047210"/>
          <a:ext cx="1033747" cy="17626"/>
        </a:xfrm>
        <a:custGeom>
          <a:avLst/>
          <a:gdLst/>
          <a:ahLst/>
          <a:cxnLst/>
          <a:rect l="0" t="0" r="0" b="0"/>
          <a:pathLst>
            <a:path>
              <a:moveTo>
                <a:pt x="0" y="8813"/>
              </a:moveTo>
              <a:lnTo>
                <a:pt x="1033747" y="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119890" y="3030179"/>
        <a:ext cx="51687" cy="51687"/>
      </dsp:txXfrm>
    </dsp:sp>
    <dsp:sp modelId="{FE3E230F-7DD8-424A-84C6-06981F1EC868}">
      <dsp:nvSpPr>
        <dsp:cNvPr id="0" name=""/>
        <dsp:cNvSpPr/>
      </dsp:nvSpPr>
      <dsp:spPr>
        <a:xfrm>
          <a:off x="2595414" y="2777103"/>
          <a:ext cx="1660162" cy="10675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По временной характеристике</a:t>
          </a:r>
          <a:endParaRPr lang="ru-RU" sz="1800" kern="1200" dirty="0"/>
        </a:p>
      </dsp:txBody>
      <dsp:txXfrm>
        <a:off x="2626681" y="2808370"/>
        <a:ext cx="1597628" cy="1004996"/>
      </dsp:txXfrm>
    </dsp:sp>
    <dsp:sp modelId="{27A74E69-4A48-4835-914D-156519F36D1A}">
      <dsp:nvSpPr>
        <dsp:cNvPr id="0" name=""/>
        <dsp:cNvSpPr/>
      </dsp:nvSpPr>
      <dsp:spPr>
        <a:xfrm rot="20414375">
          <a:off x="4225144" y="3127325"/>
          <a:ext cx="1033634" cy="17626"/>
        </a:xfrm>
        <a:custGeom>
          <a:avLst/>
          <a:gdLst/>
          <a:ahLst/>
          <a:cxnLst/>
          <a:rect l="0" t="0" r="0" b="0"/>
          <a:pathLst>
            <a:path>
              <a:moveTo>
                <a:pt x="0" y="8813"/>
              </a:moveTo>
              <a:lnTo>
                <a:pt x="1033634"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716120" y="3110298"/>
        <a:ext cx="51681" cy="51681"/>
      </dsp:txXfrm>
    </dsp:sp>
    <dsp:sp modelId="{4DD1B0AC-3B12-4409-BBE0-6F2EFE7EC9BD}">
      <dsp:nvSpPr>
        <dsp:cNvPr id="0" name=""/>
        <dsp:cNvSpPr/>
      </dsp:nvSpPr>
      <dsp:spPr>
        <a:xfrm>
          <a:off x="5228345" y="2684636"/>
          <a:ext cx="1340367" cy="553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постоянная</a:t>
          </a:r>
          <a:endParaRPr lang="ru-RU" sz="1800" kern="1200" dirty="0"/>
        </a:p>
      </dsp:txBody>
      <dsp:txXfrm>
        <a:off x="5244558" y="2700849"/>
        <a:ext cx="1307941" cy="521120"/>
      </dsp:txXfrm>
    </dsp:sp>
    <dsp:sp modelId="{BB89ADBB-D1EE-4B93-8D5B-E5B79A151A31}">
      <dsp:nvSpPr>
        <dsp:cNvPr id="0" name=""/>
        <dsp:cNvSpPr/>
      </dsp:nvSpPr>
      <dsp:spPr>
        <a:xfrm rot="1048227">
          <a:off x="4234317" y="3440419"/>
          <a:ext cx="921772" cy="17626"/>
        </a:xfrm>
        <a:custGeom>
          <a:avLst/>
          <a:gdLst/>
          <a:ahLst/>
          <a:cxnLst/>
          <a:rect l="0" t="0" r="0" b="0"/>
          <a:pathLst>
            <a:path>
              <a:moveTo>
                <a:pt x="0" y="8813"/>
              </a:moveTo>
              <a:lnTo>
                <a:pt x="921772"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672159" y="3426188"/>
        <a:ext cx="46088" cy="46088"/>
      </dsp:txXfrm>
    </dsp:sp>
    <dsp:sp modelId="{1C1CDD29-762B-4753-B779-38ECAB8960C3}">
      <dsp:nvSpPr>
        <dsp:cNvPr id="0" name=""/>
        <dsp:cNvSpPr/>
      </dsp:nvSpPr>
      <dsp:spPr>
        <a:xfrm>
          <a:off x="5134829" y="3310824"/>
          <a:ext cx="1444279" cy="553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непостоянная</a:t>
          </a:r>
          <a:endParaRPr lang="ru-RU" sz="1800" kern="1200" dirty="0"/>
        </a:p>
      </dsp:txBody>
      <dsp:txXfrm>
        <a:off x="5151042" y="3327037"/>
        <a:ext cx="1411853" cy="521120"/>
      </dsp:txXfrm>
    </dsp:sp>
    <dsp:sp modelId="{F9800EB8-1DF0-44D8-B1D2-2DC31C6644A8}">
      <dsp:nvSpPr>
        <dsp:cNvPr id="0" name=""/>
        <dsp:cNvSpPr/>
      </dsp:nvSpPr>
      <dsp:spPr>
        <a:xfrm rot="3734145">
          <a:off x="1168498" y="3666287"/>
          <a:ext cx="1975252" cy="17626"/>
        </a:xfrm>
        <a:custGeom>
          <a:avLst/>
          <a:gdLst/>
          <a:ahLst/>
          <a:cxnLst/>
          <a:rect l="0" t="0" r="0" b="0"/>
          <a:pathLst>
            <a:path>
              <a:moveTo>
                <a:pt x="0" y="8813"/>
              </a:moveTo>
              <a:lnTo>
                <a:pt x="1975252" y="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2106743" y="3625719"/>
        <a:ext cx="98762" cy="98762"/>
      </dsp:txXfrm>
    </dsp:sp>
    <dsp:sp modelId="{C6B3C711-3436-4D85-970C-6ED9580C7D69}">
      <dsp:nvSpPr>
        <dsp:cNvPr id="0" name=""/>
        <dsp:cNvSpPr/>
      </dsp:nvSpPr>
      <dsp:spPr>
        <a:xfrm>
          <a:off x="2616195" y="4110410"/>
          <a:ext cx="1768767" cy="8772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По источнику возникновения</a:t>
          </a:r>
          <a:endParaRPr lang="ru-RU" sz="1800" kern="1200" dirty="0"/>
        </a:p>
      </dsp:txBody>
      <dsp:txXfrm>
        <a:off x="2641888" y="4136103"/>
        <a:ext cx="1717381" cy="825840"/>
      </dsp:txXfrm>
    </dsp:sp>
    <dsp:sp modelId="{21243CEA-5777-4E9E-BD60-CF3E716099DE}">
      <dsp:nvSpPr>
        <dsp:cNvPr id="0" name=""/>
        <dsp:cNvSpPr/>
      </dsp:nvSpPr>
      <dsp:spPr>
        <a:xfrm rot="21026904">
          <a:off x="4370090" y="4362200"/>
          <a:ext cx="2145519" cy="17626"/>
        </a:xfrm>
        <a:custGeom>
          <a:avLst/>
          <a:gdLst/>
          <a:ahLst/>
          <a:cxnLst/>
          <a:rect l="0" t="0" r="0" b="0"/>
          <a:pathLst>
            <a:path>
              <a:moveTo>
                <a:pt x="0" y="8813"/>
              </a:moveTo>
              <a:lnTo>
                <a:pt x="2145519"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5389212" y="4317376"/>
        <a:ext cx="107275" cy="107275"/>
      </dsp:txXfrm>
    </dsp:sp>
    <dsp:sp modelId="{7AB1E0EF-48EA-4A1F-9172-A328217DB472}">
      <dsp:nvSpPr>
        <dsp:cNvPr id="0" name=""/>
        <dsp:cNvSpPr/>
      </dsp:nvSpPr>
      <dsp:spPr>
        <a:xfrm>
          <a:off x="6500737" y="3916232"/>
          <a:ext cx="1594456" cy="553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транспортная</a:t>
          </a:r>
          <a:endParaRPr lang="ru-RU" sz="1800" kern="1200" dirty="0"/>
        </a:p>
      </dsp:txBody>
      <dsp:txXfrm>
        <a:off x="6516950" y="3932445"/>
        <a:ext cx="1562030" cy="521120"/>
      </dsp:txXfrm>
    </dsp:sp>
    <dsp:sp modelId="{93FD86BA-14D7-47B6-87C0-6DE30FA267FB}">
      <dsp:nvSpPr>
        <dsp:cNvPr id="0" name=""/>
        <dsp:cNvSpPr/>
      </dsp:nvSpPr>
      <dsp:spPr>
        <a:xfrm rot="409936">
          <a:off x="4378140" y="4654509"/>
          <a:ext cx="1921586" cy="17626"/>
        </a:xfrm>
        <a:custGeom>
          <a:avLst/>
          <a:gdLst/>
          <a:ahLst/>
          <a:cxnLst/>
          <a:rect l="0" t="0" r="0" b="0"/>
          <a:pathLst>
            <a:path>
              <a:moveTo>
                <a:pt x="0" y="8813"/>
              </a:moveTo>
              <a:lnTo>
                <a:pt x="1921586"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5290893" y="4615283"/>
        <a:ext cx="96079" cy="96079"/>
      </dsp:txXfrm>
    </dsp:sp>
    <dsp:sp modelId="{962ED002-0AAE-4046-AC21-FD1FCDAE0687}">
      <dsp:nvSpPr>
        <dsp:cNvPr id="0" name=""/>
        <dsp:cNvSpPr/>
      </dsp:nvSpPr>
      <dsp:spPr>
        <a:xfrm>
          <a:off x="6292903" y="4500848"/>
          <a:ext cx="2134783" cy="553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 транспортно-технологическая</a:t>
          </a:r>
          <a:endParaRPr lang="ru-RU" sz="1800" kern="1200" dirty="0"/>
        </a:p>
      </dsp:txBody>
      <dsp:txXfrm>
        <a:off x="6309116" y="4517061"/>
        <a:ext cx="2102357" cy="521120"/>
      </dsp:txXfrm>
    </dsp:sp>
    <dsp:sp modelId="{65C878BB-E61A-40EA-852B-481D7191845B}">
      <dsp:nvSpPr>
        <dsp:cNvPr id="0" name=""/>
        <dsp:cNvSpPr/>
      </dsp:nvSpPr>
      <dsp:spPr>
        <a:xfrm rot="1392298">
          <a:off x="4300079" y="4953639"/>
          <a:ext cx="2098509" cy="17626"/>
        </a:xfrm>
        <a:custGeom>
          <a:avLst/>
          <a:gdLst/>
          <a:ahLst/>
          <a:cxnLst/>
          <a:rect l="0" t="0" r="0" b="0"/>
          <a:pathLst>
            <a:path>
              <a:moveTo>
                <a:pt x="0" y="8813"/>
              </a:moveTo>
              <a:lnTo>
                <a:pt x="2098509"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ru-RU" sz="700" kern="1200"/>
        </a:p>
      </dsp:txBody>
      <dsp:txXfrm>
        <a:off x="5296871" y="4909990"/>
        <a:ext cx="104925" cy="104925"/>
      </dsp:txXfrm>
    </dsp:sp>
    <dsp:sp modelId="{755A4B15-F4FC-4A10-9E30-504F118A53FC}">
      <dsp:nvSpPr>
        <dsp:cNvPr id="0" name=""/>
        <dsp:cNvSpPr/>
      </dsp:nvSpPr>
      <dsp:spPr>
        <a:xfrm>
          <a:off x="6313705" y="5099108"/>
          <a:ext cx="1926960" cy="5535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t>технологическая</a:t>
          </a:r>
          <a:endParaRPr lang="ru-RU" sz="1800" kern="1200" dirty="0"/>
        </a:p>
      </dsp:txBody>
      <dsp:txXfrm>
        <a:off x="6329918" y="5115321"/>
        <a:ext cx="1894534" cy="52112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30185-2686-4F13-8973-58EE248AD8C5}">
      <dsp:nvSpPr>
        <dsp:cNvPr id="0" name=""/>
        <dsp:cNvSpPr/>
      </dsp:nvSpPr>
      <dsp:spPr>
        <a:xfrm>
          <a:off x="3323007" y="2142082"/>
          <a:ext cx="1538719" cy="15387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Защита от вибрации</a:t>
          </a:r>
          <a:endParaRPr lang="ru-RU" sz="2000" kern="1200" dirty="0"/>
        </a:p>
      </dsp:txBody>
      <dsp:txXfrm>
        <a:off x="3548347" y="2367422"/>
        <a:ext cx="1088039" cy="1088039"/>
      </dsp:txXfrm>
    </dsp:sp>
    <dsp:sp modelId="{6809F640-AB24-4579-B944-8C194AA6DB75}">
      <dsp:nvSpPr>
        <dsp:cNvPr id="0" name=""/>
        <dsp:cNvSpPr/>
      </dsp:nvSpPr>
      <dsp:spPr>
        <a:xfrm rot="16200000">
          <a:off x="3793164" y="1826725"/>
          <a:ext cx="598406" cy="32309"/>
        </a:xfrm>
        <a:custGeom>
          <a:avLst/>
          <a:gdLst/>
          <a:ahLst/>
          <a:cxnLst/>
          <a:rect l="0" t="0" r="0" b="0"/>
          <a:pathLst>
            <a:path>
              <a:moveTo>
                <a:pt x="0" y="16154"/>
              </a:moveTo>
              <a:lnTo>
                <a:pt x="598406" y="161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77407" y="1827919"/>
        <a:ext cx="29920" cy="29920"/>
      </dsp:txXfrm>
    </dsp:sp>
    <dsp:sp modelId="{32BAEFF4-7CAB-424B-8F6B-B35B1F21ACD9}">
      <dsp:nvSpPr>
        <dsp:cNvPr id="0" name=""/>
        <dsp:cNvSpPr/>
      </dsp:nvSpPr>
      <dsp:spPr>
        <a:xfrm>
          <a:off x="2663620" y="274463"/>
          <a:ext cx="2857494" cy="12692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Снижение </a:t>
          </a:r>
          <a:r>
            <a:rPr lang="ru-RU" sz="2000" kern="1200" dirty="0" err="1" smtClean="0"/>
            <a:t>виброактивности</a:t>
          </a:r>
          <a:r>
            <a:rPr lang="ru-RU" sz="2000" kern="1200" dirty="0" smtClean="0"/>
            <a:t> машин </a:t>
          </a:r>
          <a:endParaRPr lang="ru-RU" sz="2000" kern="1200" dirty="0"/>
        </a:p>
      </dsp:txBody>
      <dsp:txXfrm>
        <a:off x="3082090" y="460335"/>
        <a:ext cx="2020554" cy="897468"/>
      </dsp:txXfrm>
    </dsp:sp>
    <dsp:sp modelId="{B8452371-9E22-41A7-9C8A-F485C9D97436}">
      <dsp:nvSpPr>
        <dsp:cNvPr id="0" name=""/>
        <dsp:cNvSpPr/>
      </dsp:nvSpPr>
      <dsp:spPr>
        <a:xfrm rot="20274718">
          <a:off x="4764313" y="2396186"/>
          <a:ext cx="1115858" cy="32309"/>
        </a:xfrm>
        <a:custGeom>
          <a:avLst/>
          <a:gdLst/>
          <a:ahLst/>
          <a:cxnLst/>
          <a:rect l="0" t="0" r="0" b="0"/>
          <a:pathLst>
            <a:path>
              <a:moveTo>
                <a:pt x="0" y="16154"/>
              </a:moveTo>
              <a:lnTo>
                <a:pt x="1115858" y="161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294346" y="2384444"/>
        <a:ext cx="55792" cy="55792"/>
      </dsp:txXfrm>
    </dsp:sp>
    <dsp:sp modelId="{17FF6970-401A-46D3-9FE9-34EE279DD4FF}">
      <dsp:nvSpPr>
        <dsp:cNvPr id="0" name=""/>
        <dsp:cNvSpPr/>
      </dsp:nvSpPr>
      <dsp:spPr>
        <a:xfrm>
          <a:off x="4966187" y="1384489"/>
          <a:ext cx="3606312" cy="8811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t>Вибродемпфирование</a:t>
          </a:r>
          <a:endParaRPr lang="ru-RU" sz="2000" kern="1200" dirty="0"/>
        </a:p>
      </dsp:txBody>
      <dsp:txXfrm>
        <a:off x="5494319" y="1513537"/>
        <a:ext cx="2550048" cy="623097"/>
      </dsp:txXfrm>
    </dsp:sp>
    <dsp:sp modelId="{A04EA0A7-4B1E-40E9-8EBD-CA47DD31A8F5}">
      <dsp:nvSpPr>
        <dsp:cNvPr id="0" name=""/>
        <dsp:cNvSpPr/>
      </dsp:nvSpPr>
      <dsp:spPr>
        <a:xfrm rot="1206511">
          <a:off x="4763680" y="3448278"/>
          <a:ext cx="1678219" cy="32309"/>
        </a:xfrm>
        <a:custGeom>
          <a:avLst/>
          <a:gdLst/>
          <a:ahLst/>
          <a:cxnLst/>
          <a:rect l="0" t="0" r="0" b="0"/>
          <a:pathLst>
            <a:path>
              <a:moveTo>
                <a:pt x="0" y="16154"/>
              </a:moveTo>
              <a:lnTo>
                <a:pt x="1678219" y="161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5560834" y="3422477"/>
        <a:ext cx="83910" cy="83910"/>
      </dsp:txXfrm>
    </dsp:sp>
    <dsp:sp modelId="{29014D78-32AD-4E7E-ADA4-FB5CD803CBD5}">
      <dsp:nvSpPr>
        <dsp:cNvPr id="0" name=""/>
        <dsp:cNvSpPr/>
      </dsp:nvSpPr>
      <dsp:spPr>
        <a:xfrm>
          <a:off x="5944075" y="3659060"/>
          <a:ext cx="2534902" cy="7887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t>Виброгашение</a:t>
          </a:r>
          <a:endParaRPr lang="ru-RU" sz="2000" kern="1200" dirty="0"/>
        </a:p>
      </dsp:txBody>
      <dsp:txXfrm>
        <a:off x="6315303" y="3774565"/>
        <a:ext cx="1792446" cy="557706"/>
      </dsp:txXfrm>
    </dsp:sp>
    <dsp:sp modelId="{1B55F193-C75F-418C-B32C-B7B2E63545DA}">
      <dsp:nvSpPr>
        <dsp:cNvPr id="0" name=""/>
        <dsp:cNvSpPr/>
      </dsp:nvSpPr>
      <dsp:spPr>
        <a:xfrm rot="7560000">
          <a:off x="3039897" y="3823556"/>
          <a:ext cx="756086" cy="32309"/>
        </a:xfrm>
        <a:custGeom>
          <a:avLst/>
          <a:gdLst/>
          <a:ahLst/>
          <a:cxnLst/>
          <a:rect l="0" t="0" r="0" b="0"/>
          <a:pathLst>
            <a:path>
              <a:moveTo>
                <a:pt x="0" y="16154"/>
              </a:moveTo>
              <a:lnTo>
                <a:pt x="756086" y="161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399038" y="3820808"/>
        <a:ext cx="37804" cy="37804"/>
      </dsp:txXfrm>
    </dsp:sp>
    <dsp:sp modelId="{7EA41003-9B2C-4522-85C3-811CE33F1ABE}">
      <dsp:nvSpPr>
        <dsp:cNvPr id="0" name=""/>
        <dsp:cNvSpPr/>
      </dsp:nvSpPr>
      <dsp:spPr>
        <a:xfrm>
          <a:off x="1559244" y="4137037"/>
          <a:ext cx="2712316" cy="7887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Виброизоляция</a:t>
          </a:r>
          <a:endParaRPr lang="ru-RU" sz="2000" kern="1200" dirty="0"/>
        </a:p>
      </dsp:txBody>
      <dsp:txXfrm>
        <a:off x="1956453" y="4252542"/>
        <a:ext cx="1917898" cy="557706"/>
      </dsp:txXfrm>
    </dsp:sp>
    <dsp:sp modelId="{0C36E95B-7FD8-48F0-A24D-DDF9602CF272}">
      <dsp:nvSpPr>
        <dsp:cNvPr id="0" name=""/>
        <dsp:cNvSpPr/>
      </dsp:nvSpPr>
      <dsp:spPr>
        <a:xfrm rot="11780629">
          <a:off x="2646473" y="2577173"/>
          <a:ext cx="722216" cy="32309"/>
        </a:xfrm>
        <a:custGeom>
          <a:avLst/>
          <a:gdLst/>
          <a:ahLst/>
          <a:cxnLst/>
          <a:rect l="0" t="0" r="0" b="0"/>
          <a:pathLst>
            <a:path>
              <a:moveTo>
                <a:pt x="0" y="16154"/>
              </a:moveTo>
              <a:lnTo>
                <a:pt x="722216" y="161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989525" y="2575272"/>
        <a:ext cx="36110" cy="36110"/>
      </dsp:txXfrm>
    </dsp:sp>
    <dsp:sp modelId="{A505BC28-A6CB-40A6-8A63-618803427B25}">
      <dsp:nvSpPr>
        <dsp:cNvPr id="0" name=""/>
        <dsp:cNvSpPr/>
      </dsp:nvSpPr>
      <dsp:spPr>
        <a:xfrm>
          <a:off x="0" y="1357057"/>
          <a:ext cx="2830782" cy="153871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Применение индивидуальных средств защиты</a:t>
          </a:r>
          <a:endParaRPr lang="ru-RU" sz="2000" kern="1200" dirty="0"/>
        </a:p>
      </dsp:txBody>
      <dsp:txXfrm>
        <a:off x="414558" y="1582397"/>
        <a:ext cx="2001666" cy="1088039"/>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2A46D-8C2F-40B2-82FA-6420C5E28D95}">
      <dsp:nvSpPr>
        <dsp:cNvPr id="0" name=""/>
        <dsp:cNvSpPr/>
      </dsp:nvSpPr>
      <dsp:spPr>
        <a:xfrm>
          <a:off x="3124149" y="2311492"/>
          <a:ext cx="2244573" cy="17021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Источники шума на производстве </a:t>
          </a:r>
          <a:endParaRPr lang="ru-RU" sz="2000" kern="1200" dirty="0"/>
        </a:p>
      </dsp:txBody>
      <dsp:txXfrm>
        <a:off x="3452859" y="2560766"/>
        <a:ext cx="1587153" cy="1203601"/>
      </dsp:txXfrm>
    </dsp:sp>
    <dsp:sp modelId="{45B87EED-4F73-46CB-83C9-35B80F85F72D}">
      <dsp:nvSpPr>
        <dsp:cNvPr id="0" name=""/>
        <dsp:cNvSpPr/>
      </dsp:nvSpPr>
      <dsp:spPr>
        <a:xfrm rot="16200000">
          <a:off x="3989474" y="2036936"/>
          <a:ext cx="513924" cy="35186"/>
        </a:xfrm>
        <a:custGeom>
          <a:avLst/>
          <a:gdLst/>
          <a:ahLst/>
          <a:cxnLst/>
          <a:rect l="0" t="0" r="0" b="0"/>
          <a:pathLst>
            <a:path>
              <a:moveTo>
                <a:pt x="0" y="17593"/>
              </a:moveTo>
              <a:lnTo>
                <a:pt x="513924" y="175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233588" y="2041682"/>
        <a:ext cx="25696" cy="25696"/>
      </dsp:txXfrm>
    </dsp:sp>
    <dsp:sp modelId="{39C9213D-8094-4EC4-8949-489BB4EADF0B}">
      <dsp:nvSpPr>
        <dsp:cNvPr id="0" name=""/>
        <dsp:cNvSpPr/>
      </dsp:nvSpPr>
      <dsp:spPr>
        <a:xfrm>
          <a:off x="3395361" y="95418"/>
          <a:ext cx="1702149" cy="170214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транспорт</a:t>
          </a:r>
          <a:endParaRPr lang="ru-RU" sz="2000" kern="1200" dirty="0"/>
        </a:p>
      </dsp:txBody>
      <dsp:txXfrm>
        <a:off x="3644635" y="344692"/>
        <a:ext cx="1203601" cy="1203601"/>
      </dsp:txXfrm>
    </dsp:sp>
    <dsp:sp modelId="{1743891F-9C09-469D-B58F-D54120D67B80}">
      <dsp:nvSpPr>
        <dsp:cNvPr id="0" name=""/>
        <dsp:cNvSpPr/>
      </dsp:nvSpPr>
      <dsp:spPr>
        <a:xfrm rot="20208355">
          <a:off x="5196625" y="2595153"/>
          <a:ext cx="666010" cy="35186"/>
        </a:xfrm>
        <a:custGeom>
          <a:avLst/>
          <a:gdLst/>
          <a:ahLst/>
          <a:cxnLst/>
          <a:rect l="0" t="0" r="0" b="0"/>
          <a:pathLst>
            <a:path>
              <a:moveTo>
                <a:pt x="0" y="17593"/>
              </a:moveTo>
              <a:lnTo>
                <a:pt x="666010" y="175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12980" y="2596096"/>
        <a:ext cx="33300" cy="33300"/>
      </dsp:txXfrm>
    </dsp:sp>
    <dsp:sp modelId="{3A0D3C9A-6BB3-4417-BF6A-2BB4834E0592}">
      <dsp:nvSpPr>
        <dsp:cNvPr id="0" name=""/>
        <dsp:cNvSpPr/>
      </dsp:nvSpPr>
      <dsp:spPr>
        <a:xfrm>
          <a:off x="5614476" y="1159099"/>
          <a:ext cx="2642927" cy="1702149"/>
        </a:xfrm>
        <a:prstGeom prst="ellipse">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технологическое оборудование</a:t>
          </a:r>
          <a:endParaRPr lang="ru-RU" sz="2000" kern="1200" dirty="0"/>
        </a:p>
      </dsp:txBody>
      <dsp:txXfrm>
        <a:off x="6001524" y="1408373"/>
        <a:ext cx="1868831" cy="1203601"/>
      </dsp:txXfrm>
    </dsp:sp>
    <dsp:sp modelId="{118EC958-F097-4801-88FA-FC08E4F7480A}">
      <dsp:nvSpPr>
        <dsp:cNvPr id="0" name=""/>
        <dsp:cNvSpPr/>
      </dsp:nvSpPr>
      <dsp:spPr>
        <a:xfrm rot="2342196">
          <a:off x="4875079" y="4155733"/>
          <a:ext cx="1235825" cy="35186"/>
        </a:xfrm>
        <a:custGeom>
          <a:avLst/>
          <a:gdLst/>
          <a:ahLst/>
          <a:cxnLst/>
          <a:rect l="0" t="0" r="0" b="0"/>
          <a:pathLst>
            <a:path>
              <a:moveTo>
                <a:pt x="0" y="17593"/>
              </a:moveTo>
              <a:lnTo>
                <a:pt x="1235825" y="175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462096" y="4142431"/>
        <a:ext cx="61791" cy="61791"/>
      </dsp:txXfrm>
    </dsp:sp>
    <dsp:sp modelId="{A298308C-C7DB-4101-9108-FE02F154960E}">
      <dsp:nvSpPr>
        <dsp:cNvPr id="0" name=""/>
        <dsp:cNvSpPr/>
      </dsp:nvSpPr>
      <dsp:spPr>
        <a:xfrm>
          <a:off x="5434972" y="4468168"/>
          <a:ext cx="2327025" cy="1203079"/>
        </a:xfrm>
        <a:prstGeom prst="ellipse">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системы вентиляции</a:t>
          </a:r>
          <a:endParaRPr lang="ru-RU" sz="2000" kern="1200" dirty="0"/>
        </a:p>
      </dsp:txBody>
      <dsp:txXfrm>
        <a:off x="5775757" y="4644355"/>
        <a:ext cx="1645455" cy="850705"/>
      </dsp:txXfrm>
    </dsp:sp>
    <dsp:sp modelId="{E5923A20-D59A-46A5-A0DC-885B1E8D3B85}">
      <dsp:nvSpPr>
        <dsp:cNvPr id="0" name=""/>
        <dsp:cNvSpPr/>
      </dsp:nvSpPr>
      <dsp:spPr>
        <a:xfrm rot="8394689">
          <a:off x="2675121" y="4076498"/>
          <a:ext cx="929286" cy="35186"/>
        </a:xfrm>
        <a:custGeom>
          <a:avLst/>
          <a:gdLst/>
          <a:ahLst/>
          <a:cxnLst/>
          <a:rect l="0" t="0" r="0" b="0"/>
          <a:pathLst>
            <a:path>
              <a:moveTo>
                <a:pt x="0" y="17593"/>
              </a:moveTo>
              <a:lnTo>
                <a:pt x="929286" y="175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116533" y="4070860"/>
        <a:ext cx="46464" cy="46464"/>
      </dsp:txXfrm>
    </dsp:sp>
    <dsp:sp modelId="{EA991B0B-B722-4DA6-97E6-4B8294F6AB94}">
      <dsp:nvSpPr>
        <dsp:cNvPr id="0" name=""/>
        <dsp:cNvSpPr/>
      </dsp:nvSpPr>
      <dsp:spPr>
        <a:xfrm>
          <a:off x="862449" y="4270746"/>
          <a:ext cx="2458721" cy="1410894"/>
        </a:xfrm>
        <a:prstGeom prst="ellipse">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err="1" smtClean="0"/>
            <a:t>пневмо</a:t>
          </a:r>
          <a:r>
            <a:rPr lang="ru-RU" sz="2000" kern="1200" dirty="0" smtClean="0"/>
            <a:t>- и гидроагрегаты</a:t>
          </a:r>
          <a:endParaRPr lang="ru-RU" sz="2000" kern="1200" dirty="0"/>
        </a:p>
      </dsp:txBody>
      <dsp:txXfrm>
        <a:off x="1222520" y="4477367"/>
        <a:ext cx="1738579" cy="997652"/>
      </dsp:txXfrm>
    </dsp:sp>
    <dsp:sp modelId="{90C4DD5D-D9EB-4047-A2B4-417CD05A2ECE}">
      <dsp:nvSpPr>
        <dsp:cNvPr id="0" name=""/>
        <dsp:cNvSpPr/>
      </dsp:nvSpPr>
      <dsp:spPr>
        <a:xfrm rot="12038609">
          <a:off x="2430513" y="2618643"/>
          <a:ext cx="837730" cy="35186"/>
        </a:xfrm>
        <a:custGeom>
          <a:avLst/>
          <a:gdLst/>
          <a:ahLst/>
          <a:cxnLst/>
          <a:rect l="0" t="0" r="0" b="0"/>
          <a:pathLst>
            <a:path>
              <a:moveTo>
                <a:pt x="0" y="17593"/>
              </a:moveTo>
              <a:lnTo>
                <a:pt x="837730" y="1759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828434" y="2615294"/>
        <a:ext cx="41886" cy="41886"/>
      </dsp:txXfrm>
    </dsp:sp>
    <dsp:sp modelId="{0A681357-8A81-47A7-B401-D2AB82C4BA85}">
      <dsp:nvSpPr>
        <dsp:cNvPr id="0" name=""/>
        <dsp:cNvSpPr/>
      </dsp:nvSpPr>
      <dsp:spPr>
        <a:xfrm>
          <a:off x="356517" y="1263013"/>
          <a:ext cx="2213798" cy="1702149"/>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источники, вызывающие вибрацию</a:t>
          </a:r>
          <a:endParaRPr lang="ru-RU" sz="2000" kern="1200" dirty="0"/>
        </a:p>
      </dsp:txBody>
      <dsp:txXfrm>
        <a:off x="680720" y="1512287"/>
        <a:ext cx="1565392" cy="1203601"/>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A2A46D-8C2F-40B2-82FA-6420C5E28D95}">
      <dsp:nvSpPr>
        <dsp:cNvPr id="0" name=""/>
        <dsp:cNvSpPr/>
      </dsp:nvSpPr>
      <dsp:spPr>
        <a:xfrm>
          <a:off x="3230247" y="2096322"/>
          <a:ext cx="2088816" cy="15840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Параметры, характеризующие шум</a:t>
          </a:r>
          <a:endParaRPr lang="ru-RU" sz="2000" kern="1200" dirty="0"/>
        </a:p>
      </dsp:txBody>
      <dsp:txXfrm>
        <a:off x="3536147" y="2328298"/>
        <a:ext cx="1477016" cy="1120080"/>
      </dsp:txXfrm>
    </dsp:sp>
    <dsp:sp modelId="{45B87EED-4F73-46CB-83C9-35B80F85F72D}">
      <dsp:nvSpPr>
        <dsp:cNvPr id="0" name=""/>
        <dsp:cNvSpPr/>
      </dsp:nvSpPr>
      <dsp:spPr>
        <a:xfrm rot="16200000">
          <a:off x="3943375" y="1748668"/>
          <a:ext cx="662561" cy="32745"/>
        </a:xfrm>
        <a:custGeom>
          <a:avLst/>
          <a:gdLst/>
          <a:ahLst/>
          <a:cxnLst/>
          <a:rect l="0" t="0" r="0" b="0"/>
          <a:pathLst>
            <a:path>
              <a:moveTo>
                <a:pt x="0" y="16372"/>
              </a:moveTo>
              <a:lnTo>
                <a:pt x="662561" y="1637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258091" y="1748477"/>
        <a:ext cx="33128" cy="33128"/>
      </dsp:txXfrm>
    </dsp:sp>
    <dsp:sp modelId="{39C9213D-8094-4EC4-8949-489BB4EADF0B}">
      <dsp:nvSpPr>
        <dsp:cNvPr id="0" name=""/>
        <dsp:cNvSpPr/>
      </dsp:nvSpPr>
      <dsp:spPr>
        <a:xfrm>
          <a:off x="3100412" y="219250"/>
          <a:ext cx="2348486" cy="1214509"/>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колебательная скорость</a:t>
          </a:r>
          <a:endParaRPr lang="ru-RU" sz="2000" kern="1200" dirty="0"/>
        </a:p>
      </dsp:txBody>
      <dsp:txXfrm>
        <a:off x="3444340" y="397111"/>
        <a:ext cx="1660630" cy="858787"/>
      </dsp:txXfrm>
    </dsp:sp>
    <dsp:sp modelId="{728130FF-AD0C-4D02-88A4-3EF946F253D3}">
      <dsp:nvSpPr>
        <dsp:cNvPr id="0" name=""/>
        <dsp:cNvSpPr/>
      </dsp:nvSpPr>
      <dsp:spPr>
        <a:xfrm rot="20777067">
          <a:off x="5259880" y="2554786"/>
          <a:ext cx="628728" cy="32745"/>
        </a:xfrm>
        <a:custGeom>
          <a:avLst/>
          <a:gdLst/>
          <a:ahLst/>
          <a:cxnLst/>
          <a:rect l="0" t="0" r="0" b="0"/>
          <a:pathLst>
            <a:path>
              <a:moveTo>
                <a:pt x="0" y="16372"/>
              </a:moveTo>
              <a:lnTo>
                <a:pt x="628728" y="1637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558526" y="2555441"/>
        <a:ext cx="31436" cy="31436"/>
      </dsp:txXfrm>
    </dsp:sp>
    <dsp:sp modelId="{E6C65DAF-F1E5-4F74-B604-38B07AF20801}">
      <dsp:nvSpPr>
        <dsp:cNvPr id="0" name=""/>
        <dsp:cNvSpPr/>
      </dsp:nvSpPr>
      <dsp:spPr>
        <a:xfrm>
          <a:off x="5703402" y="1600851"/>
          <a:ext cx="2762473" cy="1203357"/>
        </a:xfrm>
        <a:prstGeom prst="ellips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скорость распространения звука</a:t>
          </a:r>
          <a:endParaRPr lang="ru-RU" sz="2000" kern="1200" dirty="0"/>
        </a:p>
      </dsp:txBody>
      <dsp:txXfrm>
        <a:off x="6107957" y="1777079"/>
        <a:ext cx="1953363" cy="850901"/>
      </dsp:txXfrm>
    </dsp:sp>
    <dsp:sp modelId="{802B631D-45E7-400F-891E-FEBDE14511A9}">
      <dsp:nvSpPr>
        <dsp:cNvPr id="0" name=""/>
        <dsp:cNvSpPr/>
      </dsp:nvSpPr>
      <dsp:spPr>
        <a:xfrm rot="5400000">
          <a:off x="3933173" y="4005464"/>
          <a:ext cx="682964" cy="32745"/>
        </a:xfrm>
        <a:custGeom>
          <a:avLst/>
          <a:gdLst/>
          <a:ahLst/>
          <a:cxnLst/>
          <a:rect l="0" t="0" r="0" b="0"/>
          <a:pathLst>
            <a:path>
              <a:moveTo>
                <a:pt x="0" y="16372"/>
              </a:moveTo>
              <a:lnTo>
                <a:pt x="682964" y="1637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257581" y="4004763"/>
        <a:ext cx="34148" cy="34148"/>
      </dsp:txXfrm>
    </dsp:sp>
    <dsp:sp modelId="{57103B82-80D3-4255-B443-FA3FDBACF870}">
      <dsp:nvSpPr>
        <dsp:cNvPr id="0" name=""/>
        <dsp:cNvSpPr/>
      </dsp:nvSpPr>
      <dsp:spPr>
        <a:xfrm>
          <a:off x="3405814" y="4363319"/>
          <a:ext cx="1737683" cy="1173704"/>
        </a:xfrm>
        <a:prstGeom prst="ellips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звуковое давление</a:t>
          </a:r>
          <a:endParaRPr lang="ru-RU" sz="2000" kern="1200" dirty="0"/>
        </a:p>
      </dsp:txBody>
      <dsp:txXfrm>
        <a:off x="3660292" y="4535204"/>
        <a:ext cx="1228727" cy="829934"/>
      </dsp:txXfrm>
    </dsp:sp>
    <dsp:sp modelId="{02DEAE98-8CB0-4FE4-97FC-CFD377BDB150}">
      <dsp:nvSpPr>
        <dsp:cNvPr id="0" name=""/>
        <dsp:cNvSpPr/>
      </dsp:nvSpPr>
      <dsp:spPr>
        <a:xfrm rot="11342376">
          <a:off x="2817002" y="2674922"/>
          <a:ext cx="438218" cy="32745"/>
        </a:xfrm>
        <a:custGeom>
          <a:avLst/>
          <a:gdLst/>
          <a:ahLst/>
          <a:cxnLst/>
          <a:rect l="0" t="0" r="0" b="0"/>
          <a:pathLst>
            <a:path>
              <a:moveTo>
                <a:pt x="0" y="16372"/>
              </a:moveTo>
              <a:lnTo>
                <a:pt x="438218" y="1637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3025156" y="2680339"/>
        <a:ext cx="21910" cy="21910"/>
      </dsp:txXfrm>
    </dsp:sp>
    <dsp:sp modelId="{AD112EBE-E31A-4B0F-BB1B-FE055113FEBC}">
      <dsp:nvSpPr>
        <dsp:cNvPr id="0" name=""/>
        <dsp:cNvSpPr/>
      </dsp:nvSpPr>
      <dsp:spPr>
        <a:xfrm>
          <a:off x="438987" y="1902193"/>
          <a:ext cx="2446221" cy="1141010"/>
        </a:xfrm>
        <a:prstGeom prst="ellips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интенсивность звука</a:t>
          </a:r>
          <a:endParaRPr lang="ru-RU" sz="2000" kern="1200" dirty="0"/>
        </a:p>
      </dsp:txBody>
      <dsp:txXfrm>
        <a:off x="797228" y="2069290"/>
        <a:ext cx="1729739" cy="80681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29C52-1A9E-48E3-AE25-E2809E1A7844}">
      <dsp:nvSpPr>
        <dsp:cNvPr id="0" name=""/>
        <dsp:cNvSpPr/>
      </dsp:nvSpPr>
      <dsp:spPr>
        <a:xfrm>
          <a:off x="0" y="2160410"/>
          <a:ext cx="1513989" cy="100562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Классификация производственного шума</a:t>
          </a:r>
          <a:endParaRPr lang="ru-RU" sz="1400" kern="1200" dirty="0"/>
        </a:p>
      </dsp:txBody>
      <dsp:txXfrm>
        <a:off x="29454" y="2189864"/>
        <a:ext cx="1455081" cy="946715"/>
      </dsp:txXfrm>
    </dsp:sp>
    <dsp:sp modelId="{4501AD2C-B811-4FFB-A28E-603C5E46C037}">
      <dsp:nvSpPr>
        <dsp:cNvPr id="0" name=""/>
        <dsp:cNvSpPr/>
      </dsp:nvSpPr>
      <dsp:spPr>
        <a:xfrm rot="17735607">
          <a:off x="962710" y="1779104"/>
          <a:ext cx="1941063" cy="17626"/>
        </a:xfrm>
        <a:custGeom>
          <a:avLst/>
          <a:gdLst/>
          <a:ahLst/>
          <a:cxnLst/>
          <a:rect l="0" t="0" r="0" b="0"/>
          <a:pathLst>
            <a:path>
              <a:moveTo>
                <a:pt x="0" y="8813"/>
              </a:moveTo>
              <a:lnTo>
                <a:pt x="1941063" y="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884715" y="1739390"/>
        <a:ext cx="97053" cy="97053"/>
      </dsp:txXfrm>
    </dsp:sp>
    <dsp:sp modelId="{DAD3E464-9671-400E-BD12-AED8E24141FF}">
      <dsp:nvSpPr>
        <dsp:cNvPr id="0" name=""/>
        <dsp:cNvSpPr/>
      </dsp:nvSpPr>
      <dsp:spPr>
        <a:xfrm>
          <a:off x="2352495" y="630765"/>
          <a:ext cx="11273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По частоте </a:t>
          </a:r>
          <a:endParaRPr lang="ru-RU" sz="1400" kern="1200" dirty="0"/>
        </a:p>
      </dsp:txBody>
      <dsp:txXfrm>
        <a:off x="2369005" y="647275"/>
        <a:ext cx="1094366" cy="530673"/>
      </dsp:txXfrm>
    </dsp:sp>
    <dsp:sp modelId="{34D0FEDD-7BE5-4187-A766-E0ECE3E3F1D8}">
      <dsp:nvSpPr>
        <dsp:cNvPr id="0" name=""/>
        <dsp:cNvSpPr/>
      </dsp:nvSpPr>
      <dsp:spPr>
        <a:xfrm rot="20046424">
          <a:off x="3407759" y="590067"/>
          <a:ext cx="1436860" cy="17626"/>
        </a:xfrm>
        <a:custGeom>
          <a:avLst/>
          <a:gdLst/>
          <a:ahLst/>
          <a:cxnLst/>
          <a:rect l="0" t="0" r="0" b="0"/>
          <a:pathLst>
            <a:path>
              <a:moveTo>
                <a:pt x="0" y="8813"/>
              </a:moveTo>
              <a:lnTo>
                <a:pt x="1436860"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90268" y="562959"/>
        <a:ext cx="71843" cy="71843"/>
      </dsp:txXfrm>
    </dsp:sp>
    <dsp:sp modelId="{01EABBE2-D264-4EA5-B3E8-45C969454048}">
      <dsp:nvSpPr>
        <dsp:cNvPr id="0" name=""/>
        <dsp:cNvSpPr/>
      </dsp:nvSpPr>
      <dsp:spPr>
        <a:xfrm>
          <a:off x="4772497" y="3302"/>
          <a:ext cx="11273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инфразвук</a:t>
          </a:r>
          <a:endParaRPr lang="ru-RU" sz="1400" kern="1200" dirty="0"/>
        </a:p>
      </dsp:txBody>
      <dsp:txXfrm>
        <a:off x="4789007" y="19812"/>
        <a:ext cx="1094366" cy="530673"/>
      </dsp:txXfrm>
    </dsp:sp>
    <dsp:sp modelId="{64C8F576-EA75-4693-A09B-A67B131F9C47}">
      <dsp:nvSpPr>
        <dsp:cNvPr id="0" name=""/>
        <dsp:cNvSpPr/>
      </dsp:nvSpPr>
      <dsp:spPr>
        <a:xfrm rot="55269">
          <a:off x="3479798" y="914190"/>
          <a:ext cx="1292783" cy="17626"/>
        </a:xfrm>
        <a:custGeom>
          <a:avLst/>
          <a:gdLst/>
          <a:ahLst/>
          <a:cxnLst/>
          <a:rect l="0" t="0" r="0" b="0"/>
          <a:pathLst>
            <a:path>
              <a:moveTo>
                <a:pt x="0" y="8813"/>
              </a:moveTo>
              <a:lnTo>
                <a:pt x="1292783"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93870" y="890684"/>
        <a:ext cx="64639" cy="64639"/>
      </dsp:txXfrm>
    </dsp:sp>
    <dsp:sp modelId="{DDA2DF15-5A65-45ED-A96F-BF9C5261B56D}">
      <dsp:nvSpPr>
        <dsp:cNvPr id="0" name=""/>
        <dsp:cNvSpPr/>
      </dsp:nvSpPr>
      <dsp:spPr>
        <a:xfrm>
          <a:off x="4772497" y="651549"/>
          <a:ext cx="11273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Звук</a:t>
          </a:r>
          <a:endParaRPr lang="ru-RU" sz="1400" kern="1200" dirty="0"/>
        </a:p>
      </dsp:txBody>
      <dsp:txXfrm>
        <a:off x="4789007" y="668059"/>
        <a:ext cx="1094366" cy="530673"/>
      </dsp:txXfrm>
    </dsp:sp>
    <dsp:sp modelId="{D00D4A8A-AC75-4394-9014-1B8F462C963A}">
      <dsp:nvSpPr>
        <dsp:cNvPr id="0" name=""/>
        <dsp:cNvSpPr/>
      </dsp:nvSpPr>
      <dsp:spPr>
        <a:xfrm rot="18289469">
          <a:off x="5730524" y="600458"/>
          <a:ext cx="789673" cy="17626"/>
        </a:xfrm>
        <a:custGeom>
          <a:avLst/>
          <a:gdLst/>
          <a:ahLst/>
          <a:cxnLst/>
          <a:rect l="0" t="0" r="0" b="0"/>
          <a:pathLst>
            <a:path>
              <a:moveTo>
                <a:pt x="0" y="8813"/>
              </a:moveTo>
              <a:lnTo>
                <a:pt x="789673"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105619" y="589530"/>
        <a:ext cx="39483" cy="39483"/>
      </dsp:txXfrm>
    </dsp:sp>
    <dsp:sp modelId="{A43AD611-7709-422D-8876-1C20F9DC4F94}">
      <dsp:nvSpPr>
        <dsp:cNvPr id="0" name=""/>
        <dsp:cNvSpPr/>
      </dsp:nvSpPr>
      <dsp:spPr>
        <a:xfrm>
          <a:off x="6350838" y="3302"/>
          <a:ext cx="11273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низкочастотные</a:t>
          </a:r>
          <a:endParaRPr lang="ru-RU" sz="1400" kern="1200" dirty="0"/>
        </a:p>
      </dsp:txBody>
      <dsp:txXfrm>
        <a:off x="6367348" y="19812"/>
        <a:ext cx="1094366" cy="530673"/>
      </dsp:txXfrm>
    </dsp:sp>
    <dsp:sp modelId="{35379F2F-39F9-4B98-9189-0AD706D30C55}">
      <dsp:nvSpPr>
        <dsp:cNvPr id="0" name=""/>
        <dsp:cNvSpPr/>
      </dsp:nvSpPr>
      <dsp:spPr>
        <a:xfrm>
          <a:off x="5899884" y="924582"/>
          <a:ext cx="450954" cy="17626"/>
        </a:xfrm>
        <a:custGeom>
          <a:avLst/>
          <a:gdLst/>
          <a:ahLst/>
          <a:cxnLst/>
          <a:rect l="0" t="0" r="0" b="0"/>
          <a:pathLst>
            <a:path>
              <a:moveTo>
                <a:pt x="0" y="8813"/>
              </a:moveTo>
              <a:lnTo>
                <a:pt x="450954"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114087" y="922122"/>
        <a:ext cx="22547" cy="22547"/>
      </dsp:txXfrm>
    </dsp:sp>
    <dsp:sp modelId="{4C41DF49-6D36-45C0-8B5E-14C02155A6D1}">
      <dsp:nvSpPr>
        <dsp:cNvPr id="0" name=""/>
        <dsp:cNvSpPr/>
      </dsp:nvSpPr>
      <dsp:spPr>
        <a:xfrm>
          <a:off x="6350838" y="651549"/>
          <a:ext cx="11273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среднечастотные</a:t>
          </a:r>
          <a:endParaRPr lang="ru-RU" sz="1400" kern="1200" dirty="0"/>
        </a:p>
      </dsp:txBody>
      <dsp:txXfrm>
        <a:off x="6367348" y="668059"/>
        <a:ext cx="1094366" cy="530673"/>
      </dsp:txXfrm>
    </dsp:sp>
    <dsp:sp modelId="{77D91649-7D64-4F3B-808B-99DE66C7F529}">
      <dsp:nvSpPr>
        <dsp:cNvPr id="0" name=""/>
        <dsp:cNvSpPr/>
      </dsp:nvSpPr>
      <dsp:spPr>
        <a:xfrm rot="3310531">
          <a:off x="5730524" y="1248706"/>
          <a:ext cx="789673" cy="17626"/>
        </a:xfrm>
        <a:custGeom>
          <a:avLst/>
          <a:gdLst/>
          <a:ahLst/>
          <a:cxnLst/>
          <a:rect l="0" t="0" r="0" b="0"/>
          <a:pathLst>
            <a:path>
              <a:moveTo>
                <a:pt x="0" y="8813"/>
              </a:moveTo>
              <a:lnTo>
                <a:pt x="789673"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6105619" y="1237777"/>
        <a:ext cx="39483" cy="39483"/>
      </dsp:txXfrm>
    </dsp:sp>
    <dsp:sp modelId="{133DE7EC-2379-40DC-B153-7CD02DAEB2C5}">
      <dsp:nvSpPr>
        <dsp:cNvPr id="0" name=""/>
        <dsp:cNvSpPr/>
      </dsp:nvSpPr>
      <dsp:spPr>
        <a:xfrm>
          <a:off x="6350838" y="1299796"/>
          <a:ext cx="11273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высокочастотные</a:t>
          </a:r>
          <a:endParaRPr lang="ru-RU" sz="1400" kern="1200" dirty="0"/>
        </a:p>
      </dsp:txBody>
      <dsp:txXfrm>
        <a:off x="6367348" y="1316306"/>
        <a:ext cx="1094366" cy="530673"/>
      </dsp:txXfrm>
    </dsp:sp>
    <dsp:sp modelId="{E6F42803-A22A-446C-AFBD-69EA10E46317}">
      <dsp:nvSpPr>
        <dsp:cNvPr id="0" name=""/>
        <dsp:cNvSpPr/>
      </dsp:nvSpPr>
      <dsp:spPr>
        <a:xfrm rot="1641907">
          <a:off x="3398443" y="1238314"/>
          <a:ext cx="1455492" cy="17626"/>
        </a:xfrm>
        <a:custGeom>
          <a:avLst/>
          <a:gdLst/>
          <a:ahLst/>
          <a:cxnLst/>
          <a:rect l="0" t="0" r="0" b="0"/>
          <a:pathLst>
            <a:path>
              <a:moveTo>
                <a:pt x="0" y="8813"/>
              </a:moveTo>
              <a:lnTo>
                <a:pt x="1455492"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89802" y="1210740"/>
        <a:ext cx="72774" cy="72774"/>
      </dsp:txXfrm>
    </dsp:sp>
    <dsp:sp modelId="{953ABF53-6B67-4780-BD5A-EB444AB05BC0}">
      <dsp:nvSpPr>
        <dsp:cNvPr id="0" name=""/>
        <dsp:cNvSpPr/>
      </dsp:nvSpPr>
      <dsp:spPr>
        <a:xfrm>
          <a:off x="4772497" y="1299796"/>
          <a:ext cx="11273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ультразвук</a:t>
          </a:r>
          <a:endParaRPr lang="ru-RU" sz="1400" kern="1200" dirty="0"/>
        </a:p>
      </dsp:txBody>
      <dsp:txXfrm>
        <a:off x="4789007" y="1316306"/>
        <a:ext cx="1094366" cy="530673"/>
      </dsp:txXfrm>
    </dsp:sp>
    <dsp:sp modelId="{53F1ECD5-E356-4731-B8E7-94BA2080CBF5}">
      <dsp:nvSpPr>
        <dsp:cNvPr id="0" name=""/>
        <dsp:cNvSpPr/>
      </dsp:nvSpPr>
      <dsp:spPr>
        <a:xfrm rot="21049835">
          <a:off x="1508361" y="2584218"/>
          <a:ext cx="880934" cy="17626"/>
        </a:xfrm>
        <a:custGeom>
          <a:avLst/>
          <a:gdLst/>
          <a:ahLst/>
          <a:cxnLst/>
          <a:rect l="0" t="0" r="0" b="0"/>
          <a:pathLst>
            <a:path>
              <a:moveTo>
                <a:pt x="0" y="8813"/>
              </a:moveTo>
              <a:lnTo>
                <a:pt x="880934" y="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926805" y="2571008"/>
        <a:ext cx="44046" cy="44046"/>
      </dsp:txXfrm>
    </dsp:sp>
    <dsp:sp modelId="{49EED72C-0E62-461D-8DC6-783C78F07E35}">
      <dsp:nvSpPr>
        <dsp:cNvPr id="0" name=""/>
        <dsp:cNvSpPr/>
      </dsp:nvSpPr>
      <dsp:spPr>
        <a:xfrm>
          <a:off x="2383667" y="2130136"/>
          <a:ext cx="1462051" cy="785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По временным характеристикам </a:t>
          </a:r>
          <a:endParaRPr lang="ru-RU" sz="1400" kern="1200" dirty="0"/>
        </a:p>
      </dsp:txBody>
      <dsp:txXfrm>
        <a:off x="2406671" y="2153140"/>
        <a:ext cx="1416043" cy="739402"/>
      </dsp:txXfrm>
    </dsp:sp>
    <dsp:sp modelId="{FA7FD56F-D568-4F26-A294-6BB75D8DF2D1}">
      <dsp:nvSpPr>
        <dsp:cNvPr id="0" name=""/>
        <dsp:cNvSpPr/>
      </dsp:nvSpPr>
      <dsp:spPr>
        <a:xfrm rot="20815541">
          <a:off x="3828933" y="2367552"/>
          <a:ext cx="1295014" cy="17626"/>
        </a:xfrm>
        <a:custGeom>
          <a:avLst/>
          <a:gdLst/>
          <a:ahLst/>
          <a:cxnLst/>
          <a:rect l="0" t="0" r="0" b="0"/>
          <a:pathLst>
            <a:path>
              <a:moveTo>
                <a:pt x="0" y="8813"/>
              </a:moveTo>
              <a:lnTo>
                <a:pt x="1295014"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444065" y="2343990"/>
        <a:ext cx="64750" cy="64750"/>
      </dsp:txXfrm>
    </dsp:sp>
    <dsp:sp modelId="{8A380623-43B1-44CB-9F2D-1E4D97D1E1F0}">
      <dsp:nvSpPr>
        <dsp:cNvPr id="0" name=""/>
        <dsp:cNvSpPr/>
      </dsp:nvSpPr>
      <dsp:spPr>
        <a:xfrm>
          <a:off x="5107162" y="1948043"/>
          <a:ext cx="11273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постоянный</a:t>
          </a:r>
          <a:endParaRPr lang="ru-RU" sz="1400" kern="1200" dirty="0"/>
        </a:p>
      </dsp:txBody>
      <dsp:txXfrm>
        <a:off x="5123672" y="1964553"/>
        <a:ext cx="1094366" cy="530673"/>
      </dsp:txXfrm>
    </dsp:sp>
    <dsp:sp modelId="{13AD6009-EE7C-4485-BC88-31BE48D77ABC}">
      <dsp:nvSpPr>
        <dsp:cNvPr id="0" name=""/>
        <dsp:cNvSpPr/>
      </dsp:nvSpPr>
      <dsp:spPr>
        <a:xfrm rot="943818">
          <a:off x="3821178" y="2691676"/>
          <a:ext cx="1310525" cy="17626"/>
        </a:xfrm>
        <a:custGeom>
          <a:avLst/>
          <a:gdLst/>
          <a:ahLst/>
          <a:cxnLst/>
          <a:rect l="0" t="0" r="0" b="0"/>
          <a:pathLst>
            <a:path>
              <a:moveTo>
                <a:pt x="0" y="8813"/>
              </a:moveTo>
              <a:lnTo>
                <a:pt x="1310525"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443677" y="2667726"/>
        <a:ext cx="65526" cy="65526"/>
      </dsp:txXfrm>
    </dsp:sp>
    <dsp:sp modelId="{CC864D77-31BD-4907-BE2E-DAA0D5E3998B}">
      <dsp:nvSpPr>
        <dsp:cNvPr id="0" name=""/>
        <dsp:cNvSpPr/>
      </dsp:nvSpPr>
      <dsp:spPr>
        <a:xfrm>
          <a:off x="5107162" y="2596290"/>
          <a:ext cx="12312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непостоянный</a:t>
          </a:r>
          <a:endParaRPr lang="ru-RU" sz="1400" kern="1200" dirty="0"/>
        </a:p>
      </dsp:txBody>
      <dsp:txXfrm>
        <a:off x="5123672" y="2612800"/>
        <a:ext cx="1198266" cy="530673"/>
      </dsp:txXfrm>
    </dsp:sp>
    <dsp:sp modelId="{40671AD6-3C78-46D8-8CE0-EA0D6ED906D9}">
      <dsp:nvSpPr>
        <dsp:cNvPr id="0" name=""/>
        <dsp:cNvSpPr/>
      </dsp:nvSpPr>
      <dsp:spPr>
        <a:xfrm rot="3699881">
          <a:off x="1049918" y="3431897"/>
          <a:ext cx="1766648" cy="17626"/>
        </a:xfrm>
        <a:custGeom>
          <a:avLst/>
          <a:gdLst/>
          <a:ahLst/>
          <a:cxnLst/>
          <a:rect l="0" t="0" r="0" b="0"/>
          <a:pathLst>
            <a:path>
              <a:moveTo>
                <a:pt x="0" y="8813"/>
              </a:moveTo>
              <a:lnTo>
                <a:pt x="1766648" y="881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889076" y="3396544"/>
        <a:ext cx="88332" cy="88332"/>
      </dsp:txXfrm>
    </dsp:sp>
    <dsp:sp modelId="{6B803060-8D17-420D-8F03-BFFE02504B37}">
      <dsp:nvSpPr>
        <dsp:cNvPr id="0" name=""/>
        <dsp:cNvSpPr/>
      </dsp:nvSpPr>
      <dsp:spPr>
        <a:xfrm>
          <a:off x="2352495" y="3792681"/>
          <a:ext cx="1628306" cy="851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По природе возникновения</a:t>
          </a:r>
          <a:endParaRPr lang="ru-RU" sz="1400" kern="1200" dirty="0"/>
        </a:p>
      </dsp:txBody>
      <dsp:txXfrm>
        <a:off x="2377421" y="3817607"/>
        <a:ext cx="1578454" cy="801183"/>
      </dsp:txXfrm>
    </dsp:sp>
    <dsp:sp modelId="{0987FBA8-B099-4253-8367-9753863EC603}">
      <dsp:nvSpPr>
        <dsp:cNvPr id="0" name=""/>
        <dsp:cNvSpPr/>
      </dsp:nvSpPr>
      <dsp:spPr>
        <a:xfrm rot="19910644">
          <a:off x="3894057" y="3863478"/>
          <a:ext cx="1466105" cy="17626"/>
        </a:xfrm>
        <a:custGeom>
          <a:avLst/>
          <a:gdLst/>
          <a:ahLst/>
          <a:cxnLst/>
          <a:rect l="0" t="0" r="0" b="0"/>
          <a:pathLst>
            <a:path>
              <a:moveTo>
                <a:pt x="0" y="8813"/>
              </a:moveTo>
              <a:lnTo>
                <a:pt x="1466105"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90457" y="3835639"/>
        <a:ext cx="73305" cy="73305"/>
      </dsp:txXfrm>
    </dsp:sp>
    <dsp:sp modelId="{8DBE072A-CB74-413E-AC28-22DF3EF5AE15}">
      <dsp:nvSpPr>
        <dsp:cNvPr id="0" name=""/>
        <dsp:cNvSpPr/>
      </dsp:nvSpPr>
      <dsp:spPr>
        <a:xfrm>
          <a:off x="5273418" y="3244538"/>
          <a:ext cx="1127386"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механические</a:t>
          </a:r>
          <a:endParaRPr lang="ru-RU" sz="1400" kern="1200" dirty="0"/>
        </a:p>
      </dsp:txBody>
      <dsp:txXfrm>
        <a:off x="5289928" y="3261048"/>
        <a:ext cx="1094366" cy="530673"/>
      </dsp:txXfrm>
    </dsp:sp>
    <dsp:sp modelId="{74B862DC-CC39-40DC-9675-1D20A556B0F1}">
      <dsp:nvSpPr>
        <dsp:cNvPr id="0" name=""/>
        <dsp:cNvSpPr/>
      </dsp:nvSpPr>
      <dsp:spPr>
        <a:xfrm rot="21484174">
          <a:off x="3980435" y="4187602"/>
          <a:ext cx="1293350" cy="17626"/>
        </a:xfrm>
        <a:custGeom>
          <a:avLst/>
          <a:gdLst/>
          <a:ahLst/>
          <a:cxnLst/>
          <a:rect l="0" t="0" r="0" b="0"/>
          <a:pathLst>
            <a:path>
              <a:moveTo>
                <a:pt x="0" y="8813"/>
              </a:moveTo>
              <a:lnTo>
                <a:pt x="1293350"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94776" y="4164082"/>
        <a:ext cx="64667" cy="64667"/>
      </dsp:txXfrm>
    </dsp:sp>
    <dsp:sp modelId="{EEA36FFA-B24C-45C3-87A4-035E06B7D845}">
      <dsp:nvSpPr>
        <dsp:cNvPr id="0" name=""/>
        <dsp:cNvSpPr/>
      </dsp:nvSpPr>
      <dsp:spPr>
        <a:xfrm>
          <a:off x="5273418" y="3892785"/>
          <a:ext cx="1667708"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 аэродинамические</a:t>
          </a:r>
          <a:endParaRPr lang="ru-RU" sz="1400" kern="1200" dirty="0"/>
        </a:p>
      </dsp:txBody>
      <dsp:txXfrm>
        <a:off x="5289928" y="3909295"/>
        <a:ext cx="1634688" cy="530673"/>
      </dsp:txXfrm>
    </dsp:sp>
    <dsp:sp modelId="{EF1EA0BF-0901-4FD2-99EC-9093406893C8}">
      <dsp:nvSpPr>
        <dsp:cNvPr id="0" name=""/>
        <dsp:cNvSpPr/>
      </dsp:nvSpPr>
      <dsp:spPr>
        <a:xfrm rot="1504197">
          <a:off x="3913581" y="4511726"/>
          <a:ext cx="1427057" cy="17626"/>
        </a:xfrm>
        <a:custGeom>
          <a:avLst/>
          <a:gdLst/>
          <a:ahLst/>
          <a:cxnLst/>
          <a:rect l="0" t="0" r="0" b="0"/>
          <a:pathLst>
            <a:path>
              <a:moveTo>
                <a:pt x="0" y="8813"/>
              </a:moveTo>
              <a:lnTo>
                <a:pt x="1427057"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591433" y="4484862"/>
        <a:ext cx="71352" cy="71352"/>
      </dsp:txXfrm>
    </dsp:sp>
    <dsp:sp modelId="{4DEF00E0-4136-4779-B0AF-3D04820C03FE}">
      <dsp:nvSpPr>
        <dsp:cNvPr id="0" name=""/>
        <dsp:cNvSpPr/>
      </dsp:nvSpPr>
      <dsp:spPr>
        <a:xfrm>
          <a:off x="5273418" y="4541032"/>
          <a:ext cx="1543008"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гидравлические</a:t>
          </a:r>
          <a:endParaRPr lang="ru-RU" sz="1400" kern="1200" dirty="0"/>
        </a:p>
      </dsp:txBody>
      <dsp:txXfrm>
        <a:off x="5289928" y="4557542"/>
        <a:ext cx="1509988" cy="530673"/>
      </dsp:txXfrm>
    </dsp:sp>
    <dsp:sp modelId="{AC5508E1-512F-4FD1-BDA7-C985F6B9F580}">
      <dsp:nvSpPr>
        <dsp:cNvPr id="0" name=""/>
        <dsp:cNvSpPr/>
      </dsp:nvSpPr>
      <dsp:spPr>
        <a:xfrm rot="2646404">
          <a:off x="3727015" y="4835849"/>
          <a:ext cx="1800189" cy="17626"/>
        </a:xfrm>
        <a:custGeom>
          <a:avLst/>
          <a:gdLst/>
          <a:ahLst/>
          <a:cxnLst/>
          <a:rect l="0" t="0" r="0" b="0"/>
          <a:pathLst>
            <a:path>
              <a:moveTo>
                <a:pt x="0" y="8813"/>
              </a:moveTo>
              <a:lnTo>
                <a:pt x="1800189" y="881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4582105" y="4799658"/>
        <a:ext cx="90009" cy="90009"/>
      </dsp:txXfrm>
    </dsp:sp>
    <dsp:sp modelId="{10DC4595-4FEF-4D63-93DE-7418EF302FB4}">
      <dsp:nvSpPr>
        <dsp:cNvPr id="0" name=""/>
        <dsp:cNvSpPr/>
      </dsp:nvSpPr>
      <dsp:spPr>
        <a:xfrm>
          <a:off x="5273418" y="5189279"/>
          <a:ext cx="1501453" cy="56369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электромагнитные</a:t>
          </a:r>
          <a:endParaRPr lang="ru-RU" sz="1400" kern="1200" dirty="0"/>
        </a:p>
      </dsp:txBody>
      <dsp:txXfrm>
        <a:off x="5289928" y="5205789"/>
        <a:ext cx="1468433" cy="530673"/>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84B4-E0C5-40BD-934D-22EFA33E16D4}">
      <dsp:nvSpPr>
        <dsp:cNvPr id="0" name=""/>
        <dsp:cNvSpPr/>
      </dsp:nvSpPr>
      <dsp:spPr>
        <a:xfrm>
          <a:off x="3679372" y="2112435"/>
          <a:ext cx="1595431" cy="15954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Методы защиты от шума</a:t>
          </a:r>
          <a:endParaRPr lang="ru-RU" sz="1800" kern="1200" dirty="0"/>
        </a:p>
      </dsp:txBody>
      <dsp:txXfrm>
        <a:off x="3913017" y="2346080"/>
        <a:ext cx="1128141" cy="1128141"/>
      </dsp:txXfrm>
    </dsp:sp>
    <dsp:sp modelId="{BFD61157-C9DD-4B91-A14F-D6FD23B7E21C}">
      <dsp:nvSpPr>
        <dsp:cNvPr id="0" name=""/>
        <dsp:cNvSpPr/>
      </dsp:nvSpPr>
      <dsp:spPr>
        <a:xfrm rot="16200000">
          <a:off x="4308093" y="1531917"/>
          <a:ext cx="337991" cy="542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a:off x="4358792" y="1691105"/>
        <a:ext cx="236594" cy="325468"/>
      </dsp:txXfrm>
    </dsp:sp>
    <dsp:sp modelId="{E37D6919-054A-4BCF-975B-F82F5AB63774}">
      <dsp:nvSpPr>
        <dsp:cNvPr id="0" name=""/>
        <dsp:cNvSpPr/>
      </dsp:nvSpPr>
      <dsp:spPr>
        <a:xfrm>
          <a:off x="3469095" y="38826"/>
          <a:ext cx="2015987" cy="14358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Снижение звуковой мощности источника звука</a:t>
          </a:r>
          <a:endParaRPr lang="ru-RU" sz="1800" kern="1200" dirty="0"/>
        </a:p>
      </dsp:txBody>
      <dsp:txXfrm>
        <a:off x="3764329" y="249107"/>
        <a:ext cx="1425519" cy="1015326"/>
      </dsp:txXfrm>
    </dsp:sp>
    <dsp:sp modelId="{2AC27835-6682-4174-8614-4F6DE23F831B}">
      <dsp:nvSpPr>
        <dsp:cNvPr id="0" name=""/>
        <dsp:cNvSpPr/>
      </dsp:nvSpPr>
      <dsp:spPr>
        <a:xfrm rot="19528665">
          <a:off x="5303257" y="1841868"/>
          <a:ext cx="665188" cy="542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a:off x="5317585" y="1996470"/>
        <a:ext cx="502454" cy="325468"/>
      </dsp:txXfrm>
    </dsp:sp>
    <dsp:sp modelId="{8A01734A-5191-4CF3-A96B-FA01A7EC0280}">
      <dsp:nvSpPr>
        <dsp:cNvPr id="0" name=""/>
        <dsp:cNvSpPr/>
      </dsp:nvSpPr>
      <dsp:spPr>
        <a:xfrm>
          <a:off x="5644958" y="283227"/>
          <a:ext cx="2897379" cy="16542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Размещение рабочих мест с учетом направленности излучения звуковой энергии</a:t>
          </a:r>
          <a:endParaRPr lang="ru-RU" sz="1800" kern="1200" dirty="0"/>
        </a:p>
      </dsp:txBody>
      <dsp:txXfrm>
        <a:off x="6069269" y="525483"/>
        <a:ext cx="2048757" cy="1169717"/>
      </dsp:txXfrm>
    </dsp:sp>
    <dsp:sp modelId="{CC7A9723-2316-48C1-914B-52A90B51910D}">
      <dsp:nvSpPr>
        <dsp:cNvPr id="0" name=""/>
        <dsp:cNvSpPr/>
      </dsp:nvSpPr>
      <dsp:spPr>
        <a:xfrm rot="13485">
          <a:off x="5542605" y="2644372"/>
          <a:ext cx="645182" cy="542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a:off x="5542606" y="2752542"/>
        <a:ext cx="482448" cy="325468"/>
      </dsp:txXfrm>
    </dsp:sp>
    <dsp:sp modelId="{07A71038-0F30-4887-B0BE-3E928D31D1C0}">
      <dsp:nvSpPr>
        <dsp:cNvPr id="0" name=""/>
        <dsp:cNvSpPr/>
      </dsp:nvSpPr>
      <dsp:spPr>
        <a:xfrm>
          <a:off x="6492102" y="2203783"/>
          <a:ext cx="1872858" cy="14358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Удаление рабочих мест от источника звука</a:t>
          </a:r>
          <a:endParaRPr lang="ru-RU" sz="1800" kern="1200" dirty="0"/>
        </a:p>
      </dsp:txBody>
      <dsp:txXfrm>
        <a:off x="6766376" y="2414064"/>
        <a:ext cx="1324310" cy="1015326"/>
      </dsp:txXfrm>
    </dsp:sp>
    <dsp:sp modelId="{910B9CD1-4492-4A64-A894-B36B436EF793}">
      <dsp:nvSpPr>
        <dsp:cNvPr id="0" name=""/>
        <dsp:cNvSpPr/>
      </dsp:nvSpPr>
      <dsp:spPr>
        <a:xfrm rot="2042619">
          <a:off x="5313920" y="3434302"/>
          <a:ext cx="680850" cy="542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a:off x="5327865" y="3497240"/>
        <a:ext cx="518116" cy="325468"/>
      </dsp:txXfrm>
    </dsp:sp>
    <dsp:sp modelId="{0C167D30-A6EC-4516-B6CA-E5D703CA6F48}">
      <dsp:nvSpPr>
        <dsp:cNvPr id="0" name=""/>
        <dsp:cNvSpPr/>
      </dsp:nvSpPr>
      <dsp:spPr>
        <a:xfrm>
          <a:off x="5846998" y="3909649"/>
          <a:ext cx="2142173" cy="12993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Акустическая обработка помещения</a:t>
          </a:r>
          <a:endParaRPr lang="ru-RU" sz="1800" kern="1200" dirty="0"/>
        </a:p>
      </dsp:txBody>
      <dsp:txXfrm>
        <a:off x="6160712" y="4099936"/>
        <a:ext cx="1514745" cy="918790"/>
      </dsp:txXfrm>
    </dsp:sp>
    <dsp:sp modelId="{6DB05BA8-8F38-4610-9613-A28EB564FD06}">
      <dsp:nvSpPr>
        <dsp:cNvPr id="0" name=""/>
        <dsp:cNvSpPr/>
      </dsp:nvSpPr>
      <dsp:spPr>
        <a:xfrm rot="6705350">
          <a:off x="3816651" y="3749251"/>
          <a:ext cx="434664" cy="542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3906017" y="3797185"/>
        <a:ext cx="304265" cy="325468"/>
      </dsp:txXfrm>
    </dsp:sp>
    <dsp:sp modelId="{B5A5298C-E59E-4D8D-97CD-CBAEAD029C2B}">
      <dsp:nvSpPr>
        <dsp:cNvPr id="0" name=""/>
        <dsp:cNvSpPr/>
      </dsp:nvSpPr>
      <dsp:spPr>
        <a:xfrm>
          <a:off x="2577325" y="4408908"/>
          <a:ext cx="2284182" cy="7996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Звукоизоляция</a:t>
          </a:r>
          <a:endParaRPr lang="ru-RU" sz="1800" kern="1200" dirty="0"/>
        </a:p>
      </dsp:txBody>
      <dsp:txXfrm>
        <a:off x="2911836" y="4526007"/>
        <a:ext cx="1615160" cy="565405"/>
      </dsp:txXfrm>
    </dsp:sp>
    <dsp:sp modelId="{F36614C5-E88F-4186-A135-18CC9A7A55BB}">
      <dsp:nvSpPr>
        <dsp:cNvPr id="0" name=""/>
        <dsp:cNvSpPr/>
      </dsp:nvSpPr>
      <dsp:spPr>
        <a:xfrm rot="10153959">
          <a:off x="3191190" y="2849331"/>
          <a:ext cx="358994" cy="542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3297940" y="2947760"/>
        <a:ext cx="251296" cy="325468"/>
      </dsp:txXfrm>
    </dsp:sp>
    <dsp:sp modelId="{0FA0FF6B-3A89-4FFD-ACEC-B4D3F635A8AF}">
      <dsp:nvSpPr>
        <dsp:cNvPr id="0" name=""/>
        <dsp:cNvSpPr/>
      </dsp:nvSpPr>
      <dsp:spPr>
        <a:xfrm>
          <a:off x="184844" y="2392573"/>
          <a:ext cx="2889438" cy="2118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Применение глушителей для снижения аэродинамического шума</a:t>
          </a:r>
          <a:endParaRPr lang="ru-RU" sz="1800" kern="1200" dirty="0"/>
        </a:p>
      </dsp:txBody>
      <dsp:txXfrm>
        <a:off x="607992" y="2702773"/>
        <a:ext cx="2043142" cy="1497779"/>
      </dsp:txXfrm>
    </dsp:sp>
    <dsp:sp modelId="{E5FDC61B-04A3-4D67-97E3-EFA9B61C9612}">
      <dsp:nvSpPr>
        <dsp:cNvPr id="0" name=""/>
        <dsp:cNvSpPr/>
      </dsp:nvSpPr>
      <dsp:spPr>
        <a:xfrm rot="12876377">
          <a:off x="2882954" y="1797062"/>
          <a:ext cx="748134" cy="542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ru-RU" sz="2300" kern="1200"/>
        </a:p>
      </dsp:txBody>
      <dsp:txXfrm rot="10800000">
        <a:off x="3031292" y="1951762"/>
        <a:ext cx="585400" cy="325468"/>
      </dsp:txXfrm>
    </dsp:sp>
    <dsp:sp modelId="{AB0979D8-1EBD-4789-B97E-36533B725C4A}">
      <dsp:nvSpPr>
        <dsp:cNvPr id="0" name=""/>
        <dsp:cNvSpPr/>
      </dsp:nvSpPr>
      <dsp:spPr>
        <a:xfrm>
          <a:off x="654907" y="392386"/>
          <a:ext cx="2427613" cy="14358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Применение средств индивидуальной защиты</a:t>
          </a:r>
          <a:endParaRPr lang="ru-RU" sz="1800" kern="1200" dirty="0"/>
        </a:p>
      </dsp:txBody>
      <dsp:txXfrm>
        <a:off x="1010423" y="602667"/>
        <a:ext cx="1716581" cy="1015326"/>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9F58A-38D0-4EFA-80F7-C09C29460BD5}">
      <dsp:nvSpPr>
        <dsp:cNvPr id="0" name=""/>
        <dsp:cNvSpPr/>
      </dsp:nvSpPr>
      <dsp:spPr>
        <a:xfrm>
          <a:off x="3531386" y="2011004"/>
          <a:ext cx="1983794" cy="1434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Условия зрительного комфорта</a:t>
          </a:r>
          <a:endParaRPr lang="ru-RU" sz="1800" kern="1200" dirty="0"/>
        </a:p>
      </dsp:txBody>
      <dsp:txXfrm>
        <a:off x="3821906" y="2221042"/>
        <a:ext cx="1402754" cy="1014151"/>
      </dsp:txXfrm>
    </dsp:sp>
    <dsp:sp modelId="{AE3EE7C9-6331-44B3-AF18-E98FEA6FC45C}">
      <dsp:nvSpPr>
        <dsp:cNvPr id="0" name=""/>
        <dsp:cNvSpPr/>
      </dsp:nvSpPr>
      <dsp:spPr>
        <a:xfrm rot="16200000">
          <a:off x="4370990" y="1488460"/>
          <a:ext cx="304587" cy="4876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4416678" y="1631675"/>
        <a:ext cx="213211" cy="292583"/>
      </dsp:txXfrm>
    </dsp:sp>
    <dsp:sp modelId="{DC39E066-0D4A-4E85-9DE3-D55B4C47B075}">
      <dsp:nvSpPr>
        <dsp:cNvPr id="0" name=""/>
        <dsp:cNvSpPr/>
      </dsp:nvSpPr>
      <dsp:spPr>
        <a:xfrm>
          <a:off x="3531386" y="2084"/>
          <a:ext cx="1983794" cy="1434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однородное освещение</a:t>
          </a:r>
          <a:endParaRPr lang="ru-RU" sz="1800" kern="1200" dirty="0"/>
        </a:p>
      </dsp:txBody>
      <dsp:txXfrm>
        <a:off x="3821906" y="212122"/>
        <a:ext cx="1402754" cy="1014151"/>
      </dsp:txXfrm>
    </dsp:sp>
    <dsp:sp modelId="{F0C06A20-7FD9-4ECB-9B7B-D00FD4E72AEB}">
      <dsp:nvSpPr>
        <dsp:cNvPr id="0" name=""/>
        <dsp:cNvSpPr/>
      </dsp:nvSpPr>
      <dsp:spPr>
        <a:xfrm rot="20193714">
          <a:off x="5532335" y="1945754"/>
          <a:ext cx="466370" cy="4876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538107" y="2071106"/>
        <a:ext cx="326459" cy="292583"/>
      </dsp:txXfrm>
    </dsp:sp>
    <dsp:sp modelId="{7F9B2CE2-1CEA-44F5-A604-190946CE3A8A}">
      <dsp:nvSpPr>
        <dsp:cNvPr id="0" name=""/>
        <dsp:cNvSpPr/>
      </dsp:nvSpPr>
      <dsp:spPr>
        <a:xfrm>
          <a:off x="6040081" y="923414"/>
          <a:ext cx="1983794" cy="1434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оптимальная яркость</a:t>
          </a:r>
          <a:endParaRPr lang="ru-RU" sz="1800" kern="1200" dirty="0"/>
        </a:p>
      </dsp:txBody>
      <dsp:txXfrm>
        <a:off x="6330601" y="1133452"/>
        <a:ext cx="1402754" cy="1014151"/>
      </dsp:txXfrm>
    </dsp:sp>
    <dsp:sp modelId="{39DC1E92-B6A3-4CC4-A280-46F927B954C9}">
      <dsp:nvSpPr>
        <dsp:cNvPr id="0" name=""/>
        <dsp:cNvSpPr/>
      </dsp:nvSpPr>
      <dsp:spPr>
        <a:xfrm rot="1561932">
          <a:off x="5553042" y="3144777"/>
          <a:ext cx="644982" cy="4876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560463" y="3210202"/>
        <a:ext cx="498691" cy="292583"/>
      </dsp:txXfrm>
    </dsp:sp>
    <dsp:sp modelId="{0B4FD016-41B3-4900-A187-25B6C41EBE09}">
      <dsp:nvSpPr>
        <dsp:cNvPr id="0" name=""/>
        <dsp:cNvSpPr/>
      </dsp:nvSpPr>
      <dsp:spPr>
        <a:xfrm>
          <a:off x="6268691" y="3347982"/>
          <a:ext cx="1983794" cy="1434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отсутствие бликов</a:t>
          </a:r>
          <a:endParaRPr lang="ru-RU" sz="1800" kern="1200" dirty="0"/>
        </a:p>
      </dsp:txBody>
      <dsp:txXfrm>
        <a:off x="6559211" y="3558020"/>
        <a:ext cx="1402754" cy="1014151"/>
      </dsp:txXfrm>
    </dsp:sp>
    <dsp:sp modelId="{90472BAD-3D96-4AD3-A256-E1980E98270E}">
      <dsp:nvSpPr>
        <dsp:cNvPr id="0" name=""/>
        <dsp:cNvSpPr/>
      </dsp:nvSpPr>
      <dsp:spPr>
        <a:xfrm rot="5400000">
          <a:off x="4370990" y="3480139"/>
          <a:ext cx="304587" cy="4876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4416678" y="3531978"/>
        <a:ext cx="213211" cy="292583"/>
      </dsp:txXfrm>
    </dsp:sp>
    <dsp:sp modelId="{134EE3D1-1DB6-4036-80FC-DEAB8AAAD726}">
      <dsp:nvSpPr>
        <dsp:cNvPr id="0" name=""/>
        <dsp:cNvSpPr/>
      </dsp:nvSpPr>
      <dsp:spPr>
        <a:xfrm>
          <a:off x="3249015" y="4019924"/>
          <a:ext cx="2548535" cy="1434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соответствующая контрастность</a:t>
          </a:r>
          <a:endParaRPr lang="ru-RU" sz="1800" kern="1200" dirty="0"/>
        </a:p>
      </dsp:txBody>
      <dsp:txXfrm>
        <a:off x="3622239" y="4229962"/>
        <a:ext cx="1802087" cy="1014151"/>
      </dsp:txXfrm>
    </dsp:sp>
    <dsp:sp modelId="{16D6AA29-CADD-4B47-889E-52BCDA73122A}">
      <dsp:nvSpPr>
        <dsp:cNvPr id="0" name=""/>
        <dsp:cNvSpPr/>
      </dsp:nvSpPr>
      <dsp:spPr>
        <a:xfrm rot="9698724">
          <a:off x="2566339" y="3005631"/>
          <a:ext cx="771216" cy="4876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2708909" y="3080125"/>
        <a:ext cx="624925" cy="292583"/>
      </dsp:txXfrm>
    </dsp:sp>
    <dsp:sp modelId="{0065E481-45F0-4297-A15F-D1E3B9ADF14F}">
      <dsp:nvSpPr>
        <dsp:cNvPr id="0" name=""/>
        <dsp:cNvSpPr/>
      </dsp:nvSpPr>
      <dsp:spPr>
        <a:xfrm>
          <a:off x="347282" y="3067413"/>
          <a:ext cx="1983794" cy="1434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правильная цветовая гамма</a:t>
          </a:r>
          <a:endParaRPr lang="ru-RU" sz="1800" kern="1200" dirty="0"/>
        </a:p>
      </dsp:txBody>
      <dsp:txXfrm>
        <a:off x="637802" y="3277451"/>
        <a:ext cx="1402754" cy="1014151"/>
      </dsp:txXfrm>
    </dsp:sp>
    <dsp:sp modelId="{1EEB1F60-3279-49B0-83B0-78CCCCB3A3D9}">
      <dsp:nvSpPr>
        <dsp:cNvPr id="0" name=""/>
        <dsp:cNvSpPr/>
      </dsp:nvSpPr>
      <dsp:spPr>
        <a:xfrm rot="12192516">
          <a:off x="3075877" y="1958687"/>
          <a:ext cx="443138" cy="4876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rot="10800000">
        <a:off x="3203439" y="2082409"/>
        <a:ext cx="310197" cy="292583"/>
      </dsp:txXfrm>
    </dsp:sp>
    <dsp:sp modelId="{3DB1202F-7AC0-4281-9419-991EA1AC935D}">
      <dsp:nvSpPr>
        <dsp:cNvPr id="0" name=""/>
        <dsp:cNvSpPr/>
      </dsp:nvSpPr>
      <dsp:spPr>
        <a:xfrm>
          <a:off x="392472" y="850678"/>
          <a:ext cx="2849379" cy="143422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отсутствие стробоскопического эффекта или мерцания света</a:t>
          </a:r>
          <a:endParaRPr lang="ru-RU" sz="1800" kern="1200" dirty="0"/>
        </a:p>
      </dsp:txBody>
      <dsp:txXfrm>
        <a:off x="809754" y="1060716"/>
        <a:ext cx="2014815" cy="10141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83388-2AE1-4966-991A-DE7529EB96D4}">
      <dsp:nvSpPr>
        <dsp:cNvPr id="0" name=""/>
        <dsp:cNvSpPr/>
      </dsp:nvSpPr>
      <dsp:spPr>
        <a:xfrm>
          <a:off x="0" y="21171"/>
          <a:ext cx="9144000" cy="1771453"/>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установление компенсаций за тяжелую работу и работу с вредными или опасными условиями труда; </a:t>
          </a:r>
          <a:endParaRPr lang="ru-RU" sz="2500" kern="1200" dirty="0"/>
        </a:p>
      </dsp:txBody>
      <dsp:txXfrm>
        <a:off x="86475" y="107646"/>
        <a:ext cx="8971050" cy="1598503"/>
      </dsp:txXfrm>
    </dsp:sp>
    <dsp:sp modelId="{2A2702BF-F0AB-4E9E-A531-0732CD675489}">
      <dsp:nvSpPr>
        <dsp:cNvPr id="0" name=""/>
        <dsp:cNvSpPr/>
      </dsp:nvSpPr>
      <dsp:spPr>
        <a:xfrm>
          <a:off x="0" y="1864624"/>
          <a:ext cx="9144000" cy="1771453"/>
        </a:xfrm>
        <a:prstGeom prst="roundRect">
          <a:avLst/>
        </a:prstGeom>
        <a:gradFill rotWithShape="0">
          <a:gsLst>
            <a:gs pos="0">
              <a:schemeClr val="accent2">
                <a:hueOff val="-727682"/>
                <a:satOff val="-41964"/>
                <a:lumOff val="4314"/>
                <a:alphaOff val="0"/>
                <a:lumMod val="110000"/>
                <a:satMod val="105000"/>
                <a:tint val="67000"/>
              </a:schemeClr>
            </a:gs>
            <a:gs pos="50000">
              <a:schemeClr val="accent2">
                <a:hueOff val="-727682"/>
                <a:satOff val="-41964"/>
                <a:lumOff val="4314"/>
                <a:alphaOff val="0"/>
                <a:lumMod val="105000"/>
                <a:satMod val="103000"/>
                <a:tint val="73000"/>
              </a:schemeClr>
            </a:gs>
            <a:gs pos="100000">
              <a:schemeClr val="accent2">
                <a:hueOff val="-727682"/>
                <a:satOff val="-41964"/>
                <a:lumOff val="431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участие государства в финансировании мероприятий по охране труда; </a:t>
          </a:r>
          <a:endParaRPr lang="ru-RU" sz="2500" kern="1200" dirty="0"/>
        </a:p>
      </dsp:txBody>
      <dsp:txXfrm>
        <a:off x="86475" y="1951099"/>
        <a:ext cx="8971050" cy="1598503"/>
      </dsp:txXfrm>
    </dsp:sp>
    <dsp:sp modelId="{BCF76C39-5575-4FD0-803D-75ED29920A76}">
      <dsp:nvSpPr>
        <dsp:cNvPr id="0" name=""/>
        <dsp:cNvSpPr/>
      </dsp:nvSpPr>
      <dsp:spPr>
        <a:xfrm>
          <a:off x="0" y="3708077"/>
          <a:ext cx="9144000" cy="1771453"/>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u-RU" sz="2500" kern="1200" dirty="0" smtClean="0"/>
            <a:t>проведение эффективной налоговой политики, стимулирующей создание безопасных условий труда и разработку (внедрение) безопасной техники и технологий, производство средств индивидуальной, и коллективной защиты работников и др. </a:t>
          </a:r>
          <a:endParaRPr lang="ru-RU" sz="2500" kern="1200" dirty="0"/>
        </a:p>
      </dsp:txBody>
      <dsp:txXfrm>
        <a:off x="86475" y="3794552"/>
        <a:ext cx="8971050" cy="1598503"/>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B6341-70F5-40CB-AAF5-8E633B5FBAB7}">
      <dsp:nvSpPr>
        <dsp:cNvPr id="0" name=""/>
        <dsp:cNvSpPr/>
      </dsp:nvSpPr>
      <dsp:spPr>
        <a:xfrm>
          <a:off x="2012398" y="368688"/>
          <a:ext cx="4764595" cy="4764595"/>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i="1" kern="1200" dirty="0" smtClean="0"/>
            <a:t>естественное</a:t>
          </a:r>
          <a:r>
            <a:rPr lang="ru-RU" sz="1900" kern="1200" dirty="0" smtClean="0"/>
            <a:t>,</a:t>
          </a:r>
          <a:endParaRPr lang="ru-RU" sz="1900" kern="1200" dirty="0"/>
        </a:p>
      </dsp:txBody>
      <dsp:txXfrm>
        <a:off x="4523454" y="1378329"/>
        <a:ext cx="1701641" cy="1418034"/>
      </dsp:txXfrm>
    </dsp:sp>
    <dsp:sp modelId="{0D3CF28F-BE6F-4799-83B6-8F2F63725EC4}">
      <dsp:nvSpPr>
        <dsp:cNvPr id="0" name=""/>
        <dsp:cNvSpPr/>
      </dsp:nvSpPr>
      <dsp:spPr>
        <a:xfrm>
          <a:off x="1914270" y="538853"/>
          <a:ext cx="4764595" cy="4764595"/>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i="1" kern="1200" dirty="0" smtClean="0"/>
            <a:t>искусственное</a:t>
          </a:r>
          <a:endParaRPr lang="ru-RU" sz="1900" kern="1200" dirty="0"/>
        </a:p>
      </dsp:txBody>
      <dsp:txXfrm>
        <a:off x="3048698" y="3630168"/>
        <a:ext cx="2552462" cy="1247870"/>
      </dsp:txXfrm>
    </dsp:sp>
    <dsp:sp modelId="{BB6AA700-0CA9-478E-B3DC-10F7D98FFA73}">
      <dsp:nvSpPr>
        <dsp:cNvPr id="0" name=""/>
        <dsp:cNvSpPr/>
      </dsp:nvSpPr>
      <dsp:spPr>
        <a:xfrm>
          <a:off x="1816142" y="368688"/>
          <a:ext cx="4764595" cy="4764595"/>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ru-RU" sz="1900" kern="1200" smtClean="0"/>
            <a:t> </a:t>
          </a:r>
          <a:r>
            <a:rPr lang="ru-RU" sz="1900" i="1" kern="1200" dirty="0" smtClean="0"/>
            <a:t>совмещенное</a:t>
          </a:r>
          <a:endParaRPr lang="ru-RU" sz="1900" kern="1200" dirty="0"/>
        </a:p>
      </dsp:txBody>
      <dsp:txXfrm>
        <a:off x="2368041" y="1378329"/>
        <a:ext cx="1701641" cy="1418034"/>
      </dsp:txXfrm>
    </dsp:sp>
    <dsp:sp modelId="{7F36DEC3-42D6-4A96-BC6A-6CC192697787}">
      <dsp:nvSpPr>
        <dsp:cNvPr id="0" name=""/>
        <dsp:cNvSpPr/>
      </dsp:nvSpPr>
      <dsp:spPr>
        <a:xfrm>
          <a:off x="1717840" y="73737"/>
          <a:ext cx="5354498" cy="535449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E714E8-C446-40A5-BA14-663F77C8D0C3}">
      <dsp:nvSpPr>
        <dsp:cNvPr id="0" name=""/>
        <dsp:cNvSpPr/>
      </dsp:nvSpPr>
      <dsp:spPr>
        <a:xfrm>
          <a:off x="1619319" y="243600"/>
          <a:ext cx="5354498" cy="535449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31E01A-AA1D-4074-9AFE-5416DF6FF439}">
      <dsp:nvSpPr>
        <dsp:cNvPr id="0" name=""/>
        <dsp:cNvSpPr/>
      </dsp:nvSpPr>
      <dsp:spPr>
        <a:xfrm>
          <a:off x="1520798" y="73737"/>
          <a:ext cx="5354498" cy="535449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CF4A-24F1-424C-9E32-FC56DBF40B0B}">
      <dsp:nvSpPr>
        <dsp:cNvPr id="0" name=""/>
        <dsp:cNvSpPr/>
      </dsp:nvSpPr>
      <dsp:spPr>
        <a:xfrm>
          <a:off x="3106525" y="1296"/>
          <a:ext cx="2556299" cy="1278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боковое (световые проемы в стенах)</a:t>
          </a:r>
          <a:endParaRPr lang="ru-RU" sz="2000" kern="1200" dirty="0"/>
        </a:p>
      </dsp:txBody>
      <dsp:txXfrm>
        <a:off x="3143961" y="38732"/>
        <a:ext cx="2481427" cy="1203277"/>
      </dsp:txXfrm>
    </dsp:sp>
    <dsp:sp modelId="{512A9056-9286-4048-8642-68D4F4AA1582}">
      <dsp:nvSpPr>
        <dsp:cNvPr id="0" name=""/>
        <dsp:cNvSpPr/>
      </dsp:nvSpPr>
      <dsp:spPr>
        <a:xfrm rot="3600000">
          <a:off x="4774140" y="2244164"/>
          <a:ext cx="1331248" cy="4473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4908346" y="2333634"/>
        <a:ext cx="1062836" cy="268412"/>
      </dsp:txXfrm>
    </dsp:sp>
    <dsp:sp modelId="{CB59B447-0A3C-46C2-AD3C-69D11BC995BC}">
      <dsp:nvSpPr>
        <dsp:cNvPr id="0" name=""/>
        <dsp:cNvSpPr/>
      </dsp:nvSpPr>
      <dsp:spPr>
        <a:xfrm>
          <a:off x="5216705" y="3656235"/>
          <a:ext cx="2556299" cy="1278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верхнее (прозрачные перекрытия м световые фонари на крыше)</a:t>
          </a:r>
          <a:endParaRPr lang="ru-RU" sz="2000" kern="1200" dirty="0"/>
        </a:p>
      </dsp:txBody>
      <dsp:txXfrm>
        <a:off x="5254141" y="3693671"/>
        <a:ext cx="2481427" cy="1203277"/>
      </dsp:txXfrm>
    </dsp:sp>
    <dsp:sp modelId="{586308E2-A029-41C2-9B2D-2C4A84CA0A12}">
      <dsp:nvSpPr>
        <dsp:cNvPr id="0" name=""/>
        <dsp:cNvSpPr/>
      </dsp:nvSpPr>
      <dsp:spPr>
        <a:xfrm rot="10800000">
          <a:off x="3719050" y="4071634"/>
          <a:ext cx="1331248" cy="4473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3853256" y="4161104"/>
        <a:ext cx="1062836" cy="268412"/>
      </dsp:txXfrm>
    </dsp:sp>
    <dsp:sp modelId="{DC950954-05CB-4DF1-861E-5D895BCCC679}">
      <dsp:nvSpPr>
        <dsp:cNvPr id="0" name=""/>
        <dsp:cNvSpPr/>
      </dsp:nvSpPr>
      <dsp:spPr>
        <a:xfrm>
          <a:off x="996344" y="3656235"/>
          <a:ext cx="2556299" cy="12781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комбинированное (наличие световых проемов в стенах и перекрытиях одновременно)</a:t>
          </a:r>
          <a:endParaRPr lang="ru-RU" sz="2000" kern="1200" dirty="0"/>
        </a:p>
      </dsp:txBody>
      <dsp:txXfrm>
        <a:off x="1033780" y="3693671"/>
        <a:ext cx="2481427" cy="1203277"/>
      </dsp:txXfrm>
    </dsp:sp>
    <dsp:sp modelId="{43206AD9-85F1-42A7-BCC7-0B0D56549E14}">
      <dsp:nvSpPr>
        <dsp:cNvPr id="0" name=""/>
        <dsp:cNvSpPr/>
      </dsp:nvSpPr>
      <dsp:spPr>
        <a:xfrm rot="18000000">
          <a:off x="2663960" y="2244164"/>
          <a:ext cx="1331248" cy="44735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2798166" y="2333634"/>
        <a:ext cx="1062836" cy="268412"/>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CF4A-24F1-424C-9E32-FC56DBF40B0B}">
      <dsp:nvSpPr>
        <dsp:cNvPr id="0" name=""/>
        <dsp:cNvSpPr/>
      </dsp:nvSpPr>
      <dsp:spPr>
        <a:xfrm>
          <a:off x="3138639" y="1179"/>
          <a:ext cx="2492071" cy="1246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общее</a:t>
          </a:r>
          <a:endParaRPr lang="ru-RU" sz="2000" kern="1200" dirty="0"/>
        </a:p>
      </dsp:txBody>
      <dsp:txXfrm>
        <a:off x="3175134" y="37674"/>
        <a:ext cx="2419081" cy="1173045"/>
      </dsp:txXfrm>
    </dsp:sp>
    <dsp:sp modelId="{512A9056-9286-4048-8642-68D4F4AA1582}">
      <dsp:nvSpPr>
        <dsp:cNvPr id="0" name=""/>
        <dsp:cNvSpPr/>
      </dsp:nvSpPr>
      <dsp:spPr>
        <a:xfrm rot="3600000">
          <a:off x="4764443" y="2187439"/>
          <a:ext cx="1297329" cy="43611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4895277" y="2274661"/>
        <a:ext cx="1035661" cy="261668"/>
      </dsp:txXfrm>
    </dsp:sp>
    <dsp:sp modelId="{0EF3C887-7342-49D4-B3B2-49D18DC24C82}">
      <dsp:nvSpPr>
        <dsp:cNvPr id="0" name=""/>
        <dsp:cNvSpPr/>
      </dsp:nvSpPr>
      <dsp:spPr>
        <a:xfrm>
          <a:off x="5195505" y="3563776"/>
          <a:ext cx="2492071" cy="1246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общее локализованное </a:t>
          </a:r>
          <a:endParaRPr lang="ru-RU" sz="2200" kern="1200" dirty="0"/>
        </a:p>
      </dsp:txBody>
      <dsp:txXfrm>
        <a:off x="5232000" y="3600271"/>
        <a:ext cx="2419081" cy="1173045"/>
      </dsp:txXfrm>
    </dsp:sp>
    <dsp:sp modelId="{826798E4-7CF6-40C8-8906-6DCBFF8D6449}">
      <dsp:nvSpPr>
        <dsp:cNvPr id="0" name=""/>
        <dsp:cNvSpPr/>
      </dsp:nvSpPr>
      <dsp:spPr>
        <a:xfrm rot="10800000">
          <a:off x="3736010" y="3968737"/>
          <a:ext cx="1297329" cy="43611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3866844" y="4055959"/>
        <a:ext cx="1035661" cy="261668"/>
      </dsp:txXfrm>
    </dsp:sp>
    <dsp:sp modelId="{34C06F69-4778-4F05-8DDC-B5A1ED2527EB}">
      <dsp:nvSpPr>
        <dsp:cNvPr id="0" name=""/>
        <dsp:cNvSpPr/>
      </dsp:nvSpPr>
      <dsp:spPr>
        <a:xfrm>
          <a:off x="1081773" y="3563776"/>
          <a:ext cx="2492071" cy="12460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t>комбинированное</a:t>
          </a:r>
          <a:endParaRPr lang="ru-RU" sz="2200" kern="1200" dirty="0"/>
        </a:p>
      </dsp:txBody>
      <dsp:txXfrm>
        <a:off x="1118268" y="3600271"/>
        <a:ext cx="2419081" cy="1173045"/>
      </dsp:txXfrm>
    </dsp:sp>
    <dsp:sp modelId="{E71240E8-D872-4BC4-A382-B8BC3620A6FB}">
      <dsp:nvSpPr>
        <dsp:cNvPr id="0" name=""/>
        <dsp:cNvSpPr/>
      </dsp:nvSpPr>
      <dsp:spPr>
        <a:xfrm rot="18000000">
          <a:off x="2707577" y="2187439"/>
          <a:ext cx="1297329" cy="43611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2838411" y="2274661"/>
        <a:ext cx="1035661" cy="261668"/>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9CF4A-24F1-424C-9E32-FC56DBF40B0B}">
      <dsp:nvSpPr>
        <dsp:cNvPr id="0" name=""/>
        <dsp:cNvSpPr/>
      </dsp:nvSpPr>
      <dsp:spPr>
        <a:xfrm>
          <a:off x="2777323" y="-64345"/>
          <a:ext cx="3449493" cy="10555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1" kern="1200" dirty="0" smtClean="0"/>
            <a:t>рабочее</a:t>
          </a:r>
          <a:endParaRPr lang="ru-RU" sz="1800" kern="1200" dirty="0"/>
        </a:p>
      </dsp:txBody>
      <dsp:txXfrm>
        <a:off x="2808238" y="-33430"/>
        <a:ext cx="3387663" cy="993681"/>
      </dsp:txXfrm>
    </dsp:sp>
    <dsp:sp modelId="{512A9056-9286-4048-8642-68D4F4AA1582}">
      <dsp:nvSpPr>
        <dsp:cNvPr id="0" name=""/>
        <dsp:cNvSpPr/>
      </dsp:nvSpPr>
      <dsp:spPr>
        <a:xfrm rot="2160000">
          <a:off x="5233155" y="1158696"/>
          <a:ext cx="832364" cy="27650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5316106" y="1213997"/>
        <a:ext cx="666462" cy="165902"/>
      </dsp:txXfrm>
    </dsp:sp>
    <dsp:sp modelId="{BCC4A50F-4F17-42FE-BBE3-92E91A01B288}">
      <dsp:nvSpPr>
        <dsp:cNvPr id="0" name=""/>
        <dsp:cNvSpPr/>
      </dsp:nvSpPr>
      <dsp:spPr>
        <a:xfrm>
          <a:off x="5823878" y="1602731"/>
          <a:ext cx="1580024" cy="790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1" kern="1200" dirty="0" smtClean="0"/>
            <a:t>аварийное</a:t>
          </a:r>
          <a:endParaRPr lang="ru-RU" sz="1800" kern="1200" dirty="0"/>
        </a:p>
      </dsp:txBody>
      <dsp:txXfrm>
        <a:off x="5847017" y="1625870"/>
        <a:ext cx="1533746" cy="743734"/>
      </dsp:txXfrm>
    </dsp:sp>
    <dsp:sp modelId="{BCAE395B-4165-4782-9EA1-9D0A6D688623}">
      <dsp:nvSpPr>
        <dsp:cNvPr id="0" name=""/>
        <dsp:cNvSpPr/>
      </dsp:nvSpPr>
      <dsp:spPr>
        <a:xfrm rot="5091497">
          <a:off x="6282754" y="2804640"/>
          <a:ext cx="832364" cy="27650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6365705" y="2859941"/>
        <a:ext cx="666462" cy="165902"/>
      </dsp:txXfrm>
    </dsp:sp>
    <dsp:sp modelId="{345629FF-2549-4CB7-BF42-DA5F9BCB2E9D}">
      <dsp:nvSpPr>
        <dsp:cNvPr id="0" name=""/>
        <dsp:cNvSpPr/>
      </dsp:nvSpPr>
      <dsp:spPr>
        <a:xfrm>
          <a:off x="5521267" y="3493041"/>
          <a:ext cx="2525432" cy="790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1" kern="1200" dirty="0" smtClean="0"/>
            <a:t>эвакуационное</a:t>
          </a:r>
          <a:endParaRPr lang="ru-RU" sz="1800" kern="1200" dirty="0"/>
        </a:p>
      </dsp:txBody>
      <dsp:txXfrm>
        <a:off x="5544406" y="3516180"/>
        <a:ext cx="2479154" cy="743734"/>
      </dsp:txXfrm>
    </dsp:sp>
    <dsp:sp modelId="{72D6A1AD-92C7-4EC5-A128-AE6BBAB07A0F}">
      <dsp:nvSpPr>
        <dsp:cNvPr id="0" name=""/>
        <dsp:cNvSpPr/>
      </dsp:nvSpPr>
      <dsp:spPr>
        <a:xfrm rot="10708061">
          <a:off x="4219827" y="3807254"/>
          <a:ext cx="832364" cy="27650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4302778" y="3862555"/>
        <a:ext cx="666462" cy="165902"/>
      </dsp:txXfrm>
    </dsp:sp>
    <dsp:sp modelId="{3E44FE82-BF8C-4FB9-9842-1AC0D555C3A8}">
      <dsp:nvSpPr>
        <dsp:cNvPr id="0" name=""/>
        <dsp:cNvSpPr/>
      </dsp:nvSpPr>
      <dsp:spPr>
        <a:xfrm>
          <a:off x="1271426" y="3607342"/>
          <a:ext cx="2479327" cy="790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1" kern="1200" dirty="0" smtClean="0"/>
            <a:t>дежурное</a:t>
          </a:r>
          <a:endParaRPr lang="ru-RU" sz="1800" kern="1200" dirty="0"/>
        </a:p>
      </dsp:txBody>
      <dsp:txXfrm>
        <a:off x="1294565" y="3630481"/>
        <a:ext cx="2433049" cy="743734"/>
      </dsp:txXfrm>
    </dsp:sp>
    <dsp:sp modelId="{52F8C5F7-BA5F-4879-9A43-446ACAC4B758}">
      <dsp:nvSpPr>
        <dsp:cNvPr id="0" name=""/>
        <dsp:cNvSpPr/>
      </dsp:nvSpPr>
      <dsp:spPr>
        <a:xfrm rot="15993022">
          <a:off x="2034487" y="2861790"/>
          <a:ext cx="832364" cy="27650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rot="10800000">
        <a:off x="2117438" y="2917091"/>
        <a:ext cx="666462" cy="165902"/>
      </dsp:txXfrm>
    </dsp:sp>
    <dsp:sp modelId="{D4EDC586-B5DA-4595-93AD-6B6600533FF2}">
      <dsp:nvSpPr>
        <dsp:cNvPr id="0" name=""/>
        <dsp:cNvSpPr/>
      </dsp:nvSpPr>
      <dsp:spPr>
        <a:xfrm>
          <a:off x="1365447" y="1602731"/>
          <a:ext cx="2049607" cy="790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i="1" kern="1200" dirty="0" smtClean="0"/>
            <a:t>охранное</a:t>
          </a:r>
          <a:endParaRPr lang="ru-RU" sz="1800" kern="1200" dirty="0"/>
        </a:p>
      </dsp:txBody>
      <dsp:txXfrm>
        <a:off x="1388586" y="1625870"/>
        <a:ext cx="2003329" cy="743734"/>
      </dsp:txXfrm>
    </dsp:sp>
    <dsp:sp modelId="{03581DDC-2CB8-4BC6-A3D3-E78882B50CAE}">
      <dsp:nvSpPr>
        <dsp:cNvPr id="0" name=""/>
        <dsp:cNvSpPr/>
      </dsp:nvSpPr>
      <dsp:spPr>
        <a:xfrm rot="19440000">
          <a:off x="2938621" y="1158696"/>
          <a:ext cx="832364" cy="276504"/>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p>
      </dsp:txBody>
      <dsp:txXfrm>
        <a:off x="3021572" y="1213997"/>
        <a:ext cx="666462" cy="165902"/>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CB1CF-C3BB-4A5C-A254-86808221B22B}">
      <dsp:nvSpPr>
        <dsp:cNvPr id="0" name=""/>
        <dsp:cNvSpPr/>
      </dsp:nvSpPr>
      <dsp:spPr>
        <a:xfrm>
          <a:off x="3175551" y="2010321"/>
          <a:ext cx="1786076" cy="15276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Поражение электрическим током может произойти при прикосновении</a:t>
          </a:r>
          <a:endParaRPr lang="ru-RU" sz="1400" kern="1200" dirty="0"/>
        </a:p>
      </dsp:txBody>
      <dsp:txXfrm>
        <a:off x="3437116" y="2234043"/>
        <a:ext cx="1262946" cy="1080226"/>
      </dsp:txXfrm>
    </dsp:sp>
    <dsp:sp modelId="{FF45CAAB-C787-4A23-988F-222E7D32AFC3}">
      <dsp:nvSpPr>
        <dsp:cNvPr id="0" name=""/>
        <dsp:cNvSpPr/>
      </dsp:nvSpPr>
      <dsp:spPr>
        <a:xfrm rot="16200000">
          <a:off x="3837521" y="1763076"/>
          <a:ext cx="462137" cy="32352"/>
        </a:xfrm>
        <a:custGeom>
          <a:avLst/>
          <a:gdLst/>
          <a:ahLst/>
          <a:cxnLst/>
          <a:rect l="0" t="0" r="0" b="0"/>
          <a:pathLst>
            <a:path>
              <a:moveTo>
                <a:pt x="0" y="16176"/>
              </a:moveTo>
              <a:lnTo>
                <a:pt x="462137"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57036" y="1767699"/>
        <a:ext cx="23106" cy="23106"/>
      </dsp:txXfrm>
    </dsp:sp>
    <dsp:sp modelId="{DAE0CF27-8F60-4872-AF1B-75DEB8D98D7D}">
      <dsp:nvSpPr>
        <dsp:cNvPr id="0" name=""/>
        <dsp:cNvSpPr/>
      </dsp:nvSpPr>
      <dsp:spPr>
        <a:xfrm>
          <a:off x="3304754" y="20513"/>
          <a:ext cx="1527670" cy="15276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к токоведущим частям, находящимся под напряжением</a:t>
          </a:r>
          <a:endParaRPr lang="ru-RU" sz="1400" kern="1200" dirty="0"/>
        </a:p>
      </dsp:txBody>
      <dsp:txXfrm>
        <a:off x="3528476" y="244235"/>
        <a:ext cx="1080226" cy="1080226"/>
      </dsp:txXfrm>
    </dsp:sp>
    <dsp:sp modelId="{3E930D2F-701C-473A-B5BD-F646ACB4E896}">
      <dsp:nvSpPr>
        <dsp:cNvPr id="0" name=""/>
        <dsp:cNvSpPr/>
      </dsp:nvSpPr>
      <dsp:spPr>
        <a:xfrm rot="19929492">
          <a:off x="4758855" y="2075950"/>
          <a:ext cx="1202068" cy="32352"/>
        </a:xfrm>
        <a:custGeom>
          <a:avLst/>
          <a:gdLst/>
          <a:ahLst/>
          <a:cxnLst/>
          <a:rect l="0" t="0" r="0" b="0"/>
          <a:pathLst>
            <a:path>
              <a:moveTo>
                <a:pt x="0" y="16176"/>
              </a:moveTo>
              <a:lnTo>
                <a:pt x="1202068"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329837" y="2062075"/>
        <a:ext cx="60103" cy="60103"/>
      </dsp:txXfrm>
    </dsp:sp>
    <dsp:sp modelId="{8F273486-A340-4E5A-863D-88AB5439323D}">
      <dsp:nvSpPr>
        <dsp:cNvPr id="0" name=""/>
        <dsp:cNvSpPr/>
      </dsp:nvSpPr>
      <dsp:spPr>
        <a:xfrm>
          <a:off x="5554890" y="384755"/>
          <a:ext cx="2801412" cy="17291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к отключенным токоведущим частям, на которых остался заряд или появилось напряжение в результате случайного включения в сеть</a:t>
          </a:r>
          <a:endParaRPr lang="ru-RU" sz="1400" kern="1200" dirty="0"/>
        </a:p>
      </dsp:txBody>
      <dsp:txXfrm>
        <a:off x="5965147" y="637979"/>
        <a:ext cx="1980898" cy="1222676"/>
      </dsp:txXfrm>
    </dsp:sp>
    <dsp:sp modelId="{AA8A52D4-4781-4350-AA04-D983DEB88D30}">
      <dsp:nvSpPr>
        <dsp:cNvPr id="0" name=""/>
        <dsp:cNvSpPr/>
      </dsp:nvSpPr>
      <dsp:spPr>
        <a:xfrm rot="709110">
          <a:off x="4931326" y="2985101"/>
          <a:ext cx="445363" cy="32352"/>
        </a:xfrm>
        <a:custGeom>
          <a:avLst/>
          <a:gdLst/>
          <a:ahLst/>
          <a:cxnLst/>
          <a:rect l="0" t="0" r="0" b="0"/>
          <a:pathLst>
            <a:path>
              <a:moveTo>
                <a:pt x="0" y="16176"/>
              </a:moveTo>
              <a:lnTo>
                <a:pt x="445363"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142874" y="2990143"/>
        <a:ext cx="22268" cy="22268"/>
      </dsp:txXfrm>
    </dsp:sp>
    <dsp:sp modelId="{2711CE05-8720-4C44-8754-D929643B1004}">
      <dsp:nvSpPr>
        <dsp:cNvPr id="0" name=""/>
        <dsp:cNvSpPr/>
      </dsp:nvSpPr>
      <dsp:spPr>
        <a:xfrm>
          <a:off x="5273614" y="2442148"/>
          <a:ext cx="3225860" cy="184331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к нетоковедущим частям, выполненным из проводящего электрический ток материала, после перехода на них напряжения с токоведущих частей</a:t>
          </a:r>
          <a:endParaRPr lang="ru-RU" sz="1400" kern="1200" dirty="0"/>
        </a:p>
      </dsp:txBody>
      <dsp:txXfrm>
        <a:off x="5746030" y="2712096"/>
        <a:ext cx="2281028" cy="1303422"/>
      </dsp:txXfrm>
    </dsp:sp>
    <dsp:sp modelId="{93B7AC6C-1216-4A20-8FC7-992DD7078091}">
      <dsp:nvSpPr>
        <dsp:cNvPr id="0" name=""/>
        <dsp:cNvSpPr/>
      </dsp:nvSpPr>
      <dsp:spPr>
        <a:xfrm rot="5400000">
          <a:off x="3837521" y="3752884"/>
          <a:ext cx="462137" cy="32352"/>
        </a:xfrm>
        <a:custGeom>
          <a:avLst/>
          <a:gdLst/>
          <a:ahLst/>
          <a:cxnLst/>
          <a:rect l="0" t="0" r="0" b="0"/>
          <a:pathLst>
            <a:path>
              <a:moveTo>
                <a:pt x="0" y="16176"/>
              </a:moveTo>
              <a:lnTo>
                <a:pt x="462137"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57036" y="3757507"/>
        <a:ext cx="23106" cy="23106"/>
      </dsp:txXfrm>
    </dsp:sp>
    <dsp:sp modelId="{0C141129-6C2B-480C-9446-A1E4640B6703}">
      <dsp:nvSpPr>
        <dsp:cNvPr id="0" name=""/>
        <dsp:cNvSpPr/>
      </dsp:nvSpPr>
      <dsp:spPr>
        <a:xfrm>
          <a:off x="2734627" y="4000129"/>
          <a:ext cx="2667924" cy="15276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под воздействием напряжения шага при нахождении человека в зоне растекания тока на землю</a:t>
          </a:r>
          <a:endParaRPr lang="ru-RU" sz="1400" kern="1200" dirty="0"/>
        </a:p>
      </dsp:txBody>
      <dsp:txXfrm>
        <a:off x="3125335" y="4223851"/>
        <a:ext cx="1886508" cy="1080226"/>
      </dsp:txXfrm>
    </dsp:sp>
    <dsp:sp modelId="{8F6C1580-B1CB-499E-A6CE-9F31761C45F5}">
      <dsp:nvSpPr>
        <dsp:cNvPr id="0" name=""/>
        <dsp:cNvSpPr/>
      </dsp:nvSpPr>
      <dsp:spPr>
        <a:xfrm rot="9450522">
          <a:off x="2469455" y="3248924"/>
          <a:ext cx="826763" cy="32352"/>
        </a:xfrm>
        <a:custGeom>
          <a:avLst/>
          <a:gdLst/>
          <a:ahLst/>
          <a:cxnLst/>
          <a:rect l="0" t="0" r="0" b="0"/>
          <a:pathLst>
            <a:path>
              <a:moveTo>
                <a:pt x="0" y="16176"/>
              </a:moveTo>
              <a:lnTo>
                <a:pt x="826763"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862167" y="3244431"/>
        <a:ext cx="41338" cy="41338"/>
      </dsp:txXfrm>
    </dsp:sp>
    <dsp:sp modelId="{36EB4B8A-FD17-45D9-851D-7D835D6C3191}">
      <dsp:nvSpPr>
        <dsp:cNvPr id="0" name=""/>
        <dsp:cNvSpPr/>
      </dsp:nvSpPr>
      <dsp:spPr>
        <a:xfrm>
          <a:off x="788992" y="2994833"/>
          <a:ext cx="1803507" cy="15276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электрической дугой, возникающей при коротких замыканиях</a:t>
          </a:r>
          <a:endParaRPr lang="ru-RU" sz="1400" kern="1200" dirty="0"/>
        </a:p>
      </dsp:txBody>
      <dsp:txXfrm>
        <a:off x="1053109" y="3218555"/>
        <a:ext cx="1275273" cy="1080226"/>
      </dsp:txXfrm>
    </dsp:sp>
    <dsp:sp modelId="{668BFDC0-E3DC-4FA7-9A8A-2031BB83EA77}">
      <dsp:nvSpPr>
        <dsp:cNvPr id="0" name=""/>
        <dsp:cNvSpPr/>
      </dsp:nvSpPr>
      <dsp:spPr>
        <a:xfrm rot="12502080">
          <a:off x="2471106" y="2137325"/>
          <a:ext cx="896146" cy="32352"/>
        </a:xfrm>
        <a:custGeom>
          <a:avLst/>
          <a:gdLst/>
          <a:ahLst/>
          <a:cxnLst/>
          <a:rect l="0" t="0" r="0" b="0"/>
          <a:pathLst>
            <a:path>
              <a:moveTo>
                <a:pt x="0" y="16176"/>
              </a:moveTo>
              <a:lnTo>
                <a:pt x="896146" y="161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896776" y="2131098"/>
        <a:ext cx="44807" cy="44807"/>
      </dsp:txXfrm>
    </dsp:sp>
    <dsp:sp modelId="{00120B56-6CE3-43A9-8A3F-3F4EE3530078}">
      <dsp:nvSpPr>
        <dsp:cNvPr id="0" name=""/>
        <dsp:cNvSpPr/>
      </dsp:nvSpPr>
      <dsp:spPr>
        <a:xfrm>
          <a:off x="263467" y="467886"/>
          <a:ext cx="2501270" cy="18538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при приближении человека к частям высоковольтных установок, находящимся под напряжением, на недопустимо малое расстояние</a:t>
          </a:r>
          <a:endParaRPr lang="ru-RU" sz="1400" kern="1200" dirty="0"/>
        </a:p>
      </dsp:txBody>
      <dsp:txXfrm>
        <a:off x="629770" y="739371"/>
        <a:ext cx="1768664" cy="1310843"/>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3C3D5-9BD0-469D-A51D-A88A566B58B7}">
      <dsp:nvSpPr>
        <dsp:cNvPr id="0" name=""/>
        <dsp:cNvSpPr/>
      </dsp:nvSpPr>
      <dsp:spPr>
        <a:xfrm>
          <a:off x="0" y="1978506"/>
          <a:ext cx="1456068" cy="15089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помещения по степени электрической опасности</a:t>
          </a:r>
          <a:endParaRPr lang="ru-RU" sz="1400" kern="1200" dirty="0"/>
        </a:p>
      </dsp:txBody>
      <dsp:txXfrm>
        <a:off x="42647" y="2021153"/>
        <a:ext cx="1370774" cy="1423640"/>
      </dsp:txXfrm>
    </dsp:sp>
    <dsp:sp modelId="{624C570B-7FCC-4274-ADCB-02B12FC75DE5}">
      <dsp:nvSpPr>
        <dsp:cNvPr id="0" name=""/>
        <dsp:cNvSpPr/>
      </dsp:nvSpPr>
      <dsp:spPr>
        <a:xfrm rot="16867492">
          <a:off x="686458" y="1787506"/>
          <a:ext cx="1907214" cy="19558"/>
        </a:xfrm>
        <a:custGeom>
          <a:avLst/>
          <a:gdLst/>
          <a:ahLst/>
          <a:cxnLst/>
          <a:rect l="0" t="0" r="0" b="0"/>
          <a:pathLst>
            <a:path>
              <a:moveTo>
                <a:pt x="0" y="9779"/>
              </a:moveTo>
              <a:lnTo>
                <a:pt x="1907214" y="97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592384" y="1749605"/>
        <a:ext cx="95360" cy="95360"/>
      </dsp:txXfrm>
    </dsp:sp>
    <dsp:sp modelId="{43421D71-3FC5-415A-B00B-98508663DE78}">
      <dsp:nvSpPr>
        <dsp:cNvPr id="0" name=""/>
        <dsp:cNvSpPr/>
      </dsp:nvSpPr>
      <dsp:spPr>
        <a:xfrm>
          <a:off x="1824061" y="578626"/>
          <a:ext cx="1474174" cy="5659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без повышенной опасности</a:t>
          </a:r>
          <a:endParaRPr lang="ru-RU" sz="1400" kern="1200" dirty="0"/>
        </a:p>
      </dsp:txBody>
      <dsp:txXfrm>
        <a:off x="1840637" y="595202"/>
        <a:ext cx="1441022" cy="532790"/>
      </dsp:txXfrm>
    </dsp:sp>
    <dsp:sp modelId="{7E94CE12-DC1B-460E-B1A2-A347D076CAB5}">
      <dsp:nvSpPr>
        <dsp:cNvPr id="0" name=""/>
        <dsp:cNvSpPr/>
      </dsp:nvSpPr>
      <dsp:spPr>
        <a:xfrm rot="20948269">
          <a:off x="3288045" y="744635"/>
          <a:ext cx="1137533" cy="19558"/>
        </a:xfrm>
        <a:custGeom>
          <a:avLst/>
          <a:gdLst/>
          <a:ahLst/>
          <a:cxnLst/>
          <a:rect l="0" t="0" r="0" b="0"/>
          <a:pathLst>
            <a:path>
              <a:moveTo>
                <a:pt x="0" y="9779"/>
              </a:moveTo>
              <a:lnTo>
                <a:pt x="1137533" y="9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28374" y="725976"/>
        <a:ext cx="56876" cy="56876"/>
      </dsp:txXfrm>
    </dsp:sp>
    <dsp:sp modelId="{699D5569-14FD-4196-BB34-479B713FB61B}">
      <dsp:nvSpPr>
        <dsp:cNvPr id="0" name=""/>
        <dsp:cNvSpPr/>
      </dsp:nvSpPr>
      <dsp:spPr>
        <a:xfrm>
          <a:off x="4415388" y="338474"/>
          <a:ext cx="4313408" cy="617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сухие, </a:t>
          </a:r>
          <a:r>
            <a:rPr lang="ru-RU" sz="1400" kern="1200" dirty="0" err="1" smtClean="0"/>
            <a:t>беспыльные</a:t>
          </a:r>
          <a:r>
            <a:rPr lang="ru-RU" sz="1400" kern="1200" dirty="0" smtClean="0"/>
            <a:t> помещения с нормальной температурой воздуха и с изолирующими полами</a:t>
          </a:r>
          <a:endParaRPr lang="ru-RU" sz="1400" kern="1200" dirty="0"/>
        </a:p>
      </dsp:txBody>
      <dsp:txXfrm>
        <a:off x="4433474" y="356560"/>
        <a:ext cx="4277236" cy="581345"/>
      </dsp:txXfrm>
    </dsp:sp>
    <dsp:sp modelId="{BCB1E0ED-19A9-46DF-849E-4F59AB993BCF}">
      <dsp:nvSpPr>
        <dsp:cNvPr id="0" name=""/>
        <dsp:cNvSpPr/>
      </dsp:nvSpPr>
      <dsp:spPr>
        <a:xfrm rot="19117271">
          <a:off x="1398733" y="2571376"/>
          <a:ext cx="459332" cy="19558"/>
        </a:xfrm>
        <a:custGeom>
          <a:avLst/>
          <a:gdLst/>
          <a:ahLst/>
          <a:cxnLst/>
          <a:rect l="0" t="0" r="0" b="0"/>
          <a:pathLst>
            <a:path>
              <a:moveTo>
                <a:pt x="0" y="9779"/>
              </a:moveTo>
              <a:lnTo>
                <a:pt x="459332" y="97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616917" y="2569672"/>
        <a:ext cx="22966" cy="22966"/>
      </dsp:txXfrm>
    </dsp:sp>
    <dsp:sp modelId="{1B720ED8-9159-4A4B-B8C7-5F034C3C4D5E}">
      <dsp:nvSpPr>
        <dsp:cNvPr id="0" name=""/>
        <dsp:cNvSpPr/>
      </dsp:nvSpPr>
      <dsp:spPr>
        <a:xfrm>
          <a:off x="1800731" y="2120579"/>
          <a:ext cx="1235034" cy="617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повышенной опасности </a:t>
          </a:r>
          <a:endParaRPr lang="ru-RU" sz="1400" kern="1200" dirty="0"/>
        </a:p>
      </dsp:txBody>
      <dsp:txXfrm>
        <a:off x="1818817" y="2138665"/>
        <a:ext cx="1198862" cy="581345"/>
      </dsp:txXfrm>
    </dsp:sp>
    <dsp:sp modelId="{C1F2163C-B08C-42F4-8634-E607C61E4BEB}">
      <dsp:nvSpPr>
        <dsp:cNvPr id="0" name=""/>
        <dsp:cNvSpPr/>
      </dsp:nvSpPr>
      <dsp:spPr>
        <a:xfrm rot="20412246">
          <a:off x="2935681" y="1845978"/>
          <a:ext cx="3387250" cy="19558"/>
        </a:xfrm>
        <a:custGeom>
          <a:avLst/>
          <a:gdLst/>
          <a:ahLst/>
          <a:cxnLst/>
          <a:rect l="0" t="0" r="0" b="0"/>
          <a:pathLst>
            <a:path>
              <a:moveTo>
                <a:pt x="0" y="9779"/>
              </a:moveTo>
              <a:lnTo>
                <a:pt x="3387250" y="9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ru-RU" sz="1200" kern="1200"/>
        </a:p>
      </dsp:txBody>
      <dsp:txXfrm>
        <a:off x="4544626" y="1771076"/>
        <a:ext cx="169362" cy="169362"/>
      </dsp:txXfrm>
    </dsp:sp>
    <dsp:sp modelId="{89E5E8AC-CFC1-4994-B390-69C97F5BD1E1}">
      <dsp:nvSpPr>
        <dsp:cNvPr id="0" name=""/>
        <dsp:cNvSpPr/>
      </dsp:nvSpPr>
      <dsp:spPr>
        <a:xfrm>
          <a:off x="6222847" y="1089980"/>
          <a:ext cx="1436530" cy="3843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сырость</a:t>
          </a:r>
          <a:endParaRPr lang="ru-RU" sz="1400" kern="1200" dirty="0"/>
        </a:p>
      </dsp:txBody>
      <dsp:txXfrm>
        <a:off x="6234105" y="1101238"/>
        <a:ext cx="1414014" cy="361876"/>
      </dsp:txXfrm>
    </dsp:sp>
    <dsp:sp modelId="{E620FA9C-47FF-4E0C-863A-9661C2F21E1B}">
      <dsp:nvSpPr>
        <dsp:cNvPr id="0" name=""/>
        <dsp:cNvSpPr/>
      </dsp:nvSpPr>
      <dsp:spPr>
        <a:xfrm rot="20819977">
          <a:off x="2995972" y="2070305"/>
          <a:ext cx="3105064" cy="19558"/>
        </a:xfrm>
        <a:custGeom>
          <a:avLst/>
          <a:gdLst/>
          <a:ahLst/>
          <a:cxnLst/>
          <a:rect l="0" t="0" r="0" b="0"/>
          <a:pathLst>
            <a:path>
              <a:moveTo>
                <a:pt x="0" y="9779"/>
              </a:moveTo>
              <a:lnTo>
                <a:pt x="3105064" y="9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ru-RU" sz="1100" kern="1200"/>
        </a:p>
      </dsp:txBody>
      <dsp:txXfrm>
        <a:off x="4470878" y="2002457"/>
        <a:ext cx="155253" cy="155253"/>
      </dsp:txXfrm>
    </dsp:sp>
    <dsp:sp modelId="{FCBA7ADB-B309-4409-86E0-2E96198715B8}">
      <dsp:nvSpPr>
        <dsp:cNvPr id="0" name=""/>
        <dsp:cNvSpPr/>
      </dsp:nvSpPr>
      <dsp:spPr>
        <a:xfrm>
          <a:off x="6061243" y="1556403"/>
          <a:ext cx="1997977" cy="3488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высокая температура</a:t>
          </a:r>
          <a:endParaRPr lang="ru-RU" sz="1400" kern="1200" dirty="0"/>
        </a:p>
      </dsp:txBody>
      <dsp:txXfrm>
        <a:off x="6071461" y="1566621"/>
        <a:ext cx="1977541" cy="328418"/>
      </dsp:txXfrm>
    </dsp:sp>
    <dsp:sp modelId="{39DAB23D-835E-4538-8A1E-825CD5F69577}">
      <dsp:nvSpPr>
        <dsp:cNvPr id="0" name=""/>
        <dsp:cNvSpPr/>
      </dsp:nvSpPr>
      <dsp:spPr>
        <a:xfrm rot="19961540">
          <a:off x="2994852" y="2251131"/>
          <a:ext cx="734260" cy="19558"/>
        </a:xfrm>
        <a:custGeom>
          <a:avLst/>
          <a:gdLst/>
          <a:ahLst/>
          <a:cxnLst/>
          <a:rect l="0" t="0" r="0" b="0"/>
          <a:pathLst>
            <a:path>
              <a:moveTo>
                <a:pt x="0" y="9779"/>
              </a:moveTo>
              <a:lnTo>
                <a:pt x="734260" y="9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43625" y="2242554"/>
        <a:ext cx="36713" cy="36713"/>
      </dsp:txXfrm>
    </dsp:sp>
    <dsp:sp modelId="{1AA8DFE6-FD79-44C0-9BF0-3B994A5249FE}">
      <dsp:nvSpPr>
        <dsp:cNvPr id="0" name=""/>
        <dsp:cNvSpPr/>
      </dsp:nvSpPr>
      <dsp:spPr>
        <a:xfrm>
          <a:off x="3688198" y="1863352"/>
          <a:ext cx="4597429" cy="4582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токопроводящая пыль в таком количестве, что она оседает на проводах, проникает внутрь машин, аппаратов </a:t>
          </a:r>
          <a:endParaRPr lang="ru-RU" sz="1400" kern="1200" dirty="0"/>
        </a:p>
      </dsp:txBody>
      <dsp:txXfrm>
        <a:off x="3701620" y="1876774"/>
        <a:ext cx="4570585" cy="431415"/>
      </dsp:txXfrm>
    </dsp:sp>
    <dsp:sp modelId="{FDD847B4-E04E-447E-AD89-0EB7B3C06951}">
      <dsp:nvSpPr>
        <dsp:cNvPr id="0" name=""/>
        <dsp:cNvSpPr/>
      </dsp:nvSpPr>
      <dsp:spPr>
        <a:xfrm rot="216571">
          <a:off x="3034147" y="2470944"/>
          <a:ext cx="1632409" cy="19558"/>
        </a:xfrm>
        <a:custGeom>
          <a:avLst/>
          <a:gdLst/>
          <a:ahLst/>
          <a:cxnLst/>
          <a:rect l="0" t="0" r="0" b="0"/>
          <a:pathLst>
            <a:path>
              <a:moveTo>
                <a:pt x="0" y="9779"/>
              </a:moveTo>
              <a:lnTo>
                <a:pt x="1632409" y="9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9542" y="2439913"/>
        <a:ext cx="81620" cy="81620"/>
      </dsp:txXfrm>
    </dsp:sp>
    <dsp:sp modelId="{A485E019-FC05-4496-9AC9-B5643F1A0B61}">
      <dsp:nvSpPr>
        <dsp:cNvPr id="0" name=""/>
        <dsp:cNvSpPr/>
      </dsp:nvSpPr>
      <dsp:spPr>
        <a:xfrm>
          <a:off x="4664938" y="2372675"/>
          <a:ext cx="2215899" cy="3188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токопроводящие полы</a:t>
          </a:r>
          <a:endParaRPr lang="ru-RU" sz="1400" kern="1200" dirty="0"/>
        </a:p>
      </dsp:txBody>
      <dsp:txXfrm>
        <a:off x="4674277" y="2382014"/>
        <a:ext cx="2197221" cy="300189"/>
      </dsp:txXfrm>
    </dsp:sp>
    <dsp:sp modelId="{EF2D87B4-D17C-43C8-AF53-53BB9272808C}">
      <dsp:nvSpPr>
        <dsp:cNvPr id="0" name=""/>
        <dsp:cNvSpPr/>
      </dsp:nvSpPr>
      <dsp:spPr>
        <a:xfrm rot="3102323">
          <a:off x="2835577" y="2832700"/>
          <a:ext cx="1052809" cy="19558"/>
        </a:xfrm>
        <a:custGeom>
          <a:avLst/>
          <a:gdLst/>
          <a:ahLst/>
          <a:cxnLst/>
          <a:rect l="0" t="0" r="0" b="0"/>
          <a:pathLst>
            <a:path>
              <a:moveTo>
                <a:pt x="0" y="9779"/>
              </a:moveTo>
              <a:lnTo>
                <a:pt x="1052809" y="9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335662" y="2816159"/>
        <a:ext cx="52640" cy="52640"/>
      </dsp:txXfrm>
    </dsp:sp>
    <dsp:sp modelId="{BB7B426F-4E38-42FF-AA18-0BEEE626B6B7}">
      <dsp:nvSpPr>
        <dsp:cNvPr id="0" name=""/>
        <dsp:cNvSpPr/>
      </dsp:nvSpPr>
      <dsp:spPr>
        <a:xfrm>
          <a:off x="3688198" y="2825735"/>
          <a:ext cx="5031531" cy="8597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возможность одновременного прикосновения человека к имеющим соединение с землей металлоконструкциям с одной стороны, и к металлическим корпусам электрооборудования – с другой.</a:t>
          </a:r>
          <a:endParaRPr lang="ru-RU" sz="1400" kern="1200" dirty="0"/>
        </a:p>
      </dsp:txBody>
      <dsp:txXfrm>
        <a:off x="3713380" y="2850917"/>
        <a:ext cx="4981167" cy="809405"/>
      </dsp:txXfrm>
    </dsp:sp>
    <dsp:sp modelId="{18832B19-DD5F-456F-9F2E-7A658047D42A}">
      <dsp:nvSpPr>
        <dsp:cNvPr id="0" name=""/>
        <dsp:cNvSpPr/>
      </dsp:nvSpPr>
      <dsp:spPr>
        <a:xfrm rot="3881095">
          <a:off x="944805" y="3530608"/>
          <a:ext cx="1786373" cy="19558"/>
        </a:xfrm>
        <a:custGeom>
          <a:avLst/>
          <a:gdLst/>
          <a:ahLst/>
          <a:cxnLst/>
          <a:rect l="0" t="0" r="0" b="0"/>
          <a:pathLst>
            <a:path>
              <a:moveTo>
                <a:pt x="0" y="9779"/>
              </a:moveTo>
              <a:lnTo>
                <a:pt x="1786373" y="977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793332" y="3495728"/>
        <a:ext cx="89318" cy="89318"/>
      </dsp:txXfrm>
    </dsp:sp>
    <dsp:sp modelId="{5C64080A-F853-4F9B-A164-0150FB40D78E}">
      <dsp:nvSpPr>
        <dsp:cNvPr id="0" name=""/>
        <dsp:cNvSpPr/>
      </dsp:nvSpPr>
      <dsp:spPr>
        <a:xfrm>
          <a:off x="2219914" y="4039042"/>
          <a:ext cx="1235034" cy="617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особо опасные</a:t>
          </a:r>
          <a:endParaRPr lang="ru-RU" sz="1400" kern="1200" dirty="0"/>
        </a:p>
      </dsp:txBody>
      <dsp:txXfrm>
        <a:off x="2238000" y="4057128"/>
        <a:ext cx="1198862" cy="581345"/>
      </dsp:txXfrm>
    </dsp:sp>
    <dsp:sp modelId="{21F7C72C-DCEB-4722-A2D3-DE4D34214AEE}">
      <dsp:nvSpPr>
        <dsp:cNvPr id="0" name=""/>
        <dsp:cNvSpPr/>
      </dsp:nvSpPr>
      <dsp:spPr>
        <a:xfrm rot="20683191">
          <a:off x="3431636" y="4164221"/>
          <a:ext cx="1318972" cy="19558"/>
        </a:xfrm>
        <a:custGeom>
          <a:avLst/>
          <a:gdLst/>
          <a:ahLst/>
          <a:cxnLst/>
          <a:rect l="0" t="0" r="0" b="0"/>
          <a:pathLst>
            <a:path>
              <a:moveTo>
                <a:pt x="0" y="9779"/>
              </a:moveTo>
              <a:lnTo>
                <a:pt x="1318972" y="9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058148" y="4141026"/>
        <a:ext cx="65948" cy="65948"/>
      </dsp:txXfrm>
    </dsp:sp>
    <dsp:sp modelId="{9A98DD91-3091-470E-84F2-2D910EA174CD}">
      <dsp:nvSpPr>
        <dsp:cNvPr id="0" name=""/>
        <dsp:cNvSpPr/>
      </dsp:nvSpPr>
      <dsp:spPr>
        <a:xfrm>
          <a:off x="4727294" y="3778132"/>
          <a:ext cx="1235034" cy="4441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особая сырость</a:t>
          </a:r>
          <a:endParaRPr lang="ru-RU" sz="1400" kern="1200" dirty="0"/>
        </a:p>
      </dsp:txBody>
      <dsp:txXfrm>
        <a:off x="4740302" y="3791140"/>
        <a:ext cx="1209018" cy="418121"/>
      </dsp:txXfrm>
    </dsp:sp>
    <dsp:sp modelId="{59526E0B-86D6-4A15-9F8F-30142A593C69}">
      <dsp:nvSpPr>
        <dsp:cNvPr id="0" name=""/>
        <dsp:cNvSpPr/>
      </dsp:nvSpPr>
      <dsp:spPr>
        <a:xfrm rot="462177">
          <a:off x="3451380" y="4391040"/>
          <a:ext cx="791101" cy="19558"/>
        </a:xfrm>
        <a:custGeom>
          <a:avLst/>
          <a:gdLst/>
          <a:ahLst/>
          <a:cxnLst/>
          <a:rect l="0" t="0" r="0" b="0"/>
          <a:pathLst>
            <a:path>
              <a:moveTo>
                <a:pt x="0" y="9779"/>
              </a:moveTo>
              <a:lnTo>
                <a:pt x="791101" y="9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27153" y="4381042"/>
        <a:ext cx="39555" cy="39555"/>
      </dsp:txXfrm>
    </dsp:sp>
    <dsp:sp modelId="{3AB1D770-B2B8-4689-B9D3-32C6639744D9}">
      <dsp:nvSpPr>
        <dsp:cNvPr id="0" name=""/>
        <dsp:cNvSpPr/>
      </dsp:nvSpPr>
      <dsp:spPr>
        <a:xfrm>
          <a:off x="4238912" y="4242159"/>
          <a:ext cx="3645723" cy="42335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химически активная или органическая среда</a:t>
          </a:r>
          <a:endParaRPr lang="ru-RU" sz="1400" kern="1200" dirty="0"/>
        </a:p>
      </dsp:txBody>
      <dsp:txXfrm>
        <a:off x="4251312" y="4254559"/>
        <a:ext cx="3620923" cy="398557"/>
      </dsp:txXfrm>
    </dsp:sp>
    <dsp:sp modelId="{3BE06101-4561-4A82-88F9-0B17FF636646}">
      <dsp:nvSpPr>
        <dsp:cNvPr id="0" name=""/>
        <dsp:cNvSpPr/>
      </dsp:nvSpPr>
      <dsp:spPr>
        <a:xfrm rot="4315987">
          <a:off x="3126178" y="4791093"/>
          <a:ext cx="953136" cy="19558"/>
        </a:xfrm>
        <a:custGeom>
          <a:avLst/>
          <a:gdLst/>
          <a:ahLst/>
          <a:cxnLst/>
          <a:rect l="0" t="0" r="0" b="0"/>
          <a:pathLst>
            <a:path>
              <a:moveTo>
                <a:pt x="0" y="9779"/>
              </a:moveTo>
              <a:lnTo>
                <a:pt x="953136" y="97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578917" y="4777043"/>
        <a:ext cx="47656" cy="47656"/>
      </dsp:txXfrm>
    </dsp:sp>
    <dsp:sp modelId="{1A8CF137-4588-4E80-BD66-334D04F7D745}">
      <dsp:nvSpPr>
        <dsp:cNvPr id="0" name=""/>
        <dsp:cNvSpPr/>
      </dsp:nvSpPr>
      <dsp:spPr>
        <a:xfrm>
          <a:off x="3750542" y="4945184"/>
          <a:ext cx="4061362" cy="617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одновременное наличие двух или более условий, свойственных помещениям с повышенной опасностью</a:t>
          </a:r>
          <a:endParaRPr lang="ru-RU" sz="1400" kern="1200" dirty="0"/>
        </a:p>
      </dsp:txBody>
      <dsp:txXfrm>
        <a:off x="3768628" y="4963270"/>
        <a:ext cx="4025190" cy="581345"/>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AFC4C-720A-4AF4-95ED-F0F3E422A59C}">
      <dsp:nvSpPr>
        <dsp:cNvPr id="0" name=""/>
        <dsp:cNvSpPr/>
      </dsp:nvSpPr>
      <dsp:spPr>
        <a:xfrm>
          <a:off x="2718031" y="1707262"/>
          <a:ext cx="2108546" cy="129717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воздействие </a:t>
          </a:r>
          <a:endParaRPr lang="ru-RU" sz="2000" kern="1200" dirty="0"/>
        </a:p>
      </dsp:txBody>
      <dsp:txXfrm>
        <a:off x="3026820" y="1897229"/>
        <a:ext cx="1490968" cy="917241"/>
      </dsp:txXfrm>
    </dsp:sp>
    <dsp:sp modelId="{C39F3CC4-4A56-4BE3-A41E-F2EFF6599E3B}">
      <dsp:nvSpPr>
        <dsp:cNvPr id="0" name=""/>
        <dsp:cNvSpPr/>
      </dsp:nvSpPr>
      <dsp:spPr>
        <a:xfrm rot="16908885">
          <a:off x="3743764" y="1497014"/>
          <a:ext cx="410188" cy="29605"/>
        </a:xfrm>
        <a:custGeom>
          <a:avLst/>
          <a:gdLst/>
          <a:ahLst/>
          <a:cxnLst/>
          <a:rect l="0" t="0" r="0" b="0"/>
          <a:pathLst>
            <a:path>
              <a:moveTo>
                <a:pt x="0" y="14802"/>
              </a:moveTo>
              <a:lnTo>
                <a:pt x="410188" y="1480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38604" y="1501562"/>
        <a:ext cx="20509" cy="20509"/>
      </dsp:txXfrm>
    </dsp:sp>
    <dsp:sp modelId="{3C7DB3D3-AC71-4D40-AB9D-1F7EBA3D38F9}">
      <dsp:nvSpPr>
        <dsp:cNvPr id="0" name=""/>
        <dsp:cNvSpPr/>
      </dsp:nvSpPr>
      <dsp:spPr>
        <a:xfrm>
          <a:off x="2972203" y="18332"/>
          <a:ext cx="2306781" cy="129717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термическое</a:t>
          </a:r>
          <a:endParaRPr lang="ru-RU" sz="2000" kern="1200" dirty="0"/>
        </a:p>
      </dsp:txBody>
      <dsp:txXfrm>
        <a:off x="3310023" y="208299"/>
        <a:ext cx="1631141" cy="917241"/>
      </dsp:txXfrm>
    </dsp:sp>
    <dsp:sp modelId="{267B0288-68FC-4D54-A4D0-C1B2EAF45C01}">
      <dsp:nvSpPr>
        <dsp:cNvPr id="0" name=""/>
        <dsp:cNvSpPr/>
      </dsp:nvSpPr>
      <dsp:spPr>
        <a:xfrm rot="659897">
          <a:off x="4776139" y="2551656"/>
          <a:ext cx="159660" cy="29605"/>
        </a:xfrm>
        <a:custGeom>
          <a:avLst/>
          <a:gdLst/>
          <a:ahLst/>
          <a:cxnLst/>
          <a:rect l="0" t="0" r="0" b="0"/>
          <a:pathLst>
            <a:path>
              <a:moveTo>
                <a:pt x="0" y="14802"/>
              </a:moveTo>
              <a:lnTo>
                <a:pt x="159660" y="1480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4851978" y="2562467"/>
        <a:ext cx="7983" cy="7983"/>
      </dsp:txXfrm>
    </dsp:sp>
    <dsp:sp modelId="{F5944C18-CE59-4F28-A5C4-D10E81617301}">
      <dsp:nvSpPr>
        <dsp:cNvPr id="0" name=""/>
        <dsp:cNvSpPr/>
      </dsp:nvSpPr>
      <dsp:spPr>
        <a:xfrm>
          <a:off x="4790600" y="2206028"/>
          <a:ext cx="3096099" cy="129717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электролитическое</a:t>
          </a:r>
          <a:endParaRPr lang="ru-RU" sz="2000" kern="1200" dirty="0"/>
        </a:p>
      </dsp:txBody>
      <dsp:txXfrm>
        <a:off x="5244013" y="2395995"/>
        <a:ext cx="2189273" cy="917241"/>
      </dsp:txXfrm>
    </dsp:sp>
    <dsp:sp modelId="{AFA4E750-671F-43EE-9108-9795B2860CFC}">
      <dsp:nvSpPr>
        <dsp:cNvPr id="0" name=""/>
        <dsp:cNvSpPr/>
      </dsp:nvSpPr>
      <dsp:spPr>
        <a:xfrm rot="5400000">
          <a:off x="3576424" y="3185514"/>
          <a:ext cx="391759" cy="29605"/>
        </a:xfrm>
        <a:custGeom>
          <a:avLst/>
          <a:gdLst/>
          <a:ahLst/>
          <a:cxnLst/>
          <a:rect l="0" t="0" r="0" b="0"/>
          <a:pathLst>
            <a:path>
              <a:moveTo>
                <a:pt x="0" y="14802"/>
              </a:moveTo>
              <a:lnTo>
                <a:pt x="391759" y="1480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62510" y="3190523"/>
        <a:ext cx="19587" cy="19587"/>
      </dsp:txXfrm>
    </dsp:sp>
    <dsp:sp modelId="{D94CE6D1-2180-44D8-8183-F76D62CCEF9F}">
      <dsp:nvSpPr>
        <dsp:cNvPr id="0" name=""/>
        <dsp:cNvSpPr/>
      </dsp:nvSpPr>
      <dsp:spPr>
        <a:xfrm>
          <a:off x="2520600" y="3396197"/>
          <a:ext cx="2503406" cy="129717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биологическое</a:t>
          </a:r>
          <a:endParaRPr lang="ru-RU" sz="2000" kern="1200" dirty="0"/>
        </a:p>
      </dsp:txBody>
      <dsp:txXfrm>
        <a:off x="2887215" y="3586164"/>
        <a:ext cx="1770176" cy="917241"/>
      </dsp:txXfrm>
    </dsp:sp>
    <dsp:sp modelId="{E58B8D94-2F5F-413D-8FA6-E9CEA0A552AA}">
      <dsp:nvSpPr>
        <dsp:cNvPr id="0" name=""/>
        <dsp:cNvSpPr/>
      </dsp:nvSpPr>
      <dsp:spPr>
        <a:xfrm rot="11515365">
          <a:off x="2380732" y="2089311"/>
          <a:ext cx="398697" cy="29605"/>
        </a:xfrm>
        <a:custGeom>
          <a:avLst/>
          <a:gdLst/>
          <a:ahLst/>
          <a:cxnLst/>
          <a:rect l="0" t="0" r="0" b="0"/>
          <a:pathLst>
            <a:path>
              <a:moveTo>
                <a:pt x="0" y="14802"/>
              </a:moveTo>
              <a:lnTo>
                <a:pt x="398697" y="14802"/>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rot="10800000">
        <a:off x="2570113" y="2094147"/>
        <a:ext cx="19934" cy="19934"/>
      </dsp:txXfrm>
    </dsp:sp>
    <dsp:sp modelId="{97940572-E8DC-4BFC-9318-72A963D06545}">
      <dsp:nvSpPr>
        <dsp:cNvPr id="0" name=""/>
        <dsp:cNvSpPr/>
      </dsp:nvSpPr>
      <dsp:spPr>
        <a:xfrm>
          <a:off x="56528" y="1177319"/>
          <a:ext cx="2411917" cy="1297175"/>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механическое</a:t>
          </a:r>
          <a:endParaRPr lang="ru-RU" sz="2000" kern="1200" dirty="0"/>
        </a:p>
      </dsp:txBody>
      <dsp:txXfrm>
        <a:off x="409745" y="1367286"/>
        <a:ext cx="1705483" cy="917241"/>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E1796-17FF-47C4-9710-418C20377AAB}">
      <dsp:nvSpPr>
        <dsp:cNvPr id="0" name=""/>
        <dsp:cNvSpPr/>
      </dsp:nvSpPr>
      <dsp:spPr>
        <a:xfrm>
          <a:off x="0" y="0"/>
          <a:ext cx="8707582" cy="4836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Оценка обстановки и незамедлительное прекращение действия поражающего фактора (электрического тока). </a:t>
          </a:r>
          <a:endParaRPr lang="ru-RU" sz="1600" kern="1200" dirty="0"/>
        </a:p>
      </dsp:txBody>
      <dsp:txXfrm>
        <a:off x="0" y="0"/>
        <a:ext cx="8707582" cy="483603"/>
      </dsp:txXfrm>
    </dsp:sp>
    <dsp:sp modelId="{CF8A3911-9F58-46AE-A050-3FA7A70E0783}">
      <dsp:nvSpPr>
        <dsp:cNvPr id="0" name=""/>
        <dsp:cNvSpPr/>
      </dsp:nvSpPr>
      <dsp:spPr>
        <a:xfrm>
          <a:off x="0" y="533098"/>
          <a:ext cx="8707582" cy="3134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Отключение электроустановки</a:t>
          </a:r>
          <a:endParaRPr lang="ru-RU" sz="1600" kern="1200" dirty="0"/>
        </a:p>
      </dsp:txBody>
      <dsp:txXfrm>
        <a:off x="0" y="533098"/>
        <a:ext cx="8707582" cy="313491"/>
      </dsp:txXfrm>
    </dsp:sp>
    <dsp:sp modelId="{0FDC4D2A-0CC8-42E1-AE5B-DF2C94A1824F}">
      <dsp:nvSpPr>
        <dsp:cNvPr id="0" name=""/>
        <dsp:cNvSpPr/>
      </dsp:nvSpPr>
      <dsp:spPr>
        <a:xfrm>
          <a:off x="0" y="879642"/>
          <a:ext cx="8707582" cy="58375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Рубка провода топором с деревянной ручкой, перекусывание его инструментом с изолированными рукоятками</a:t>
          </a:r>
          <a:endParaRPr lang="ru-RU" sz="1600" kern="1200" dirty="0"/>
        </a:p>
      </dsp:txBody>
      <dsp:txXfrm>
        <a:off x="0" y="879642"/>
        <a:ext cx="8707582" cy="583758"/>
      </dsp:txXfrm>
    </dsp:sp>
    <dsp:sp modelId="{8DA125C3-AAD7-4C15-93A9-0CA8012DA8E9}">
      <dsp:nvSpPr>
        <dsp:cNvPr id="0" name=""/>
        <dsp:cNvSpPr/>
      </dsp:nvSpPr>
      <dsp:spPr>
        <a:xfrm>
          <a:off x="0" y="1471227"/>
          <a:ext cx="8707582" cy="9388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Оттягивание пострадавшего от токоведущих частей за сухую одежду. При необходимости прикоснуться к телу пострадавшего надо надеть на руки диэлектрические перчатки или обмотать их сухой тканью. Можно также изолировать себя от земли, встав на сухую доску, резиновый коврик, одежду и т.п.</a:t>
          </a:r>
          <a:endParaRPr lang="ru-RU" sz="1600" kern="1200" dirty="0"/>
        </a:p>
      </dsp:txBody>
      <dsp:txXfrm>
        <a:off x="0" y="1471227"/>
        <a:ext cx="8707582" cy="938892"/>
      </dsp:txXfrm>
    </dsp:sp>
    <dsp:sp modelId="{A5718CA8-BD40-4109-B96D-13CAE42E2F8A}">
      <dsp:nvSpPr>
        <dsp:cNvPr id="0" name=""/>
        <dsp:cNvSpPr/>
      </dsp:nvSpPr>
      <dsp:spPr>
        <a:xfrm>
          <a:off x="0" y="2490692"/>
          <a:ext cx="8707582" cy="4008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Отбрасывание провода от пострадавшего, используя не проводящий электрический ток предмет</a:t>
          </a:r>
          <a:endParaRPr lang="ru-RU" sz="1600" kern="1200" dirty="0"/>
        </a:p>
      </dsp:txBody>
      <dsp:txXfrm>
        <a:off x="0" y="2490692"/>
        <a:ext cx="8707582" cy="400805"/>
      </dsp:txXfrm>
    </dsp:sp>
    <dsp:sp modelId="{627A9A9C-BDDE-4691-B5FC-143E6B954FD4}">
      <dsp:nvSpPr>
        <dsp:cNvPr id="0" name=""/>
        <dsp:cNvSpPr/>
      </dsp:nvSpPr>
      <dsp:spPr>
        <a:xfrm>
          <a:off x="0" y="2855651"/>
          <a:ext cx="8707582" cy="81766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Использование автоматического отключения установки преднамеренным замыканием накоротко и заземлением фаз установки (в высоковольтных установках)</a:t>
          </a:r>
          <a:endParaRPr lang="ru-RU" sz="1600" kern="1200" dirty="0"/>
        </a:p>
      </dsp:txBody>
      <dsp:txXfrm>
        <a:off x="0" y="2855651"/>
        <a:ext cx="8707582" cy="817662"/>
      </dsp:txXfrm>
    </dsp:sp>
    <dsp:sp modelId="{2A248FE5-063B-4CB2-BA41-8DD114F5EFD7}">
      <dsp:nvSpPr>
        <dsp:cNvPr id="0" name=""/>
        <dsp:cNvSpPr/>
      </dsp:nvSpPr>
      <dsp:spPr>
        <a:xfrm>
          <a:off x="0" y="3760448"/>
          <a:ext cx="8707582" cy="3343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Удаление пострадавшего из опасной зоны в место, где будет оказываться дальнейшая помощь.</a:t>
          </a:r>
          <a:endParaRPr lang="ru-RU" sz="1600" kern="1200" dirty="0"/>
        </a:p>
      </dsp:txBody>
      <dsp:txXfrm>
        <a:off x="0" y="3760448"/>
        <a:ext cx="8707582" cy="334334"/>
      </dsp:txXfrm>
    </dsp:sp>
    <dsp:sp modelId="{1C83407A-99CA-4563-9692-8C7522F5DDFA}">
      <dsp:nvSpPr>
        <dsp:cNvPr id="0" name=""/>
        <dsp:cNvSpPr/>
      </dsp:nvSpPr>
      <dsp:spPr>
        <a:xfrm>
          <a:off x="0" y="4098795"/>
          <a:ext cx="8707582" cy="4836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Выявление причины тяжелого состояния пострадавшего, характера повреждения, признаков жизни и смерти</a:t>
          </a:r>
          <a:endParaRPr lang="ru-RU" sz="1600" kern="1200" dirty="0"/>
        </a:p>
      </dsp:txBody>
      <dsp:txXfrm>
        <a:off x="0" y="4098795"/>
        <a:ext cx="8707582" cy="483603"/>
      </dsp:txXfrm>
    </dsp:sp>
    <dsp:sp modelId="{D571A85E-449F-41A3-930A-64FBA3BDC436}">
      <dsp:nvSpPr>
        <dsp:cNvPr id="0" name=""/>
        <dsp:cNvSpPr/>
      </dsp:nvSpPr>
      <dsp:spPr>
        <a:xfrm>
          <a:off x="0" y="4742270"/>
          <a:ext cx="8707582" cy="4836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ru-RU" sz="1600" kern="1200" dirty="0" smtClean="0"/>
            <a:t>Проверка состояния пострадавшего, включая придание его телу соответствующего положения, проверку дыхания, пульса и состояния зрачка, должна производиться быстро – не более 15…20 с.</a:t>
          </a:r>
          <a:endParaRPr lang="ru-RU" sz="1600" kern="1200" dirty="0"/>
        </a:p>
      </dsp:txBody>
      <dsp:txXfrm>
        <a:off x="0" y="4742270"/>
        <a:ext cx="8707582" cy="483603"/>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6C883-F3A2-4F60-8F1E-15B83960A254}">
      <dsp:nvSpPr>
        <dsp:cNvPr id="0" name=""/>
        <dsp:cNvSpPr/>
      </dsp:nvSpPr>
      <dsp:spPr>
        <a:xfrm>
          <a:off x="0" y="793"/>
          <a:ext cx="8265968" cy="9819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Если пострадавший в сознании, но до этого был в обмороке или в состоянии шока, необходимо его удобно уложить на сухую подстилку, накрыть сверху чем-либо из одежды. До прибытия врача, который должен быть вызван немедленно, необходимо обеспечить пострадавшему полный покой, непрерывно наблюдая за его дыханием и пульсом. Ни в коем случае нельзя позволять пострадавшему двигаться, а тем более продолжать работу.</a:t>
          </a:r>
          <a:endParaRPr lang="ru-RU" sz="1200" kern="1200" dirty="0"/>
        </a:p>
      </dsp:txBody>
      <dsp:txXfrm>
        <a:off x="0" y="793"/>
        <a:ext cx="8265968" cy="981972"/>
      </dsp:txXfrm>
    </dsp:sp>
    <dsp:sp modelId="{A2B61B83-F8CE-42A4-AED6-2A75D302FB4C}">
      <dsp:nvSpPr>
        <dsp:cNvPr id="0" name=""/>
        <dsp:cNvSpPr/>
      </dsp:nvSpPr>
      <dsp:spPr>
        <a:xfrm>
          <a:off x="0" y="984367"/>
          <a:ext cx="8265968" cy="759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Если пострадавший находится в бессознательном состоянии, но с сохранившимся устойчивым дыханием и пульсом, то его следует удобно уложить на подстилку, расстегнуть одежду и пояс, обеспечить приток свежего воздуха и принять меры к приведению его в сознание – поднести к носу вату, смоченную нашатырным спиртом, обрызгать лицо холодной водой, растереть и согреть тело. Пострадавшему следует обеспечить полный покой и непрерывное наблюдение за его состоянием до прибытия врача.</a:t>
          </a:r>
          <a:endParaRPr lang="ru-RU" sz="1200" kern="1200" dirty="0"/>
        </a:p>
      </dsp:txBody>
      <dsp:txXfrm>
        <a:off x="0" y="984367"/>
        <a:ext cx="8265968" cy="759041"/>
      </dsp:txXfrm>
    </dsp:sp>
    <dsp:sp modelId="{8C7C0D50-09DF-4A92-88FF-8653297C8067}">
      <dsp:nvSpPr>
        <dsp:cNvPr id="0" name=""/>
        <dsp:cNvSpPr/>
      </dsp:nvSpPr>
      <dsp:spPr>
        <a:xfrm>
          <a:off x="0" y="1745011"/>
          <a:ext cx="8265968" cy="3065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Если пострадавший плохо дышит необходимо делать искусственное дыхание.</a:t>
          </a:r>
          <a:endParaRPr lang="ru-RU" sz="1200" kern="1200" dirty="0"/>
        </a:p>
      </dsp:txBody>
      <dsp:txXfrm>
        <a:off x="0" y="1745011"/>
        <a:ext cx="8265968" cy="306508"/>
      </dsp:txXfrm>
    </dsp:sp>
    <dsp:sp modelId="{70304400-8E3A-419B-9EA8-5DD380AF5AFA}">
      <dsp:nvSpPr>
        <dsp:cNvPr id="0" name=""/>
        <dsp:cNvSpPr/>
      </dsp:nvSpPr>
      <dsp:spPr>
        <a:xfrm>
          <a:off x="0" y="2053122"/>
          <a:ext cx="8265968" cy="59718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При отсутствии признаков жизни надо считать пострадавшего в состоянии клинической смерти и немедленно приступать к его оживлению, т.е. к искусственному дыханию и массажу сердца.</a:t>
          </a:r>
          <a:endParaRPr lang="ru-RU" sz="1200" kern="1200" dirty="0"/>
        </a:p>
      </dsp:txBody>
      <dsp:txXfrm>
        <a:off x="0" y="2053122"/>
        <a:ext cx="8265968" cy="597183"/>
      </dsp:txXfrm>
    </dsp:sp>
    <dsp:sp modelId="{CD604593-9709-4102-931A-8E2169B028A1}">
      <dsp:nvSpPr>
        <dsp:cNvPr id="0" name=""/>
        <dsp:cNvSpPr/>
      </dsp:nvSpPr>
      <dsp:spPr>
        <a:xfrm>
          <a:off x="0" y="2651908"/>
          <a:ext cx="8265968" cy="5370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Попытки оживления эффективны, если с момента остановки сердца прошло не более 4…5 мин.</a:t>
          </a:r>
          <a:endParaRPr lang="ru-RU" sz="1200" kern="1200" dirty="0"/>
        </a:p>
      </dsp:txBody>
      <dsp:txXfrm>
        <a:off x="0" y="2651908"/>
        <a:ext cx="8265968" cy="537082"/>
      </dsp:txXfrm>
    </dsp:sp>
    <dsp:sp modelId="{64632901-DE44-4529-8F1D-A878AC949FB1}">
      <dsp:nvSpPr>
        <dsp:cNvPr id="0" name=""/>
        <dsp:cNvSpPr/>
      </dsp:nvSpPr>
      <dsp:spPr>
        <a:xfrm>
          <a:off x="0" y="3190593"/>
          <a:ext cx="8265968" cy="52223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При искусственном дыхании в одну минуту следует делать 10 – 12 вдуваний взрослому человеку (т.е. через 5…6 с). </a:t>
          </a:r>
          <a:endParaRPr lang="ru-RU" sz="1200" kern="1200" dirty="0"/>
        </a:p>
      </dsp:txBody>
      <dsp:txXfrm>
        <a:off x="0" y="3190593"/>
        <a:ext cx="8265968" cy="522236"/>
      </dsp:txXfrm>
    </dsp:sp>
    <dsp:sp modelId="{38332DF1-7D51-491D-B638-C78B2F22603A}">
      <dsp:nvSpPr>
        <dsp:cNvPr id="0" name=""/>
        <dsp:cNvSpPr/>
      </dsp:nvSpPr>
      <dsp:spPr>
        <a:xfrm>
          <a:off x="0" y="3714431"/>
          <a:ext cx="8265968" cy="759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При массаже сердца надавливание (толчок) на грудину следует повторять примерно 1 раз в секунду. После быстрого толчка руки остаются в достигнутом положении в течение примерно 0,5 с. После этого следует слегка выпрямиться и расслабить руки, не отнимая их от грудины.</a:t>
          </a:r>
          <a:endParaRPr lang="ru-RU" sz="1200" kern="1200" dirty="0"/>
        </a:p>
      </dsp:txBody>
      <dsp:txXfrm>
        <a:off x="0" y="3714431"/>
        <a:ext cx="8265968" cy="759041"/>
      </dsp:txXfrm>
    </dsp:sp>
    <dsp:sp modelId="{E4EC0DA8-7D99-4935-BA6C-0DEFC88A656E}">
      <dsp:nvSpPr>
        <dsp:cNvPr id="0" name=""/>
        <dsp:cNvSpPr/>
      </dsp:nvSpPr>
      <dsp:spPr>
        <a:xfrm>
          <a:off x="0" y="4475075"/>
          <a:ext cx="8265968" cy="759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Если помощь оказывают два человека: после одного глубокого вдувания производится пять надавливаний на грудную клетку. Если после вдувания грудная клетка пострадавшего остается неподвижной, необходимо после двух глубоких вдуваний делать 15 надавливаний. Нельзя производить надавливание на грудину во время вдоха.</a:t>
          </a:r>
          <a:endParaRPr lang="ru-RU" sz="1200" kern="1200" dirty="0"/>
        </a:p>
      </dsp:txBody>
      <dsp:txXfrm>
        <a:off x="0" y="4475075"/>
        <a:ext cx="8265968" cy="759041"/>
      </dsp:txXfrm>
    </dsp:sp>
    <dsp:sp modelId="{0654FFAD-D417-489C-9E48-ED00AEC7BA46}">
      <dsp:nvSpPr>
        <dsp:cNvPr id="0" name=""/>
        <dsp:cNvSpPr/>
      </dsp:nvSpPr>
      <dsp:spPr>
        <a:xfrm>
          <a:off x="0" y="5235719"/>
          <a:ext cx="8265968" cy="759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rtl="0">
            <a:lnSpc>
              <a:spcPct val="90000"/>
            </a:lnSpc>
            <a:spcBef>
              <a:spcPct val="0"/>
            </a:spcBef>
            <a:spcAft>
              <a:spcPct val="35000"/>
            </a:spcAft>
          </a:pPr>
          <a:r>
            <a:rPr lang="ru-RU" sz="1200" kern="1200" dirty="0" smtClean="0"/>
            <a:t>Если помощь оказывает один человек: после двух глубоких вдуваний - 15 надавливаний на грудную клетку и т.д.</a:t>
          </a:r>
          <a:endParaRPr lang="ru-RU" sz="1200" kern="1200" dirty="0"/>
        </a:p>
      </dsp:txBody>
      <dsp:txXfrm>
        <a:off x="0" y="5235719"/>
        <a:ext cx="8265968" cy="759041"/>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A17E9-AA5A-4C8D-9169-73D3786A55C8}">
      <dsp:nvSpPr>
        <dsp:cNvPr id="0" name=""/>
        <dsp:cNvSpPr/>
      </dsp:nvSpPr>
      <dsp:spPr>
        <a:xfrm>
          <a:off x="0" y="2395626"/>
          <a:ext cx="1457311" cy="92905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Причины несчастных случаев </a:t>
          </a:r>
          <a:endParaRPr lang="ru-RU" sz="1400" kern="1200" dirty="0"/>
        </a:p>
      </dsp:txBody>
      <dsp:txXfrm>
        <a:off x="27211" y="2422837"/>
        <a:ext cx="1402889" cy="874629"/>
      </dsp:txXfrm>
    </dsp:sp>
    <dsp:sp modelId="{A2BF3ABA-340F-4EA5-B5D8-3BC9854C8EDC}">
      <dsp:nvSpPr>
        <dsp:cNvPr id="0" name=""/>
        <dsp:cNvSpPr/>
      </dsp:nvSpPr>
      <dsp:spPr>
        <a:xfrm rot="17474396">
          <a:off x="911897" y="2055809"/>
          <a:ext cx="1710497" cy="14378"/>
        </a:xfrm>
        <a:custGeom>
          <a:avLst/>
          <a:gdLst/>
          <a:ahLst/>
          <a:cxnLst/>
          <a:rect l="0" t="0" r="0" b="0"/>
          <a:pathLst>
            <a:path>
              <a:moveTo>
                <a:pt x="0" y="7189"/>
              </a:moveTo>
              <a:lnTo>
                <a:pt x="1710497" y="7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1724383" y="2020236"/>
        <a:ext cx="85524" cy="85524"/>
      </dsp:txXfrm>
    </dsp:sp>
    <dsp:sp modelId="{482AE14C-DB1F-4C3B-89BD-5FA36597166A}">
      <dsp:nvSpPr>
        <dsp:cNvPr id="0" name=""/>
        <dsp:cNvSpPr/>
      </dsp:nvSpPr>
      <dsp:spPr>
        <a:xfrm>
          <a:off x="2076980" y="1028049"/>
          <a:ext cx="1546960"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Технические</a:t>
          </a:r>
          <a:endParaRPr lang="ru-RU" sz="1400" kern="1200" dirty="0"/>
        </a:p>
      </dsp:txBody>
      <dsp:txXfrm>
        <a:off x="2090910" y="1041979"/>
        <a:ext cx="1519100" cy="447732"/>
      </dsp:txXfrm>
    </dsp:sp>
    <dsp:sp modelId="{B9A9BC56-57D1-4D9E-AE9B-171066EF9CBB}">
      <dsp:nvSpPr>
        <dsp:cNvPr id="0" name=""/>
        <dsp:cNvSpPr/>
      </dsp:nvSpPr>
      <dsp:spPr>
        <a:xfrm rot="17483824">
          <a:off x="3274826" y="746902"/>
          <a:ext cx="1099277" cy="14378"/>
        </a:xfrm>
        <a:custGeom>
          <a:avLst/>
          <a:gdLst/>
          <a:ahLst/>
          <a:cxnLst/>
          <a:rect l="0" t="0" r="0" b="0"/>
          <a:pathLst>
            <a:path>
              <a:moveTo>
                <a:pt x="0" y="7189"/>
              </a:moveTo>
              <a:lnTo>
                <a:pt x="1099277"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96983" y="726609"/>
        <a:ext cx="54963" cy="54963"/>
      </dsp:txXfrm>
    </dsp:sp>
    <dsp:sp modelId="{E849B369-45F2-4AD5-9E60-E843DEA4A736}">
      <dsp:nvSpPr>
        <dsp:cNvPr id="0" name=""/>
        <dsp:cNvSpPr/>
      </dsp:nvSpPr>
      <dsp:spPr>
        <a:xfrm>
          <a:off x="4024989" y="4540"/>
          <a:ext cx="4317297"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конструктивные недостатки машин, механизмов, оборудования, инструментов и приспособлений</a:t>
          </a:r>
          <a:endParaRPr lang="ru-RU" sz="1400" kern="1200" dirty="0"/>
        </a:p>
      </dsp:txBody>
      <dsp:txXfrm>
        <a:off x="4038919" y="18470"/>
        <a:ext cx="4289437" cy="447732"/>
      </dsp:txXfrm>
    </dsp:sp>
    <dsp:sp modelId="{1F03A7B0-49CC-4748-8EEA-EE3D0CF03829}">
      <dsp:nvSpPr>
        <dsp:cNvPr id="0" name=""/>
        <dsp:cNvSpPr/>
      </dsp:nvSpPr>
      <dsp:spPr>
        <a:xfrm rot="18604873">
          <a:off x="3513030" y="1020368"/>
          <a:ext cx="622868" cy="14378"/>
        </a:xfrm>
        <a:custGeom>
          <a:avLst/>
          <a:gdLst/>
          <a:ahLst/>
          <a:cxnLst/>
          <a:rect l="0" t="0" r="0" b="0"/>
          <a:pathLst>
            <a:path>
              <a:moveTo>
                <a:pt x="0" y="7189"/>
              </a:moveTo>
              <a:lnTo>
                <a:pt x="622868"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8893" y="1011985"/>
        <a:ext cx="31143" cy="31143"/>
      </dsp:txXfrm>
    </dsp:sp>
    <dsp:sp modelId="{CD668EAC-6570-4F98-B46D-2C816E6FBDFF}">
      <dsp:nvSpPr>
        <dsp:cNvPr id="0" name=""/>
        <dsp:cNvSpPr/>
      </dsp:nvSpPr>
      <dsp:spPr>
        <a:xfrm>
          <a:off x="4024989" y="551472"/>
          <a:ext cx="4317316"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неисправность машин, механизмов, оборудования</a:t>
          </a:r>
          <a:endParaRPr lang="ru-RU" sz="1400" kern="1200" dirty="0"/>
        </a:p>
      </dsp:txBody>
      <dsp:txXfrm>
        <a:off x="4038919" y="565402"/>
        <a:ext cx="4289456" cy="447732"/>
      </dsp:txXfrm>
    </dsp:sp>
    <dsp:sp modelId="{B5BE9DD6-8D8A-421B-9B98-569615802C95}">
      <dsp:nvSpPr>
        <dsp:cNvPr id="0" name=""/>
        <dsp:cNvSpPr/>
      </dsp:nvSpPr>
      <dsp:spPr>
        <a:xfrm rot="596997">
          <a:off x="3620878" y="1293834"/>
          <a:ext cx="407172" cy="14378"/>
        </a:xfrm>
        <a:custGeom>
          <a:avLst/>
          <a:gdLst/>
          <a:ahLst/>
          <a:cxnLst/>
          <a:rect l="0" t="0" r="0" b="0"/>
          <a:pathLst>
            <a:path>
              <a:moveTo>
                <a:pt x="0" y="7189"/>
              </a:moveTo>
              <a:lnTo>
                <a:pt x="407172"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14285" y="1290844"/>
        <a:ext cx="20358" cy="20358"/>
      </dsp:txXfrm>
    </dsp:sp>
    <dsp:sp modelId="{13143678-C889-4DF8-9639-B32A1D4B2461}">
      <dsp:nvSpPr>
        <dsp:cNvPr id="0" name=""/>
        <dsp:cNvSpPr/>
      </dsp:nvSpPr>
      <dsp:spPr>
        <a:xfrm>
          <a:off x="4024989" y="1098404"/>
          <a:ext cx="4255508"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несовершенство технологических процессов</a:t>
          </a:r>
          <a:endParaRPr lang="ru-RU" sz="1400" kern="1200" dirty="0"/>
        </a:p>
      </dsp:txBody>
      <dsp:txXfrm>
        <a:off x="4038919" y="1112334"/>
        <a:ext cx="4227648" cy="447732"/>
      </dsp:txXfrm>
    </dsp:sp>
    <dsp:sp modelId="{EDB33CA8-2AD3-47E2-B2DD-52B19C766FAD}">
      <dsp:nvSpPr>
        <dsp:cNvPr id="0" name=""/>
        <dsp:cNvSpPr/>
      </dsp:nvSpPr>
      <dsp:spPr>
        <a:xfrm rot="3419303">
          <a:off x="3456402" y="1567300"/>
          <a:ext cx="736126" cy="14378"/>
        </a:xfrm>
        <a:custGeom>
          <a:avLst/>
          <a:gdLst/>
          <a:ahLst/>
          <a:cxnLst/>
          <a:rect l="0" t="0" r="0" b="0"/>
          <a:pathLst>
            <a:path>
              <a:moveTo>
                <a:pt x="0" y="7189"/>
              </a:moveTo>
              <a:lnTo>
                <a:pt x="736126"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806062" y="1556086"/>
        <a:ext cx="36806" cy="36806"/>
      </dsp:txXfrm>
    </dsp:sp>
    <dsp:sp modelId="{1CA2F212-8C2D-4DEA-8207-05CF8972CE31}">
      <dsp:nvSpPr>
        <dsp:cNvPr id="0" name=""/>
        <dsp:cNvSpPr/>
      </dsp:nvSpPr>
      <dsp:spPr>
        <a:xfrm>
          <a:off x="4024989" y="1645335"/>
          <a:ext cx="4255508"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неудовлетворительное состояние зданий, сооружений и их элементов</a:t>
          </a:r>
          <a:endParaRPr lang="ru-RU" sz="1400" kern="1200" dirty="0"/>
        </a:p>
      </dsp:txBody>
      <dsp:txXfrm>
        <a:off x="4038919" y="1659265"/>
        <a:ext cx="4227648" cy="447732"/>
      </dsp:txXfrm>
    </dsp:sp>
    <dsp:sp modelId="{9862F75A-0F6C-4C25-8EEC-B210D5DACB53}">
      <dsp:nvSpPr>
        <dsp:cNvPr id="0" name=""/>
        <dsp:cNvSpPr/>
      </dsp:nvSpPr>
      <dsp:spPr>
        <a:xfrm rot="4439743">
          <a:off x="1176285" y="3225925"/>
          <a:ext cx="776001" cy="14378"/>
        </a:xfrm>
        <a:custGeom>
          <a:avLst/>
          <a:gdLst/>
          <a:ahLst/>
          <a:cxnLst/>
          <a:rect l="0" t="0" r="0" b="0"/>
          <a:pathLst>
            <a:path>
              <a:moveTo>
                <a:pt x="0" y="7189"/>
              </a:moveTo>
              <a:lnTo>
                <a:pt x="776001" y="71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1544886" y="3213714"/>
        <a:ext cx="38800" cy="38800"/>
      </dsp:txXfrm>
    </dsp:sp>
    <dsp:sp modelId="{4F8C0303-06FC-4E8F-81DD-954712C2B370}">
      <dsp:nvSpPr>
        <dsp:cNvPr id="0" name=""/>
        <dsp:cNvSpPr/>
      </dsp:nvSpPr>
      <dsp:spPr>
        <a:xfrm>
          <a:off x="1671261" y="3368279"/>
          <a:ext cx="1733459"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Организационные</a:t>
          </a:r>
          <a:endParaRPr lang="ru-RU" sz="1400" kern="1200" dirty="0"/>
        </a:p>
      </dsp:txBody>
      <dsp:txXfrm>
        <a:off x="1685191" y="3382209"/>
        <a:ext cx="1705599" cy="447732"/>
      </dsp:txXfrm>
    </dsp:sp>
    <dsp:sp modelId="{BBD8A7EC-3123-4E80-BEFE-962175A0F564}">
      <dsp:nvSpPr>
        <dsp:cNvPr id="0" name=""/>
        <dsp:cNvSpPr/>
      </dsp:nvSpPr>
      <dsp:spPr>
        <a:xfrm rot="18232302">
          <a:off x="3088457" y="3005685"/>
          <a:ext cx="1428907" cy="14378"/>
        </a:xfrm>
        <a:custGeom>
          <a:avLst/>
          <a:gdLst/>
          <a:ahLst/>
          <a:cxnLst/>
          <a:rect l="0" t="0" r="0" b="0"/>
          <a:pathLst>
            <a:path>
              <a:moveTo>
                <a:pt x="0" y="7189"/>
              </a:moveTo>
              <a:lnTo>
                <a:pt x="1428907"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67188" y="2977151"/>
        <a:ext cx="71445" cy="71445"/>
      </dsp:txXfrm>
    </dsp:sp>
    <dsp:sp modelId="{D1972D3D-4AA9-4874-9A89-3CF5E08D5EDA}">
      <dsp:nvSpPr>
        <dsp:cNvPr id="0" name=""/>
        <dsp:cNvSpPr/>
      </dsp:nvSpPr>
      <dsp:spPr>
        <a:xfrm>
          <a:off x="4201101" y="2181875"/>
          <a:ext cx="4122028"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нарушение технологии выполнения работ</a:t>
          </a:r>
          <a:endParaRPr lang="ru-RU" sz="1400" kern="1200" dirty="0"/>
        </a:p>
      </dsp:txBody>
      <dsp:txXfrm>
        <a:off x="4215031" y="2195805"/>
        <a:ext cx="4094168" cy="447732"/>
      </dsp:txXfrm>
    </dsp:sp>
    <dsp:sp modelId="{E740935A-437C-441F-A36E-D4F2788EAACD}">
      <dsp:nvSpPr>
        <dsp:cNvPr id="0" name=""/>
        <dsp:cNvSpPr/>
      </dsp:nvSpPr>
      <dsp:spPr>
        <a:xfrm rot="19323269">
          <a:off x="3296583" y="3284346"/>
          <a:ext cx="1023042" cy="14378"/>
        </a:xfrm>
        <a:custGeom>
          <a:avLst/>
          <a:gdLst/>
          <a:ahLst/>
          <a:cxnLst/>
          <a:rect l="0" t="0" r="0" b="0"/>
          <a:pathLst>
            <a:path>
              <a:moveTo>
                <a:pt x="0" y="7189"/>
              </a:moveTo>
              <a:lnTo>
                <a:pt x="1023042"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82528" y="3265959"/>
        <a:ext cx="51152" cy="51152"/>
      </dsp:txXfrm>
    </dsp:sp>
    <dsp:sp modelId="{CA9FB741-D2D3-4B47-9BDF-E71BE5149434}">
      <dsp:nvSpPr>
        <dsp:cNvPr id="0" name=""/>
        <dsp:cNvSpPr/>
      </dsp:nvSpPr>
      <dsp:spPr>
        <a:xfrm>
          <a:off x="4211488" y="2739199"/>
          <a:ext cx="4038895"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нарушение правил дорожного движения</a:t>
          </a:r>
          <a:endParaRPr lang="ru-RU" sz="1400" kern="1200" dirty="0"/>
        </a:p>
      </dsp:txBody>
      <dsp:txXfrm>
        <a:off x="4225418" y="2753129"/>
        <a:ext cx="4011035" cy="447732"/>
      </dsp:txXfrm>
    </dsp:sp>
    <dsp:sp modelId="{BE41C858-9F56-4828-B19F-37B4A64DD5DB}">
      <dsp:nvSpPr>
        <dsp:cNvPr id="0" name=""/>
        <dsp:cNvSpPr/>
      </dsp:nvSpPr>
      <dsp:spPr>
        <a:xfrm rot="21251153">
          <a:off x="3402635" y="3557812"/>
          <a:ext cx="810938" cy="14378"/>
        </a:xfrm>
        <a:custGeom>
          <a:avLst/>
          <a:gdLst/>
          <a:ahLst/>
          <a:cxnLst/>
          <a:rect l="0" t="0" r="0" b="0"/>
          <a:pathLst>
            <a:path>
              <a:moveTo>
                <a:pt x="0" y="7189"/>
              </a:moveTo>
              <a:lnTo>
                <a:pt x="810938"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87831" y="3544728"/>
        <a:ext cx="40546" cy="40546"/>
      </dsp:txXfrm>
    </dsp:sp>
    <dsp:sp modelId="{02363EFF-65A9-46F9-AB97-0CC6D5D83C79}">
      <dsp:nvSpPr>
        <dsp:cNvPr id="0" name=""/>
        <dsp:cNvSpPr/>
      </dsp:nvSpPr>
      <dsp:spPr>
        <a:xfrm>
          <a:off x="4211488" y="3286130"/>
          <a:ext cx="4101235"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неудовлетворительная организация работ</a:t>
          </a:r>
          <a:endParaRPr lang="ru-RU" sz="1400" kern="1200" dirty="0"/>
        </a:p>
      </dsp:txBody>
      <dsp:txXfrm>
        <a:off x="4225418" y="3300060"/>
        <a:ext cx="4073375" cy="447732"/>
      </dsp:txXfrm>
    </dsp:sp>
    <dsp:sp modelId="{955A272A-E0AD-4838-8C0B-27320EF67F52}">
      <dsp:nvSpPr>
        <dsp:cNvPr id="0" name=""/>
        <dsp:cNvSpPr/>
      </dsp:nvSpPr>
      <dsp:spPr>
        <a:xfrm rot="1796788">
          <a:off x="3342568" y="3831278"/>
          <a:ext cx="931072" cy="14378"/>
        </a:xfrm>
        <a:custGeom>
          <a:avLst/>
          <a:gdLst/>
          <a:ahLst/>
          <a:cxnLst/>
          <a:rect l="0" t="0" r="0" b="0"/>
          <a:pathLst>
            <a:path>
              <a:moveTo>
                <a:pt x="0" y="7189"/>
              </a:moveTo>
              <a:lnTo>
                <a:pt x="931072"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84827" y="3815190"/>
        <a:ext cx="46553" cy="46553"/>
      </dsp:txXfrm>
    </dsp:sp>
    <dsp:sp modelId="{616C8C4A-5BCA-4145-9BF8-5110BAD2E30A}">
      <dsp:nvSpPr>
        <dsp:cNvPr id="0" name=""/>
        <dsp:cNvSpPr/>
      </dsp:nvSpPr>
      <dsp:spPr>
        <a:xfrm>
          <a:off x="4211488" y="3833062"/>
          <a:ext cx="4059688"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недостатки в обучении и инструктировании работающих безопасности труда</a:t>
          </a:r>
          <a:endParaRPr lang="ru-RU" sz="1400" kern="1200" dirty="0"/>
        </a:p>
      </dsp:txBody>
      <dsp:txXfrm>
        <a:off x="4225418" y="3846992"/>
        <a:ext cx="4031828" cy="447732"/>
      </dsp:txXfrm>
    </dsp:sp>
    <dsp:sp modelId="{5AD4307A-77AF-4D07-926B-333245BBD286}">
      <dsp:nvSpPr>
        <dsp:cNvPr id="0" name=""/>
        <dsp:cNvSpPr/>
      </dsp:nvSpPr>
      <dsp:spPr>
        <a:xfrm rot="3085814">
          <a:off x="3161104" y="4104744"/>
          <a:ext cx="1294000" cy="14378"/>
        </a:xfrm>
        <a:custGeom>
          <a:avLst/>
          <a:gdLst/>
          <a:ahLst/>
          <a:cxnLst/>
          <a:rect l="0" t="0" r="0" b="0"/>
          <a:pathLst>
            <a:path>
              <a:moveTo>
                <a:pt x="0" y="7189"/>
              </a:moveTo>
              <a:lnTo>
                <a:pt x="1294000"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775754" y="4079583"/>
        <a:ext cx="64700" cy="64700"/>
      </dsp:txXfrm>
    </dsp:sp>
    <dsp:sp modelId="{84F34318-8078-4A8D-A587-66E50146AD19}">
      <dsp:nvSpPr>
        <dsp:cNvPr id="0" name=""/>
        <dsp:cNvSpPr/>
      </dsp:nvSpPr>
      <dsp:spPr>
        <a:xfrm>
          <a:off x="4211488" y="4379994"/>
          <a:ext cx="3997318"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использование работающих не по специальности</a:t>
          </a:r>
          <a:endParaRPr lang="ru-RU" sz="1400" kern="1200" dirty="0"/>
        </a:p>
      </dsp:txBody>
      <dsp:txXfrm>
        <a:off x="4225418" y="4393924"/>
        <a:ext cx="3969458" cy="447732"/>
      </dsp:txXfrm>
    </dsp:sp>
    <dsp:sp modelId="{6A14954E-3E00-4EE7-9B66-A0DC2B3EA039}">
      <dsp:nvSpPr>
        <dsp:cNvPr id="0" name=""/>
        <dsp:cNvSpPr/>
      </dsp:nvSpPr>
      <dsp:spPr>
        <a:xfrm rot="3758014">
          <a:off x="2930572" y="4378210"/>
          <a:ext cx="1755063" cy="14378"/>
        </a:xfrm>
        <a:custGeom>
          <a:avLst/>
          <a:gdLst/>
          <a:ahLst/>
          <a:cxnLst/>
          <a:rect l="0" t="0" r="0" b="0"/>
          <a:pathLst>
            <a:path>
              <a:moveTo>
                <a:pt x="0" y="7189"/>
              </a:moveTo>
              <a:lnTo>
                <a:pt x="1755063"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p>
      </dsp:txBody>
      <dsp:txXfrm>
        <a:off x="3764228" y="4341522"/>
        <a:ext cx="87753" cy="87753"/>
      </dsp:txXfrm>
    </dsp:sp>
    <dsp:sp modelId="{385479AB-B35E-4CF3-B799-4FEFF27EDC20}">
      <dsp:nvSpPr>
        <dsp:cNvPr id="0" name=""/>
        <dsp:cNvSpPr/>
      </dsp:nvSpPr>
      <dsp:spPr>
        <a:xfrm>
          <a:off x="4211488" y="4926925"/>
          <a:ext cx="4184369"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нарушение трудовой дисциплины</a:t>
          </a:r>
          <a:endParaRPr lang="ru-RU" sz="1400" kern="1200" dirty="0"/>
        </a:p>
      </dsp:txBody>
      <dsp:txXfrm>
        <a:off x="4225418" y="4940855"/>
        <a:ext cx="4156509" cy="447732"/>
      </dsp:txXfrm>
    </dsp:sp>
    <dsp:sp modelId="{9D9DF0EC-87AB-4B29-938B-69C21224AA1A}">
      <dsp:nvSpPr>
        <dsp:cNvPr id="0" name=""/>
        <dsp:cNvSpPr/>
      </dsp:nvSpPr>
      <dsp:spPr>
        <a:xfrm rot="4142119">
          <a:off x="2680681" y="4651675"/>
          <a:ext cx="2254845" cy="14378"/>
        </a:xfrm>
        <a:custGeom>
          <a:avLst/>
          <a:gdLst/>
          <a:ahLst/>
          <a:cxnLst/>
          <a:rect l="0" t="0" r="0" b="0"/>
          <a:pathLst>
            <a:path>
              <a:moveTo>
                <a:pt x="0" y="7189"/>
              </a:moveTo>
              <a:lnTo>
                <a:pt x="2254845" y="71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ru-RU" sz="800" kern="1200"/>
        </a:p>
      </dsp:txBody>
      <dsp:txXfrm>
        <a:off x="3751733" y="4602493"/>
        <a:ext cx="112742" cy="112742"/>
      </dsp:txXfrm>
    </dsp:sp>
    <dsp:sp modelId="{CD23BEB5-4553-40C9-A70F-DDD12E325DCD}">
      <dsp:nvSpPr>
        <dsp:cNvPr id="0" name=""/>
        <dsp:cNvSpPr/>
      </dsp:nvSpPr>
      <dsp:spPr>
        <a:xfrm>
          <a:off x="4211488" y="5473857"/>
          <a:ext cx="3739167" cy="4755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ru-RU" sz="1400" kern="1200" dirty="0" smtClean="0"/>
            <a:t>личный фактор </a:t>
          </a:r>
          <a:endParaRPr lang="ru-RU" sz="1400" kern="1200" dirty="0"/>
        </a:p>
      </dsp:txBody>
      <dsp:txXfrm>
        <a:off x="4225418" y="5487787"/>
        <a:ext cx="3711307" cy="4477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CA25E-0780-4743-80C4-19510D21E65C}">
      <dsp:nvSpPr>
        <dsp:cNvPr id="0" name=""/>
        <dsp:cNvSpPr/>
      </dsp:nvSpPr>
      <dsp:spPr>
        <a:xfrm>
          <a:off x="0" y="72655"/>
          <a:ext cx="8686800" cy="949679"/>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рабочее место, соответствующее требованиям охраны труда; </a:t>
          </a:r>
          <a:endParaRPr lang="ru-RU" sz="1700" kern="1200" dirty="0"/>
        </a:p>
      </dsp:txBody>
      <dsp:txXfrm>
        <a:off x="46360" y="119015"/>
        <a:ext cx="8594080" cy="856959"/>
      </dsp:txXfrm>
    </dsp:sp>
    <dsp:sp modelId="{88A502CF-4BE6-4861-AA65-774AE592B1BB}">
      <dsp:nvSpPr>
        <dsp:cNvPr id="0" name=""/>
        <dsp:cNvSpPr/>
      </dsp:nvSpPr>
      <dsp:spPr>
        <a:xfrm>
          <a:off x="0" y="1071294"/>
          <a:ext cx="8686800" cy="949679"/>
        </a:xfrm>
        <a:prstGeom prst="round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обязательное социальное страхование от несчастных случаев на производстве и профессиональных заболеваний; </a:t>
          </a:r>
          <a:endParaRPr lang="ru-RU" sz="1700" kern="1200" dirty="0"/>
        </a:p>
      </dsp:txBody>
      <dsp:txXfrm>
        <a:off x="46360" y="1117654"/>
        <a:ext cx="8594080" cy="856959"/>
      </dsp:txXfrm>
    </dsp:sp>
    <dsp:sp modelId="{89BD1008-5608-4F8B-8907-1DACE9751F87}">
      <dsp:nvSpPr>
        <dsp:cNvPr id="0" name=""/>
        <dsp:cNvSpPr/>
      </dsp:nvSpPr>
      <dsp:spPr>
        <a:xfrm>
          <a:off x="0" y="2069934"/>
          <a:ext cx="8686800" cy="949679"/>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получение достоверной информации от работодателя об условиях и охране труда на рабочем месте, о существующих  рисках повреждения здоровья, о мерах по защите от воздействия вредных и опасных производственных факторов; </a:t>
          </a:r>
          <a:endParaRPr lang="ru-RU" sz="1700" kern="1200" dirty="0"/>
        </a:p>
      </dsp:txBody>
      <dsp:txXfrm>
        <a:off x="46360" y="2116294"/>
        <a:ext cx="8594080" cy="856959"/>
      </dsp:txXfrm>
    </dsp:sp>
    <dsp:sp modelId="{985529E9-E9BE-40F2-A349-4F2638EB2BFB}">
      <dsp:nvSpPr>
        <dsp:cNvPr id="0" name=""/>
        <dsp:cNvSpPr/>
      </dsp:nvSpPr>
      <dsp:spPr>
        <a:xfrm>
          <a:off x="0" y="3068573"/>
          <a:ext cx="8686800" cy="949679"/>
        </a:xfrm>
        <a:prstGeom prst="round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отказ от выполнения работ в случае возникновения опасности для его жизни и здоровья вследствие нарушения требований охраны труда; </a:t>
          </a:r>
          <a:endParaRPr lang="ru-RU" sz="1700" kern="1200" dirty="0"/>
        </a:p>
      </dsp:txBody>
      <dsp:txXfrm>
        <a:off x="46360" y="3114933"/>
        <a:ext cx="8594080" cy="856959"/>
      </dsp:txXfrm>
    </dsp:sp>
    <dsp:sp modelId="{3512EB70-E0C8-4D0D-82D6-529044542B1C}">
      <dsp:nvSpPr>
        <dsp:cNvPr id="0" name=""/>
        <dsp:cNvSpPr/>
      </dsp:nvSpPr>
      <dsp:spPr>
        <a:xfrm>
          <a:off x="0" y="4067213"/>
          <a:ext cx="8686800" cy="949679"/>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ru-RU" sz="1700" kern="1200" dirty="0" smtClean="0"/>
            <a:t>обеспечение средствами индивидуальной и коллективной защиты за счет средств работодателя; </a:t>
          </a:r>
          <a:endParaRPr lang="ru-RU" sz="1700" kern="1200" dirty="0"/>
        </a:p>
      </dsp:txBody>
      <dsp:txXfrm>
        <a:off x="46360" y="4113573"/>
        <a:ext cx="8594080" cy="856959"/>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476EA-3573-45C5-B18A-B0EA056D21C4}">
      <dsp:nvSpPr>
        <dsp:cNvPr id="0" name=""/>
        <dsp:cNvSpPr/>
      </dsp:nvSpPr>
      <dsp:spPr>
        <a:xfrm>
          <a:off x="3033007" y="1736813"/>
          <a:ext cx="1932706" cy="1238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Несчастный случай на производстве</a:t>
          </a:r>
          <a:endParaRPr lang="ru-RU" sz="1600" kern="1200" dirty="0"/>
        </a:p>
      </dsp:txBody>
      <dsp:txXfrm>
        <a:off x="3316045" y="1918125"/>
        <a:ext cx="1366630" cy="875449"/>
      </dsp:txXfrm>
    </dsp:sp>
    <dsp:sp modelId="{BBDC1870-4F26-477B-83BF-B70179503393}">
      <dsp:nvSpPr>
        <dsp:cNvPr id="0" name=""/>
        <dsp:cNvSpPr/>
      </dsp:nvSpPr>
      <dsp:spPr>
        <a:xfrm rot="16200000">
          <a:off x="3867848" y="1285649"/>
          <a:ext cx="263023" cy="420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3907302" y="1409292"/>
        <a:ext cx="184116" cy="252566"/>
      </dsp:txXfrm>
    </dsp:sp>
    <dsp:sp modelId="{7315F29E-0854-4F7A-954B-22E879BFB918}">
      <dsp:nvSpPr>
        <dsp:cNvPr id="0" name=""/>
        <dsp:cNvSpPr/>
      </dsp:nvSpPr>
      <dsp:spPr>
        <a:xfrm>
          <a:off x="2357594" y="2469"/>
          <a:ext cx="3283531" cy="1238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термические поражения, полученные от воздействия высоких либо низких температур</a:t>
          </a:r>
          <a:endParaRPr lang="ru-RU" sz="1600" kern="1200" dirty="0"/>
        </a:p>
      </dsp:txBody>
      <dsp:txXfrm>
        <a:off x="2838456" y="183781"/>
        <a:ext cx="2321807" cy="875449"/>
      </dsp:txXfrm>
    </dsp:sp>
    <dsp:sp modelId="{A96D70A7-F4AD-44FB-A5FB-CD3BDCC9E048}">
      <dsp:nvSpPr>
        <dsp:cNvPr id="0" name=""/>
        <dsp:cNvSpPr/>
      </dsp:nvSpPr>
      <dsp:spPr>
        <a:xfrm rot="20672623">
          <a:off x="5068627" y="1783839"/>
          <a:ext cx="476537" cy="420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5070911" y="1884855"/>
        <a:ext cx="350254" cy="252566"/>
      </dsp:txXfrm>
    </dsp:sp>
    <dsp:sp modelId="{53A6CC2E-190F-46A8-A4BB-023A51CA0500}">
      <dsp:nvSpPr>
        <dsp:cNvPr id="0" name=""/>
        <dsp:cNvSpPr/>
      </dsp:nvSpPr>
      <dsp:spPr>
        <a:xfrm>
          <a:off x="5632874" y="973546"/>
          <a:ext cx="2253825" cy="1238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травмы тела, нанесенные как механизмами, так и другими лицами</a:t>
          </a:r>
          <a:endParaRPr lang="ru-RU" sz="1600" kern="1200" dirty="0"/>
        </a:p>
      </dsp:txBody>
      <dsp:txXfrm>
        <a:off x="5962939" y="1154858"/>
        <a:ext cx="1593695" cy="875449"/>
      </dsp:txXfrm>
    </dsp:sp>
    <dsp:sp modelId="{1C627434-8C0A-4B22-AB0D-2F9F94AD775F}">
      <dsp:nvSpPr>
        <dsp:cNvPr id="0" name=""/>
        <dsp:cNvSpPr/>
      </dsp:nvSpPr>
      <dsp:spPr>
        <a:xfrm rot="1211976">
          <a:off x="4963296" y="2564609"/>
          <a:ext cx="351052" cy="420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4966535" y="2630616"/>
        <a:ext cx="245736" cy="252566"/>
      </dsp:txXfrm>
    </dsp:sp>
    <dsp:sp modelId="{5778705E-E55E-4F52-8BDF-4F072CBFCFB5}">
      <dsp:nvSpPr>
        <dsp:cNvPr id="0" name=""/>
        <dsp:cNvSpPr/>
      </dsp:nvSpPr>
      <dsp:spPr>
        <a:xfrm>
          <a:off x="5276160" y="2614380"/>
          <a:ext cx="2216819" cy="1238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укусы или раны, нанесенные насекомыми и животными</a:t>
          </a:r>
          <a:endParaRPr lang="ru-RU" sz="1600" kern="1200" dirty="0"/>
        </a:p>
      </dsp:txBody>
      <dsp:txXfrm>
        <a:off x="5600806" y="2795692"/>
        <a:ext cx="1567527" cy="875449"/>
      </dsp:txXfrm>
    </dsp:sp>
    <dsp:sp modelId="{9226F87E-8A89-40E2-A248-A7011045FEBB}">
      <dsp:nvSpPr>
        <dsp:cNvPr id="0" name=""/>
        <dsp:cNvSpPr/>
      </dsp:nvSpPr>
      <dsp:spPr>
        <a:xfrm rot="5400000">
          <a:off x="3867848" y="3005105"/>
          <a:ext cx="263023" cy="420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a:off x="3907302" y="3049841"/>
        <a:ext cx="184116" cy="252566"/>
      </dsp:txXfrm>
    </dsp:sp>
    <dsp:sp modelId="{858D8524-3B24-451A-9B43-C8BD1FAAF51F}">
      <dsp:nvSpPr>
        <dsp:cNvPr id="0" name=""/>
        <dsp:cNvSpPr/>
      </dsp:nvSpPr>
      <dsp:spPr>
        <a:xfrm>
          <a:off x="2579859" y="3471157"/>
          <a:ext cx="2839001" cy="1238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травмы, полученные при взрывах, обрушениях зданий, стихийных бедствиях</a:t>
          </a:r>
          <a:endParaRPr lang="ru-RU" sz="1600" kern="1200" dirty="0"/>
        </a:p>
      </dsp:txBody>
      <dsp:txXfrm>
        <a:off x="2995621" y="3652469"/>
        <a:ext cx="2007477" cy="875449"/>
      </dsp:txXfrm>
    </dsp:sp>
    <dsp:sp modelId="{0050855A-9EB2-492D-9047-2C0707DFD62D}">
      <dsp:nvSpPr>
        <dsp:cNvPr id="0" name=""/>
        <dsp:cNvSpPr/>
      </dsp:nvSpPr>
      <dsp:spPr>
        <a:xfrm rot="9654948">
          <a:off x="2730009" y="2531419"/>
          <a:ext cx="307063" cy="420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2819597" y="2600549"/>
        <a:ext cx="214944" cy="252566"/>
      </dsp:txXfrm>
    </dsp:sp>
    <dsp:sp modelId="{65B347DF-7A43-4547-803A-145663B2E1FD}">
      <dsp:nvSpPr>
        <dsp:cNvPr id="0" name=""/>
        <dsp:cNvSpPr/>
      </dsp:nvSpPr>
      <dsp:spPr>
        <a:xfrm>
          <a:off x="344048" y="2572813"/>
          <a:ext cx="2477867" cy="123807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поражения от электричества или излучения</a:t>
          </a:r>
          <a:endParaRPr lang="ru-RU" sz="1600" kern="1200" dirty="0"/>
        </a:p>
      </dsp:txBody>
      <dsp:txXfrm>
        <a:off x="706923" y="2754125"/>
        <a:ext cx="1752117" cy="875449"/>
      </dsp:txXfrm>
    </dsp:sp>
    <dsp:sp modelId="{6037CDB5-4293-444D-A7DD-1FFBE18DEE5F}">
      <dsp:nvSpPr>
        <dsp:cNvPr id="0" name=""/>
        <dsp:cNvSpPr/>
      </dsp:nvSpPr>
      <dsp:spPr>
        <a:xfrm rot="11909394">
          <a:off x="2508403" y="1724336"/>
          <a:ext cx="463718" cy="4209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ru-RU" sz="1800" kern="1200"/>
        </a:p>
      </dsp:txBody>
      <dsp:txXfrm rot="10800000">
        <a:off x="2631427" y="1828550"/>
        <a:ext cx="337435" cy="252566"/>
      </dsp:txXfrm>
    </dsp:sp>
    <dsp:sp modelId="{E692ED36-1C0B-45F1-994C-50BA54EA52E7}">
      <dsp:nvSpPr>
        <dsp:cNvPr id="0" name=""/>
        <dsp:cNvSpPr/>
      </dsp:nvSpPr>
      <dsp:spPr>
        <a:xfrm>
          <a:off x="180066" y="883084"/>
          <a:ext cx="2327837" cy="11696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другие травмы, которые получены от действия внешних факторов</a:t>
          </a:r>
          <a:endParaRPr lang="ru-RU" sz="1600" kern="1200" dirty="0"/>
        </a:p>
      </dsp:txBody>
      <dsp:txXfrm>
        <a:off x="520970" y="1054371"/>
        <a:ext cx="1646029" cy="827046"/>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23C10-D6AD-45B1-B85F-2E85BA2121BF}">
      <dsp:nvSpPr>
        <dsp:cNvPr id="0" name=""/>
        <dsp:cNvSpPr/>
      </dsp:nvSpPr>
      <dsp:spPr>
        <a:xfrm>
          <a:off x="6133246" y="2432948"/>
          <a:ext cx="91440" cy="1333464"/>
        </a:xfrm>
        <a:custGeom>
          <a:avLst/>
          <a:gdLst/>
          <a:ahLst/>
          <a:cxnLst/>
          <a:rect l="0" t="0" r="0" b="0"/>
          <a:pathLst>
            <a:path>
              <a:moveTo>
                <a:pt x="45720" y="0"/>
              </a:moveTo>
              <a:lnTo>
                <a:pt x="45720" y="1333464"/>
              </a:lnTo>
              <a:lnTo>
                <a:pt x="47744" y="13334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5706B1-11F8-4738-9EA1-56CBC217F839}">
      <dsp:nvSpPr>
        <dsp:cNvPr id="0" name=""/>
        <dsp:cNvSpPr/>
      </dsp:nvSpPr>
      <dsp:spPr>
        <a:xfrm>
          <a:off x="5823649" y="2432948"/>
          <a:ext cx="355317" cy="1333464"/>
        </a:xfrm>
        <a:custGeom>
          <a:avLst/>
          <a:gdLst/>
          <a:ahLst/>
          <a:cxnLst/>
          <a:rect l="0" t="0" r="0" b="0"/>
          <a:pathLst>
            <a:path>
              <a:moveTo>
                <a:pt x="355317" y="0"/>
              </a:moveTo>
              <a:lnTo>
                <a:pt x="355317" y="1333464"/>
              </a:lnTo>
              <a:lnTo>
                <a:pt x="0" y="13334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BBF7C2-7C73-4BAF-88B0-0FAB67D98B7F}">
      <dsp:nvSpPr>
        <dsp:cNvPr id="0" name=""/>
        <dsp:cNvSpPr/>
      </dsp:nvSpPr>
      <dsp:spPr>
        <a:xfrm>
          <a:off x="3922573" y="1037749"/>
          <a:ext cx="1405579" cy="969792"/>
        </a:xfrm>
        <a:custGeom>
          <a:avLst/>
          <a:gdLst/>
          <a:ahLst/>
          <a:cxnLst/>
          <a:rect l="0" t="0" r="0" b="0"/>
          <a:pathLst>
            <a:path>
              <a:moveTo>
                <a:pt x="0" y="0"/>
              </a:moveTo>
              <a:lnTo>
                <a:pt x="0" y="969792"/>
              </a:lnTo>
              <a:lnTo>
                <a:pt x="1405579" y="9697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2B0110-2489-4940-B156-D13CBDC25B70}">
      <dsp:nvSpPr>
        <dsp:cNvPr id="0" name=""/>
        <dsp:cNvSpPr/>
      </dsp:nvSpPr>
      <dsp:spPr>
        <a:xfrm>
          <a:off x="1520690" y="2297864"/>
          <a:ext cx="542360" cy="1468548"/>
        </a:xfrm>
        <a:custGeom>
          <a:avLst/>
          <a:gdLst/>
          <a:ahLst/>
          <a:cxnLst/>
          <a:rect l="0" t="0" r="0" b="0"/>
          <a:pathLst>
            <a:path>
              <a:moveTo>
                <a:pt x="0" y="0"/>
              </a:moveTo>
              <a:lnTo>
                <a:pt x="0" y="1468548"/>
              </a:lnTo>
              <a:lnTo>
                <a:pt x="542360" y="14685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8CBA4A-6508-4D15-9152-655DEABA1EF8}">
      <dsp:nvSpPr>
        <dsp:cNvPr id="0" name=""/>
        <dsp:cNvSpPr/>
      </dsp:nvSpPr>
      <dsp:spPr>
        <a:xfrm>
          <a:off x="1520690" y="2297864"/>
          <a:ext cx="185018" cy="1468548"/>
        </a:xfrm>
        <a:custGeom>
          <a:avLst/>
          <a:gdLst/>
          <a:ahLst/>
          <a:cxnLst/>
          <a:rect l="0" t="0" r="0" b="0"/>
          <a:pathLst>
            <a:path>
              <a:moveTo>
                <a:pt x="0" y="0"/>
              </a:moveTo>
              <a:lnTo>
                <a:pt x="185018" y="146854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36E4FF-3319-48B4-9977-16DFD90E1F16}">
      <dsp:nvSpPr>
        <dsp:cNvPr id="0" name=""/>
        <dsp:cNvSpPr/>
      </dsp:nvSpPr>
      <dsp:spPr>
        <a:xfrm>
          <a:off x="2371504" y="1037749"/>
          <a:ext cx="1551068" cy="834708"/>
        </a:xfrm>
        <a:custGeom>
          <a:avLst/>
          <a:gdLst/>
          <a:ahLst/>
          <a:cxnLst/>
          <a:rect l="0" t="0" r="0" b="0"/>
          <a:pathLst>
            <a:path>
              <a:moveTo>
                <a:pt x="1551068" y="0"/>
              </a:moveTo>
              <a:lnTo>
                <a:pt x="1551068" y="834708"/>
              </a:lnTo>
              <a:lnTo>
                <a:pt x="0" y="834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CD2F80-6925-423A-90B7-6BBDEA2A607E}">
      <dsp:nvSpPr>
        <dsp:cNvPr id="0" name=""/>
        <dsp:cNvSpPr/>
      </dsp:nvSpPr>
      <dsp:spPr>
        <a:xfrm>
          <a:off x="3071758" y="186934"/>
          <a:ext cx="1701628" cy="850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Несчастные случаи</a:t>
          </a:r>
          <a:endParaRPr lang="ru-RU" sz="2100" kern="1200" dirty="0"/>
        </a:p>
      </dsp:txBody>
      <dsp:txXfrm>
        <a:off x="3071758" y="186934"/>
        <a:ext cx="1701628" cy="850814"/>
      </dsp:txXfrm>
    </dsp:sp>
    <dsp:sp modelId="{EC1C2BA3-B790-46CD-AA45-5FDB52C780AA}">
      <dsp:nvSpPr>
        <dsp:cNvPr id="0" name=""/>
        <dsp:cNvSpPr/>
      </dsp:nvSpPr>
      <dsp:spPr>
        <a:xfrm>
          <a:off x="669875" y="1447050"/>
          <a:ext cx="1701628" cy="850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По числу пострадавших</a:t>
          </a:r>
          <a:endParaRPr lang="ru-RU" sz="2100" kern="1200" dirty="0"/>
        </a:p>
      </dsp:txBody>
      <dsp:txXfrm>
        <a:off x="669875" y="1447050"/>
        <a:ext cx="1701628" cy="850814"/>
      </dsp:txXfrm>
    </dsp:sp>
    <dsp:sp modelId="{14827927-78AA-47BE-80D8-4234B5FFA5A8}">
      <dsp:nvSpPr>
        <dsp:cNvPr id="0" name=""/>
        <dsp:cNvSpPr/>
      </dsp:nvSpPr>
      <dsp:spPr>
        <a:xfrm>
          <a:off x="4079" y="3341005"/>
          <a:ext cx="1701628" cy="850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одиночные</a:t>
          </a:r>
          <a:endParaRPr lang="ru-RU" sz="2100" kern="1200" dirty="0"/>
        </a:p>
      </dsp:txBody>
      <dsp:txXfrm>
        <a:off x="4079" y="3341005"/>
        <a:ext cx="1701628" cy="850814"/>
      </dsp:txXfrm>
    </dsp:sp>
    <dsp:sp modelId="{5E019E07-C73A-44A0-9B0D-8F79ABD08540}">
      <dsp:nvSpPr>
        <dsp:cNvPr id="0" name=""/>
        <dsp:cNvSpPr/>
      </dsp:nvSpPr>
      <dsp:spPr>
        <a:xfrm>
          <a:off x="2063050" y="3341005"/>
          <a:ext cx="1701628" cy="850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групповые</a:t>
          </a:r>
          <a:endParaRPr lang="ru-RU" sz="2100" kern="1200" dirty="0"/>
        </a:p>
      </dsp:txBody>
      <dsp:txXfrm>
        <a:off x="2063050" y="3341005"/>
        <a:ext cx="1701628" cy="850814"/>
      </dsp:txXfrm>
    </dsp:sp>
    <dsp:sp modelId="{D4D2D3A7-E4C7-44A1-8A92-2064E524890B}">
      <dsp:nvSpPr>
        <dsp:cNvPr id="0" name=""/>
        <dsp:cNvSpPr/>
      </dsp:nvSpPr>
      <dsp:spPr>
        <a:xfrm>
          <a:off x="5328152" y="1582134"/>
          <a:ext cx="1701628" cy="850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По степени тяжести</a:t>
          </a:r>
          <a:endParaRPr lang="ru-RU" sz="2100" kern="1200" dirty="0"/>
        </a:p>
      </dsp:txBody>
      <dsp:txXfrm>
        <a:off x="5328152" y="1582134"/>
        <a:ext cx="1701628" cy="850814"/>
      </dsp:txXfrm>
    </dsp:sp>
    <dsp:sp modelId="{D755FCBD-D7FF-4B42-9B01-02E1680DB870}">
      <dsp:nvSpPr>
        <dsp:cNvPr id="0" name=""/>
        <dsp:cNvSpPr/>
      </dsp:nvSpPr>
      <dsp:spPr>
        <a:xfrm>
          <a:off x="4122021" y="3341005"/>
          <a:ext cx="1701628" cy="850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тяжелые</a:t>
          </a:r>
          <a:endParaRPr lang="ru-RU" sz="2100" kern="1200" dirty="0"/>
        </a:p>
      </dsp:txBody>
      <dsp:txXfrm>
        <a:off x="4122021" y="3341005"/>
        <a:ext cx="1701628" cy="850814"/>
      </dsp:txXfrm>
    </dsp:sp>
    <dsp:sp modelId="{AD79A8F9-421B-4130-A394-F06C2F843B46}">
      <dsp:nvSpPr>
        <dsp:cNvPr id="0" name=""/>
        <dsp:cNvSpPr/>
      </dsp:nvSpPr>
      <dsp:spPr>
        <a:xfrm>
          <a:off x="6180991" y="3341005"/>
          <a:ext cx="1701628" cy="850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легкие</a:t>
          </a:r>
          <a:endParaRPr lang="ru-RU" sz="2100" kern="1200" dirty="0"/>
        </a:p>
      </dsp:txBody>
      <dsp:txXfrm>
        <a:off x="6180991" y="3341005"/>
        <a:ext cx="1701628" cy="850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D0E16-6A23-4341-8BA6-58F675C454D8}">
      <dsp:nvSpPr>
        <dsp:cNvPr id="0" name=""/>
        <dsp:cNvSpPr/>
      </dsp:nvSpPr>
      <dsp:spPr>
        <a:xfrm>
          <a:off x="0" y="68678"/>
          <a:ext cx="8686800" cy="134257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обучение безопасным методам и приемам труда за счет средств работодателя; </a:t>
          </a:r>
          <a:endParaRPr lang="ru-RU" sz="2400" kern="1200" dirty="0"/>
        </a:p>
      </dsp:txBody>
      <dsp:txXfrm>
        <a:off x="65539" y="134217"/>
        <a:ext cx="8555722" cy="1211496"/>
      </dsp:txXfrm>
    </dsp:sp>
    <dsp:sp modelId="{321D337F-7A4D-43E5-9D23-52564C186ED3}">
      <dsp:nvSpPr>
        <dsp:cNvPr id="0" name=""/>
        <dsp:cNvSpPr/>
      </dsp:nvSpPr>
      <dsp:spPr>
        <a:xfrm>
          <a:off x="0" y="1480373"/>
          <a:ext cx="8686800" cy="1342574"/>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профессиональную переподготовку за счет средств работодателя в случае ликвидации рабочего места вследствие нарушений требований охраны труда;</a:t>
          </a:r>
          <a:endParaRPr lang="ru-RU" sz="2400" kern="1200" dirty="0"/>
        </a:p>
      </dsp:txBody>
      <dsp:txXfrm>
        <a:off x="65539" y="1545912"/>
        <a:ext cx="8555722" cy="1211496"/>
      </dsp:txXfrm>
    </dsp:sp>
    <dsp:sp modelId="{7BDB3EF1-ACD0-45C3-85E2-8D8C447FBD25}">
      <dsp:nvSpPr>
        <dsp:cNvPr id="0" name=""/>
        <dsp:cNvSpPr/>
      </dsp:nvSpPr>
      <dsp:spPr>
        <a:xfrm>
          <a:off x="0" y="2892068"/>
          <a:ext cx="8686800" cy="1342574"/>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запрос о проведении проверки условий и охраны труда на его рабочем месте соответствующими государственными органами и органами профсоюзного контроля; </a:t>
          </a:r>
          <a:endParaRPr lang="ru-RU" sz="2400" kern="1200" dirty="0"/>
        </a:p>
      </dsp:txBody>
      <dsp:txXfrm>
        <a:off x="65539" y="2957607"/>
        <a:ext cx="8555722" cy="1211496"/>
      </dsp:txXfrm>
    </dsp:sp>
    <dsp:sp modelId="{7CE800B7-C23D-4E78-8685-0FB3D553A463}">
      <dsp:nvSpPr>
        <dsp:cNvPr id="0" name=""/>
        <dsp:cNvSpPr/>
      </dsp:nvSpPr>
      <dsp:spPr>
        <a:xfrm>
          <a:off x="0" y="4303763"/>
          <a:ext cx="8686800" cy="1342574"/>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обращение по вопросам охраны труда в государственные органы, к работодателю, в профессиональные союзы и иные представительные органы работников; </a:t>
          </a:r>
          <a:endParaRPr lang="ru-RU" sz="2400" kern="1200" dirty="0"/>
        </a:p>
      </dsp:txBody>
      <dsp:txXfrm>
        <a:off x="65539" y="4369302"/>
        <a:ext cx="8555722" cy="12114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90EC1-ED80-4DA8-853C-F7EC77465A84}">
      <dsp:nvSpPr>
        <dsp:cNvPr id="0" name=""/>
        <dsp:cNvSpPr/>
      </dsp:nvSpPr>
      <dsp:spPr>
        <a:xfrm>
          <a:off x="0" y="219068"/>
          <a:ext cx="8686800" cy="1712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участие в рассмотрении вопросов, связанных с обеспечением безопасных условий труда на его рабочем месте, и в расследовании происшедшего с ним несчастного случая на производстве или профессионального заболевания; </a:t>
          </a:r>
          <a:endParaRPr lang="ru-RU" sz="2400" kern="1200" dirty="0"/>
        </a:p>
      </dsp:txBody>
      <dsp:txXfrm>
        <a:off x="83616" y="302684"/>
        <a:ext cx="8519568" cy="1545648"/>
      </dsp:txXfrm>
    </dsp:sp>
    <dsp:sp modelId="{7D7C5899-F5FF-4640-9FF1-A831B7F24AF1}">
      <dsp:nvSpPr>
        <dsp:cNvPr id="0" name=""/>
        <dsp:cNvSpPr/>
      </dsp:nvSpPr>
      <dsp:spPr>
        <a:xfrm>
          <a:off x="0" y="2001068"/>
          <a:ext cx="8686800" cy="171288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внеочередной медицинский осмотр (обследование) в соответствии с медицинскими рекомендациями с сохранением за ним места работы должности) и среднего заработка за время его прохождения; </a:t>
          </a:r>
          <a:endParaRPr lang="ru-RU" sz="2400" kern="1200" dirty="0"/>
        </a:p>
      </dsp:txBody>
      <dsp:txXfrm>
        <a:off x="83616" y="2084684"/>
        <a:ext cx="8519568" cy="1545648"/>
      </dsp:txXfrm>
    </dsp:sp>
    <dsp:sp modelId="{B65EF070-B662-4A92-842A-7DF2870FD794}">
      <dsp:nvSpPr>
        <dsp:cNvPr id="0" name=""/>
        <dsp:cNvSpPr/>
      </dsp:nvSpPr>
      <dsp:spPr>
        <a:xfrm>
          <a:off x="0" y="3783068"/>
          <a:ext cx="8686800" cy="17128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ru-RU" sz="2400" kern="1200" dirty="0" smtClean="0"/>
            <a:t>установленные компенсации, если он занят на тяжелых работах и работах с вредными или опасными условиями труда. </a:t>
          </a:r>
          <a:endParaRPr lang="ru-RU" sz="2400" kern="1200" dirty="0"/>
        </a:p>
      </dsp:txBody>
      <dsp:txXfrm>
        <a:off x="83616" y="3866684"/>
        <a:ext cx="8519568" cy="154564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BE2DD1C9-4BB6-422A-8F34-C157EA500BD9}" type="datetimeFigureOut">
              <a:rPr lang="en-US" smtClean="0"/>
              <a:pPr/>
              <a:t>9/6/2023</a:t>
            </a:fld>
            <a:endParaRPr lang="en-US"/>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F54A43CA-CF9A-4A41-BE3F-A9F96B54EF79}" type="datetimeFigureOut">
              <a:rPr lang="ru-RU" smtClean="0"/>
              <a:pPr/>
              <a:t>06.09.2023</a:t>
            </a:fld>
            <a:endParaRPr lang="ru-RU"/>
          </a:p>
        </p:txBody>
      </p:sp>
      <p:sp>
        <p:nvSpPr>
          <p:cNvPr id="4" name="Образ слайда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011871EB-0331-4A33-BDCC-AD46C11B4934}" type="slidenum">
              <a:rPr lang="ru-RU" smtClean="0"/>
              <a:pPr/>
              <a:t>‹#›</a:t>
            </a:fld>
            <a:endParaRPr lang="ru-RU"/>
          </a:p>
        </p:txBody>
      </p:sp>
    </p:spTree>
    <p:extLst>
      <p:ext uri="{BB962C8B-B14F-4D97-AF65-F5344CB8AC3E}">
        <p14:creationId xmlns:p14="http://schemas.microsoft.com/office/powerpoint/2010/main" val="3927854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970E86C-90DD-4F01-AB5C-19A7DA6F9C97}" type="slidenum">
              <a:rPr lang="ru-RU" smtClean="0"/>
              <a:pPr/>
              <a:t>25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970E86C-90DD-4F01-AB5C-19A7DA6F9C97}" type="slidenum">
              <a:rPr lang="ru-RU" smtClean="0"/>
              <a:pPr/>
              <a:t>32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9/6/2023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9/6/2023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9/6/2023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9/6/2023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9/6/2023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13" cstate="print">
            <a:extLst>
              <a:ext uri="{28A0092B-C50C-407E-A947-70E740481C1C}">
                <a14:useLocalDpi xmlns:a14="http://schemas.microsoft.com/office/drawing/2010/main" val="0"/>
              </a:ext>
            </a:extLst>
          </a:blip>
          <a:srcRect l="52500"/>
          <a:stretch/>
        </p:blipFill>
        <p:spPr>
          <a:xfrm>
            <a:off x="0" y="0"/>
            <a:ext cx="4343400" cy="6858000"/>
          </a:xfrm>
          <a:prstGeom prst="rect">
            <a:avLst/>
          </a:prstGeom>
        </p:spPr>
      </p:pic>
      <p:sp>
        <p:nvSpPr>
          <p:cNvPr id="18" name="Прямоугольник 17"/>
          <p:cNvSpPr/>
          <p:nvPr userDrawn="1"/>
        </p:nvSpPr>
        <p:spPr>
          <a:xfrm>
            <a:off x="1304365" y="0"/>
            <a:ext cx="3039035" cy="5943600"/>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 Placeholder 2"/>
          <p:cNvSpPr>
            <a:spLocks noGrp="1"/>
          </p:cNvSpPr>
          <p:nvPr>
            <p:ph type="body" idx="1"/>
          </p:nvPr>
        </p:nvSpPr>
        <p:spPr>
          <a:xfrm>
            <a:off x="628650" y="1465729"/>
            <a:ext cx="7886700"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9/6/2023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32012" y="1"/>
            <a:ext cx="7866529"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6.xml"/><Relationship Id="rId2" Type="http://schemas.openxmlformats.org/officeDocument/2006/relationships/diagramData" Target="../diagrams/data56.xml"/><Relationship Id="rId1" Type="http://schemas.openxmlformats.org/officeDocument/2006/relationships/slideLayout" Target="../slideLayouts/slideLayout2.xml"/><Relationship Id="rId6" Type="http://schemas.microsoft.com/office/2007/relationships/diagramDrawing" Target="../diagrams/drawing56.xml"/><Relationship Id="rId5" Type="http://schemas.openxmlformats.org/officeDocument/2006/relationships/diagramColors" Target="../diagrams/colors56.xml"/><Relationship Id="rId4" Type="http://schemas.openxmlformats.org/officeDocument/2006/relationships/diagramQuickStyle" Target="../diagrams/quickStyle5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2.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Layout" Target="../diagrams/layout62.xml"/><Relationship Id="rId2" Type="http://schemas.openxmlformats.org/officeDocument/2006/relationships/diagramData" Target="../diagrams/data62.xml"/><Relationship Id="rId1" Type="http://schemas.openxmlformats.org/officeDocument/2006/relationships/slideLayout" Target="../slideLayouts/slideLayout2.xml"/><Relationship Id="rId6" Type="http://schemas.microsoft.com/office/2007/relationships/diagramDrawing" Target="../diagrams/drawing62.xml"/><Relationship Id="rId5" Type="http://schemas.openxmlformats.org/officeDocument/2006/relationships/diagramColors" Target="../diagrams/colors62.xml"/><Relationship Id="rId4" Type="http://schemas.openxmlformats.org/officeDocument/2006/relationships/diagramQuickStyle" Target="../diagrams/quickStyle6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2.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2.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121.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2.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2.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67.xml"/><Relationship Id="rId2" Type="http://schemas.openxmlformats.org/officeDocument/2006/relationships/diagramData" Target="../diagrams/data67.xml"/><Relationship Id="rId1" Type="http://schemas.openxmlformats.org/officeDocument/2006/relationships/slideLayout" Target="../slideLayouts/slideLayout2.xml"/><Relationship Id="rId6" Type="http://schemas.microsoft.com/office/2007/relationships/diagramDrawing" Target="../diagrams/drawing67.xml"/><Relationship Id="rId5" Type="http://schemas.openxmlformats.org/officeDocument/2006/relationships/diagramColors" Target="../diagrams/colors67.xml"/><Relationship Id="rId4" Type="http://schemas.openxmlformats.org/officeDocument/2006/relationships/diagramQuickStyle" Target="../diagrams/quickStyle6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34.xml.rels><?xml version="1.0" encoding="UTF-8" standalone="yes"?>
<Relationships xmlns="http://schemas.openxmlformats.org/package/2006/relationships"><Relationship Id="rId3" Type="http://schemas.openxmlformats.org/officeDocument/2006/relationships/diagramLayout" Target="../diagrams/layout71.xml"/><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1.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1.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1.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1.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46.xml"/><Relationship Id="rId2" Type="http://schemas.openxmlformats.org/officeDocument/2006/relationships/diagramData" Target="../diagrams/data46.xml"/><Relationship Id="rId1" Type="http://schemas.openxmlformats.org/officeDocument/2006/relationships/slideLayout" Target="../slideLayouts/slideLayout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8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2.xml"/><Relationship Id="rId6" Type="http://schemas.microsoft.com/office/2007/relationships/diagramDrawing" Target="../diagrams/drawing48.xml"/><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2.xml"/><Relationship Id="rId6" Type="http://schemas.microsoft.com/office/2007/relationships/diagramDrawing" Target="../diagrams/drawing51.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2.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616654" y="5517111"/>
            <a:ext cx="5117910" cy="788332"/>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ru-RU" b="1" spc="50" dirty="0" smtClean="0">
                <a:ln w="11430"/>
                <a:solidFill>
                  <a:srgbClr val="003374"/>
                </a:solidFill>
                <a:effectLst>
                  <a:outerShdw blurRad="76200" dist="50800" dir="5400000" algn="tl" rotWithShape="0">
                    <a:srgbClr val="000000">
                      <a:alpha val="65000"/>
                    </a:srgbClr>
                  </a:outerShdw>
                </a:effectLst>
                <a:latin typeface="+mn-lt"/>
              </a:rPr>
              <a:t>Охрана </a:t>
            </a:r>
            <a:r>
              <a:rPr lang="ru-RU" b="1" spc="50" dirty="0" smtClean="0">
                <a:ln w="11430"/>
                <a:solidFill>
                  <a:srgbClr val="003374"/>
                </a:solidFill>
                <a:effectLst>
                  <a:outerShdw blurRad="76200" dist="50800" dir="5400000" algn="tl" rotWithShape="0">
                    <a:srgbClr val="000000">
                      <a:alpha val="65000"/>
                    </a:srgbClr>
                  </a:outerShdw>
                </a:effectLst>
                <a:latin typeface="+mn-lt"/>
              </a:rPr>
              <a:t>труда</a:t>
            </a:r>
            <a:endParaRPr lang="en-US" b="1" spc="50" dirty="0">
              <a:ln w="11430"/>
              <a:solidFill>
                <a:srgbClr val="003374"/>
              </a:solidFill>
              <a:effectLst>
                <a:outerShdw blurRad="76200" dist="50800" dir="5400000" algn="tl" rotWithShape="0">
                  <a:srgbClr val="000000">
                    <a:alpha val="65000"/>
                  </a:srgbClr>
                </a:outerShdw>
              </a:effectLst>
              <a:latin typeface="+mn-lt"/>
            </a:endParaRPr>
          </a:p>
        </p:txBody>
      </p:sp>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929718" cy="1214446"/>
          </a:xfrm>
        </p:spPr>
        <p:txBody>
          <a:bodyPr>
            <a:normAutofit fontScale="90000"/>
          </a:bodyPr>
          <a:lstStyle/>
          <a:p>
            <a:r>
              <a:rPr lang="ru-RU" dirty="0" smtClean="0"/>
              <a:t>Основные направления государственной политики в области охраны труда</a:t>
            </a:r>
            <a:endParaRPr lang="ru-RU" dirty="0"/>
          </a:p>
        </p:txBody>
      </p:sp>
      <p:graphicFrame>
        <p:nvGraphicFramePr>
          <p:cNvPr id="4" name="Содержимое 3"/>
          <p:cNvGraphicFramePr>
            <a:graphicFrameLocks noGrp="1"/>
          </p:cNvGraphicFramePr>
          <p:nvPr>
            <p:ph idx="1"/>
          </p:nvPr>
        </p:nvGraphicFramePr>
        <p:xfrm>
          <a:off x="0" y="1357298"/>
          <a:ext cx="914400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6640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4" y="1"/>
            <a:ext cx="8124468" cy="1337732"/>
          </a:xfrm>
        </p:spPr>
        <p:txBody>
          <a:bodyPr/>
          <a:lstStyle/>
          <a:p>
            <a:r>
              <a:rPr lang="ru-RU" dirty="0">
                <a:solidFill>
                  <a:schemeClr val="accent1">
                    <a:lumMod val="50000"/>
                  </a:schemeClr>
                </a:solidFill>
                <a:latin typeface="+mn-lt"/>
              </a:rPr>
              <a:t>Шум и его воздействие на человека</a:t>
            </a:r>
          </a:p>
        </p:txBody>
      </p:sp>
      <p:graphicFrame>
        <p:nvGraphicFramePr>
          <p:cNvPr id="4" name="Содержимое 3"/>
          <p:cNvGraphicFramePr>
            <a:graphicFrameLocks noGrp="1"/>
          </p:cNvGraphicFramePr>
          <p:nvPr>
            <p:ph idx="1"/>
          </p:nvPr>
        </p:nvGraphicFramePr>
        <p:xfrm>
          <a:off x="228600" y="914400"/>
          <a:ext cx="8707438" cy="575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3101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4" y="1"/>
            <a:ext cx="8124468" cy="1337732"/>
          </a:xfrm>
        </p:spPr>
        <p:txBody>
          <a:bodyPr/>
          <a:lstStyle/>
          <a:p>
            <a:r>
              <a:rPr lang="ru-RU" dirty="0">
                <a:solidFill>
                  <a:schemeClr val="accent1">
                    <a:lumMod val="50000"/>
                  </a:schemeClr>
                </a:solidFill>
                <a:latin typeface="+mn-lt"/>
              </a:rPr>
              <a:t>Шум и его воздействие на человека</a:t>
            </a:r>
          </a:p>
        </p:txBody>
      </p:sp>
      <p:graphicFrame>
        <p:nvGraphicFramePr>
          <p:cNvPr id="4" name="Содержимое 3"/>
          <p:cNvGraphicFramePr>
            <a:graphicFrameLocks noGrp="1"/>
          </p:cNvGraphicFramePr>
          <p:nvPr>
            <p:ph idx="1"/>
          </p:nvPr>
        </p:nvGraphicFramePr>
        <p:xfrm>
          <a:off x="228600" y="914400"/>
          <a:ext cx="8707438" cy="575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3101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4" y="1"/>
            <a:ext cx="8124468" cy="1337732"/>
          </a:xfrm>
        </p:spPr>
        <p:txBody>
          <a:bodyPr/>
          <a:lstStyle/>
          <a:p>
            <a:r>
              <a:rPr lang="ru-RU" dirty="0">
                <a:solidFill>
                  <a:schemeClr val="accent1">
                    <a:lumMod val="50000"/>
                  </a:schemeClr>
                </a:solidFill>
                <a:latin typeface="+mn-lt"/>
              </a:rPr>
              <a:t>Шум и его воздействие на человека</a:t>
            </a:r>
          </a:p>
        </p:txBody>
      </p:sp>
      <p:sp>
        <p:nvSpPr>
          <p:cNvPr id="3" name="Объект 2"/>
          <p:cNvSpPr>
            <a:spLocks noGrp="1"/>
          </p:cNvSpPr>
          <p:nvPr>
            <p:ph idx="1"/>
          </p:nvPr>
        </p:nvSpPr>
        <p:spPr>
          <a:xfrm>
            <a:off x="228600" y="914400"/>
            <a:ext cx="8707582" cy="5756564"/>
          </a:xfrm>
        </p:spPr>
        <p:txBody>
          <a:bodyPr>
            <a:normAutofit/>
          </a:bodyPr>
          <a:lstStyle/>
          <a:p>
            <a:r>
              <a:rPr lang="ru-RU" dirty="0" smtClean="0"/>
              <a:t>Звуковое давление и интенсивность звука принято характеризовать – уровнями звукового давления и интенсивности звука.</a:t>
            </a:r>
          </a:p>
          <a:p>
            <a:r>
              <a:rPr lang="ru-RU" dirty="0" smtClean="0"/>
              <a:t>   </a:t>
            </a:r>
            <a:r>
              <a:rPr lang="ru-RU" dirty="0"/>
              <a:t>В качестве пороговых значений приняты минимальные значения звукового давления и интенсивности звука, которые слышит человек при частоте звука в 1000 Гц, поэтому они получили названия порогов слышимости</a:t>
            </a:r>
            <a:r>
              <a:rPr lang="ru-RU" dirty="0" smtClean="0"/>
              <a:t>.</a:t>
            </a:r>
            <a:endParaRPr lang="ru-RU" dirty="0"/>
          </a:p>
        </p:txBody>
      </p:sp>
    </p:spTree>
    <p:extLst>
      <p:ext uri="{BB962C8B-B14F-4D97-AF65-F5344CB8AC3E}">
        <p14:creationId xmlns:p14="http://schemas.microsoft.com/office/powerpoint/2010/main" val="33573101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4" y="1"/>
            <a:ext cx="8124468" cy="1337732"/>
          </a:xfrm>
        </p:spPr>
        <p:txBody>
          <a:bodyPr/>
          <a:lstStyle/>
          <a:p>
            <a:r>
              <a:rPr lang="ru-RU" dirty="0">
                <a:solidFill>
                  <a:schemeClr val="accent1">
                    <a:lumMod val="50000"/>
                  </a:schemeClr>
                </a:solidFill>
                <a:latin typeface="+mn-lt"/>
              </a:rPr>
              <a:t>Шум и его воздействие на человека</a:t>
            </a:r>
          </a:p>
        </p:txBody>
      </p:sp>
      <p:graphicFrame>
        <p:nvGraphicFramePr>
          <p:cNvPr id="4" name="Содержимое 3"/>
          <p:cNvGraphicFramePr>
            <a:graphicFrameLocks noGrp="1"/>
          </p:cNvGraphicFramePr>
          <p:nvPr>
            <p:ph idx="1"/>
          </p:nvPr>
        </p:nvGraphicFramePr>
        <p:xfrm>
          <a:off x="228600" y="914400"/>
          <a:ext cx="8707438" cy="575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73101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4" y="1"/>
            <a:ext cx="8124468" cy="1337732"/>
          </a:xfrm>
        </p:spPr>
        <p:txBody>
          <a:bodyPr/>
          <a:lstStyle/>
          <a:p>
            <a:r>
              <a:rPr lang="ru-RU" dirty="0">
                <a:solidFill>
                  <a:schemeClr val="accent1">
                    <a:lumMod val="50000"/>
                  </a:schemeClr>
                </a:solidFill>
                <a:latin typeface="+mn-lt"/>
              </a:rPr>
              <a:t>Шум и его воздействие на человека</a:t>
            </a:r>
          </a:p>
        </p:txBody>
      </p:sp>
      <p:sp>
        <p:nvSpPr>
          <p:cNvPr id="3" name="Объект 2"/>
          <p:cNvSpPr>
            <a:spLocks noGrp="1"/>
          </p:cNvSpPr>
          <p:nvPr>
            <p:ph idx="1"/>
          </p:nvPr>
        </p:nvSpPr>
        <p:spPr>
          <a:xfrm>
            <a:off x="228600" y="914400"/>
            <a:ext cx="8707582" cy="5756564"/>
          </a:xfrm>
        </p:spPr>
        <p:txBody>
          <a:bodyPr>
            <a:normAutofit lnSpcReduction="10000"/>
          </a:bodyPr>
          <a:lstStyle/>
          <a:p>
            <a:endParaRPr lang="ru-RU" dirty="0"/>
          </a:p>
          <a:p>
            <a:r>
              <a:rPr lang="ru-RU" dirty="0"/>
              <a:t>   Шум звукового диапазона на производстве приводит к снижению внимания и увеличению ошибок при выполнении работы.  Шум замедляет реакцию человека на поступающие от технических объектов и внутрицехового транспорта сигналы, что способствует возникновению несчастных случаев на производстве.</a:t>
            </a:r>
          </a:p>
          <a:p>
            <a:r>
              <a:rPr lang="ru-RU" dirty="0"/>
              <a:t>   Шум влияет на весь организм человека. Он угнетает центральную нервную систему, вызывает изменения скорости дыхания и пульса, способствует нарушению обмена веществ, возникновению сердечно-сосудистых заболеваний, язвы желудка, гипертонической болезни, может привести к профессиональному заболеванию.</a:t>
            </a:r>
          </a:p>
          <a:p>
            <a:pPr>
              <a:buNone/>
            </a:pPr>
            <a:endParaRPr lang="ru-RU" dirty="0"/>
          </a:p>
        </p:txBody>
      </p:sp>
    </p:spTree>
    <p:extLst>
      <p:ext uri="{BB962C8B-B14F-4D97-AF65-F5344CB8AC3E}">
        <p14:creationId xmlns:p14="http://schemas.microsoft.com/office/powerpoint/2010/main" val="335731013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4" y="1"/>
            <a:ext cx="8124468" cy="1337732"/>
          </a:xfrm>
        </p:spPr>
        <p:txBody>
          <a:bodyPr/>
          <a:lstStyle/>
          <a:p>
            <a:r>
              <a:rPr lang="ru-RU" dirty="0">
                <a:solidFill>
                  <a:schemeClr val="accent1">
                    <a:lumMod val="50000"/>
                  </a:schemeClr>
                </a:solidFill>
                <a:latin typeface="+mn-lt"/>
              </a:rPr>
              <a:t>Шум и его воздействие на человека</a:t>
            </a:r>
          </a:p>
        </p:txBody>
      </p:sp>
      <p:sp>
        <p:nvSpPr>
          <p:cNvPr id="3" name="Объект 2"/>
          <p:cNvSpPr>
            <a:spLocks noGrp="1"/>
          </p:cNvSpPr>
          <p:nvPr>
            <p:ph idx="1"/>
          </p:nvPr>
        </p:nvSpPr>
        <p:spPr>
          <a:xfrm>
            <a:off x="228600" y="914400"/>
            <a:ext cx="8707582" cy="5756564"/>
          </a:xfrm>
        </p:spPr>
        <p:txBody>
          <a:bodyPr>
            <a:normAutofit/>
          </a:bodyPr>
          <a:lstStyle/>
          <a:p>
            <a:r>
              <a:rPr lang="ru-RU" dirty="0" smtClean="0"/>
              <a:t>Шум </a:t>
            </a:r>
            <a:r>
              <a:rPr lang="ru-RU" dirty="0"/>
              <a:t>с уровнем звукового давления до 30…45 дБ привычен для человека и не беспокоит его. Повышение уровня звука до 40…70 дБ создает дополнительную нагрузку на нервную систему, вызывает ухудшение самочувствия и при длительном воздействии может стать причиной неврозов. Длительное воздействие шума с уровнем свыше 80 дБ может привести к ухудшению слуха – профессиональной тугоухости. При действии шума свыше 130 дБ возможен разрыв барабанных перепонок, контузия, а при уровнях звука свыше 160 дБ вероятен смертельный исход.</a:t>
            </a:r>
          </a:p>
          <a:p>
            <a:endParaRPr lang="ru-RU" dirty="0"/>
          </a:p>
        </p:txBody>
      </p:sp>
    </p:spTree>
    <p:extLst>
      <p:ext uri="{BB962C8B-B14F-4D97-AF65-F5344CB8AC3E}">
        <p14:creationId xmlns:p14="http://schemas.microsoft.com/office/powerpoint/2010/main" val="335731013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Защита от шума</a:t>
            </a:r>
          </a:p>
        </p:txBody>
      </p:sp>
      <p:graphicFrame>
        <p:nvGraphicFramePr>
          <p:cNvPr id="4" name="Содержимое 3"/>
          <p:cNvGraphicFramePr>
            <a:graphicFrameLocks noGrp="1"/>
          </p:cNvGraphicFramePr>
          <p:nvPr>
            <p:ph idx="1"/>
          </p:nvPr>
        </p:nvGraphicFramePr>
        <p:xfrm>
          <a:off x="311150" y="987425"/>
          <a:ext cx="8542338" cy="5538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62590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Характеристики освещенности и световой среды</a:t>
            </a:r>
          </a:p>
        </p:txBody>
      </p:sp>
      <p:sp>
        <p:nvSpPr>
          <p:cNvPr id="3" name="Объект 2"/>
          <p:cNvSpPr>
            <a:spLocks noGrp="1"/>
          </p:cNvSpPr>
          <p:nvPr>
            <p:ph idx="1"/>
          </p:nvPr>
        </p:nvSpPr>
        <p:spPr>
          <a:xfrm>
            <a:off x="332509" y="1194954"/>
            <a:ext cx="8551718" cy="5413663"/>
          </a:xfrm>
        </p:spPr>
        <p:txBody>
          <a:bodyPr>
            <a:normAutofit lnSpcReduction="10000"/>
          </a:bodyPr>
          <a:lstStyle/>
          <a:p>
            <a:r>
              <a:rPr lang="ru-RU" dirty="0" smtClean="0"/>
              <a:t>С </a:t>
            </a:r>
            <a:r>
              <a:rPr lang="ru-RU" dirty="0"/>
              <a:t>точки зрения безопасности труда зрительная способность и зрительный комфорт чрезвычайно важны. </a:t>
            </a:r>
            <a:endParaRPr lang="ru-RU" dirty="0" smtClean="0"/>
          </a:p>
          <a:p>
            <a:r>
              <a:rPr lang="ru-RU" dirty="0" smtClean="0"/>
              <a:t>Недостаточное </a:t>
            </a:r>
            <a:r>
              <a:rPr lang="ru-RU" dirty="0"/>
              <a:t>освещение вызывает зрительный </a:t>
            </a:r>
            <a:r>
              <a:rPr lang="ru-RU" dirty="0" smtClean="0"/>
              <a:t>дискомфорт. </a:t>
            </a:r>
          </a:p>
          <a:p>
            <a:r>
              <a:rPr lang="ru-RU" dirty="0" smtClean="0"/>
              <a:t>Длительное </a:t>
            </a:r>
            <a:r>
              <a:rPr lang="ru-RU" dirty="0"/>
              <a:t>пребывание в условиях зрительного дискомфорта приводит к отвлечению внимания, уменьшению сосредоточенности, зрительному и общему утомлению</a:t>
            </a:r>
            <a:r>
              <a:rPr lang="ru-RU" dirty="0" smtClean="0"/>
              <a:t>.</a:t>
            </a:r>
          </a:p>
          <a:p>
            <a:r>
              <a:rPr lang="ru-RU" dirty="0" smtClean="0"/>
              <a:t> </a:t>
            </a:r>
            <a:r>
              <a:rPr lang="ru-RU" dirty="0"/>
              <a:t>Неудовлетворительная освещенность в рабочей зоне может являться причиной снижения производительности и качества труда, получения травм</a:t>
            </a:r>
          </a:p>
        </p:txBody>
      </p:sp>
    </p:spTree>
    <p:extLst>
      <p:ext uri="{BB962C8B-B14F-4D97-AF65-F5344CB8AC3E}">
        <p14:creationId xmlns:p14="http://schemas.microsoft.com/office/powerpoint/2010/main" val="19539337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Характеристики освещенности и световой среды</a:t>
            </a:r>
          </a:p>
        </p:txBody>
      </p:sp>
      <p:sp>
        <p:nvSpPr>
          <p:cNvPr id="3" name="Объект 2"/>
          <p:cNvSpPr>
            <a:spLocks noGrp="1"/>
          </p:cNvSpPr>
          <p:nvPr>
            <p:ph idx="1"/>
          </p:nvPr>
        </p:nvSpPr>
        <p:spPr>
          <a:xfrm>
            <a:off x="259773" y="1205345"/>
            <a:ext cx="8614063" cy="5455228"/>
          </a:xfrm>
        </p:spPr>
        <p:txBody>
          <a:bodyPr>
            <a:normAutofit fontScale="85000" lnSpcReduction="20000"/>
          </a:bodyPr>
          <a:lstStyle/>
          <a:p>
            <a:pPr>
              <a:buNone/>
            </a:pPr>
            <a:r>
              <a:rPr lang="ru-RU" dirty="0" smtClean="0"/>
              <a:t>Освещение и световая среда характеризуются следующими параметрами.</a:t>
            </a:r>
          </a:p>
          <a:p>
            <a:r>
              <a:rPr lang="ru-RU" dirty="0" smtClean="0"/>
              <a:t>   Световой поток (Ф) – часть электромагнитной энергии, которая излучается источником в видимом диапазоне. Для него введена специальная единица измерения люмен (лм).</a:t>
            </a:r>
          </a:p>
          <a:p>
            <a:r>
              <a:rPr lang="ru-RU" dirty="0" smtClean="0"/>
              <a:t>   </a:t>
            </a:r>
            <a:r>
              <a:rPr lang="ru-RU" dirty="0"/>
              <a:t>Сила света (I) – отношение величины светового потока, распространяющегося от источника света в некотором телесном угле W (измеряется в стерадианах), к величине этого телесного угла. Сила света измеряется в канделах (кд).</a:t>
            </a:r>
          </a:p>
          <a:p>
            <a:r>
              <a:rPr lang="ru-RU" dirty="0"/>
              <a:t>   Коэффициент отражения (r)  - доля светового потока, падающего на поверхность, которая отражается от нее.</a:t>
            </a:r>
          </a:p>
          <a:p>
            <a:r>
              <a:rPr lang="ru-RU" dirty="0"/>
              <a:t>   Яркость (L) объекта – величина светового потока, отраженного поверхностью предмета и распространяющегося в некотором телесном угле (W), отнесенная к величине этого угла и площади (S) отражающей поверхности. Измеряется яркость в кд/м2.</a:t>
            </a:r>
          </a:p>
          <a:p>
            <a:r>
              <a:rPr lang="ru-RU" dirty="0"/>
              <a:t>   Контраст (К) – разница между яркостями объекта и фона, отнесенная к яркости фона.</a:t>
            </a:r>
          </a:p>
          <a:p>
            <a:endParaRPr lang="ru-RU" dirty="0"/>
          </a:p>
        </p:txBody>
      </p:sp>
    </p:spTree>
    <p:extLst>
      <p:ext uri="{BB962C8B-B14F-4D97-AF65-F5344CB8AC3E}">
        <p14:creationId xmlns:p14="http://schemas.microsoft.com/office/powerpoint/2010/main" val="8610272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Характеристики освещенности и световой среды</a:t>
            </a:r>
          </a:p>
        </p:txBody>
      </p:sp>
      <p:sp>
        <p:nvSpPr>
          <p:cNvPr id="3" name="Объект 2"/>
          <p:cNvSpPr>
            <a:spLocks noGrp="1"/>
          </p:cNvSpPr>
          <p:nvPr>
            <p:ph idx="1"/>
          </p:nvPr>
        </p:nvSpPr>
        <p:spPr>
          <a:xfrm>
            <a:off x="259773" y="1205345"/>
            <a:ext cx="8614063" cy="5455228"/>
          </a:xfrm>
        </p:spPr>
        <p:txBody>
          <a:bodyPr>
            <a:normAutofit/>
          </a:bodyPr>
          <a:lstStyle/>
          <a:p>
            <a:r>
              <a:rPr lang="ru-RU" dirty="0" smtClean="0"/>
              <a:t>Освещенность </a:t>
            </a:r>
            <a:r>
              <a:rPr lang="ru-RU" dirty="0"/>
              <a:t>– это отношение падающего на поверхность светового потока (</a:t>
            </a:r>
            <a:r>
              <a:rPr lang="ru-RU" dirty="0" err="1"/>
              <a:t>Фпад</a:t>
            </a:r>
            <a:r>
              <a:rPr lang="ru-RU" dirty="0"/>
              <a:t>) величине к величине площади этой поверхности (S).</a:t>
            </a:r>
          </a:p>
          <a:p>
            <a:pPr>
              <a:buNone/>
            </a:pPr>
            <a:r>
              <a:rPr lang="ru-RU" dirty="0"/>
              <a:t>Е = </a:t>
            </a:r>
            <a:r>
              <a:rPr lang="ru-RU" dirty="0" err="1"/>
              <a:t>Фпад</a:t>
            </a:r>
            <a:r>
              <a:rPr lang="ru-RU" dirty="0"/>
              <a:t> / S</a:t>
            </a:r>
          </a:p>
          <a:p>
            <a:r>
              <a:rPr lang="ru-RU" dirty="0"/>
              <a:t>Измеряется освещенность в люксах (</a:t>
            </a:r>
            <a:r>
              <a:rPr lang="ru-RU" dirty="0" err="1"/>
              <a:t>лк</a:t>
            </a:r>
            <a:r>
              <a:rPr lang="ru-RU" dirty="0"/>
              <a:t>), 1 </a:t>
            </a:r>
            <a:r>
              <a:rPr lang="ru-RU" dirty="0" err="1"/>
              <a:t>лк</a:t>
            </a:r>
            <a:r>
              <a:rPr lang="ru-RU" dirty="0"/>
              <a:t> = 1 лм/м2</a:t>
            </a:r>
          </a:p>
          <a:p>
            <a:r>
              <a:rPr lang="ru-RU" dirty="0"/>
              <a:t>   Для того чтобы </a:t>
            </a:r>
            <a:r>
              <a:rPr lang="ru-RU" dirty="0" smtClean="0"/>
              <a:t>обеспечить, </a:t>
            </a:r>
            <a:r>
              <a:rPr lang="ru-RU" dirty="0"/>
              <a:t>в системе освещения должны быть реализованы следующие предварительные требования:</a:t>
            </a:r>
          </a:p>
          <a:p>
            <a:r>
              <a:rPr lang="ru-RU" dirty="0" smtClean="0"/>
              <a:t>-.</a:t>
            </a:r>
            <a:endParaRPr lang="ru-RU" dirty="0"/>
          </a:p>
        </p:txBody>
      </p:sp>
    </p:spTree>
    <p:extLst>
      <p:ext uri="{BB962C8B-B14F-4D97-AF65-F5344CB8AC3E}">
        <p14:creationId xmlns:p14="http://schemas.microsoft.com/office/powerpoint/2010/main" val="861027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929718" cy="1214446"/>
          </a:xfrm>
        </p:spPr>
        <p:txBody>
          <a:bodyPr>
            <a:normAutofit fontScale="90000"/>
          </a:bodyPr>
          <a:lstStyle/>
          <a:p>
            <a:r>
              <a:rPr lang="ru-RU" dirty="0" smtClean="0"/>
              <a:t>Основные направления государственной политики в области охраны труда</a:t>
            </a:r>
            <a:endParaRPr lang="ru-RU" dirty="0"/>
          </a:p>
        </p:txBody>
      </p:sp>
      <p:graphicFrame>
        <p:nvGraphicFramePr>
          <p:cNvPr id="4" name="Содержимое 3"/>
          <p:cNvGraphicFramePr>
            <a:graphicFrameLocks noGrp="1"/>
          </p:cNvGraphicFramePr>
          <p:nvPr>
            <p:ph idx="1"/>
          </p:nvPr>
        </p:nvGraphicFramePr>
        <p:xfrm>
          <a:off x="0" y="1357298"/>
          <a:ext cx="9144000"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82331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Характеристики освещенности и световой среды</a:t>
            </a:r>
          </a:p>
        </p:txBody>
      </p:sp>
      <p:graphicFrame>
        <p:nvGraphicFramePr>
          <p:cNvPr id="4" name="Содержимое 3"/>
          <p:cNvGraphicFramePr>
            <a:graphicFrameLocks noGrp="1"/>
          </p:cNvGraphicFramePr>
          <p:nvPr>
            <p:ph idx="1"/>
          </p:nvPr>
        </p:nvGraphicFramePr>
        <p:xfrm>
          <a:off x="260350" y="1204913"/>
          <a:ext cx="8613775" cy="545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02724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Виды освещения</a:t>
            </a:r>
          </a:p>
        </p:txBody>
      </p:sp>
      <p:graphicFrame>
        <p:nvGraphicFramePr>
          <p:cNvPr id="4" name="Содержимое 3"/>
          <p:cNvGraphicFramePr>
            <a:graphicFrameLocks noGrp="1"/>
          </p:cNvGraphicFramePr>
          <p:nvPr>
            <p:ph idx="1"/>
          </p:nvPr>
        </p:nvGraphicFramePr>
        <p:xfrm>
          <a:off x="280988" y="946150"/>
          <a:ext cx="8593137" cy="5672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77023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Виды освещения</a:t>
            </a:r>
          </a:p>
        </p:txBody>
      </p:sp>
      <p:graphicFrame>
        <p:nvGraphicFramePr>
          <p:cNvPr id="4" name="Содержимое 3"/>
          <p:cNvGraphicFramePr>
            <a:graphicFrameLocks noGrp="1"/>
          </p:cNvGraphicFramePr>
          <p:nvPr>
            <p:ph idx="1"/>
          </p:nvPr>
        </p:nvGraphicFramePr>
        <p:xfrm>
          <a:off x="207963" y="1693718"/>
          <a:ext cx="8769350" cy="4935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1500398" y="1093415"/>
            <a:ext cx="5929102" cy="461665"/>
          </a:xfrm>
          <a:prstGeom prst="rect">
            <a:avLst/>
          </a:prstGeom>
        </p:spPr>
        <p:txBody>
          <a:bodyPr wrap="square">
            <a:spAutoFit/>
          </a:bodyPr>
          <a:lstStyle/>
          <a:p>
            <a:r>
              <a:rPr lang="ru-RU" sz="2400" dirty="0" smtClean="0"/>
              <a:t> </a:t>
            </a:r>
            <a:r>
              <a:rPr lang="ru-RU" sz="2400" i="1" dirty="0" smtClean="0"/>
              <a:t>Естественное</a:t>
            </a:r>
            <a:r>
              <a:rPr lang="ru-RU" sz="2400" dirty="0" smtClean="0"/>
              <a:t> освещение разделяется на:</a:t>
            </a:r>
            <a:endParaRPr lang="ru-RU" sz="2400" dirty="0"/>
          </a:p>
        </p:txBody>
      </p:sp>
    </p:spTree>
    <p:extLst>
      <p:ext uri="{BB962C8B-B14F-4D97-AF65-F5344CB8AC3E}">
        <p14:creationId xmlns:p14="http://schemas.microsoft.com/office/powerpoint/2010/main" val="323477023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Виды освещения</a:t>
            </a:r>
          </a:p>
        </p:txBody>
      </p:sp>
      <p:sp>
        <p:nvSpPr>
          <p:cNvPr id="3" name="Объект 2"/>
          <p:cNvSpPr>
            <a:spLocks noGrp="1"/>
          </p:cNvSpPr>
          <p:nvPr>
            <p:ph idx="1"/>
          </p:nvPr>
        </p:nvSpPr>
        <p:spPr>
          <a:xfrm>
            <a:off x="342900" y="1028700"/>
            <a:ext cx="8593282" cy="5527964"/>
          </a:xfrm>
        </p:spPr>
        <p:txBody>
          <a:bodyPr>
            <a:normAutofit fontScale="55000" lnSpcReduction="20000"/>
          </a:bodyPr>
          <a:lstStyle/>
          <a:p>
            <a:pPr lvl="0"/>
            <a:r>
              <a:rPr lang="ru-RU" dirty="0" smtClean="0"/>
              <a:t>Величина </a:t>
            </a:r>
            <a:r>
              <a:rPr lang="ru-RU" dirty="0"/>
              <a:t>освещенности Е в помещении от естественного света небосвода зависит от времени года, времени дня, наличия облачности, а также доли светового потока Ф от небосвода, которая проникает в помещение. Эта доля зависит от размера световых проемов; светопроницаемости стекол; наличия напротив световых проемов зданий, растительности; коэффициентов отражения стен и потолка помещения и т.д.</a:t>
            </a:r>
          </a:p>
          <a:p>
            <a:r>
              <a:rPr lang="ru-RU" dirty="0"/>
              <a:t>   Для оценки использования естественного света введено понятие </a:t>
            </a:r>
            <a:r>
              <a:rPr lang="ru-RU" i="1" dirty="0"/>
              <a:t>коэффициента естественной освещенности</a:t>
            </a:r>
            <a:r>
              <a:rPr lang="ru-RU" dirty="0"/>
              <a:t> (КЕО) и установлены минимальные допустимые значения КЕО.</a:t>
            </a:r>
          </a:p>
          <a:p>
            <a:r>
              <a:rPr lang="ru-RU" i="1" dirty="0"/>
              <a:t>КЕО = (Е</a:t>
            </a:r>
            <a:r>
              <a:rPr lang="ru-RU" i="1" baseline="-25000" dirty="0"/>
              <a:t>в</a:t>
            </a:r>
            <a:r>
              <a:rPr lang="ru-RU" i="1" dirty="0"/>
              <a:t> / </a:t>
            </a:r>
            <a:r>
              <a:rPr lang="ru-RU" i="1" dirty="0" err="1"/>
              <a:t>Е</a:t>
            </a:r>
            <a:r>
              <a:rPr lang="ru-RU" i="1" baseline="-25000" dirty="0" err="1"/>
              <a:t>н</a:t>
            </a:r>
            <a:r>
              <a:rPr lang="ru-RU" i="1" dirty="0"/>
              <a:t>)*100%</a:t>
            </a:r>
            <a:r>
              <a:rPr lang="ru-RU" dirty="0"/>
              <a:t>,</a:t>
            </a:r>
          </a:p>
          <a:p>
            <a:r>
              <a:rPr lang="ru-RU" dirty="0"/>
              <a:t>где: Е</a:t>
            </a:r>
            <a:r>
              <a:rPr lang="ru-RU" baseline="-25000" dirty="0"/>
              <a:t>в</a:t>
            </a:r>
            <a:r>
              <a:rPr lang="ru-RU" dirty="0"/>
              <a:t> – освещенность внутри помещения, </a:t>
            </a:r>
            <a:r>
              <a:rPr lang="ru-RU" dirty="0" err="1"/>
              <a:t>Е</a:t>
            </a:r>
            <a:r>
              <a:rPr lang="ru-RU" baseline="-25000" dirty="0" err="1"/>
              <a:t>н</a:t>
            </a:r>
            <a:r>
              <a:rPr lang="ru-RU" dirty="0"/>
              <a:t> – наружная освещенность.</a:t>
            </a:r>
          </a:p>
          <a:p>
            <a:r>
              <a:rPr lang="ru-RU" dirty="0"/>
              <a:t>КЕО не зависит от времени года и суток, состояния небосвода, а определяется геометрией оконных проемов, загрязненностью стекол, окраской стен помещений и т.д.</a:t>
            </a:r>
          </a:p>
          <a:p>
            <a:r>
              <a:rPr lang="ru-RU" dirty="0"/>
              <a:t>   Минимальная допустимая величина КЕО определяется разрядом работы: чем выше разряд работы, тем больше минимально допустимое значение КЕО.  Например, для </a:t>
            </a:r>
            <a:r>
              <a:rPr lang="en-US" dirty="0"/>
              <a:t>I</a:t>
            </a:r>
            <a:r>
              <a:rPr lang="ru-RU" dirty="0"/>
              <a:t> разряда работы (наивысшей точности) при боковом естественном освещении минимально допустимое значение КЕО равно 2%, при верхнем – 6%, а для </a:t>
            </a:r>
            <a:r>
              <a:rPr lang="en-US" dirty="0"/>
              <a:t>III</a:t>
            </a:r>
            <a:r>
              <a:rPr lang="ru-RU" dirty="0"/>
              <a:t> разряда работы (высокой точности) соответственно 1,2% и 3%. По характеристике зрительской работы труд учащихся можно отнести ко </a:t>
            </a:r>
            <a:r>
              <a:rPr lang="en-US" dirty="0"/>
              <a:t>II</a:t>
            </a:r>
            <a:r>
              <a:rPr lang="ru-RU" dirty="0"/>
              <a:t> разряду работы, и при боковом естественном освещении в аудитории на партах должен обеспечиваться КЕО = 1,5</a:t>
            </a:r>
            <a:r>
              <a:rPr lang="ru-RU" dirty="0" smtClean="0"/>
              <a:t>%.</a:t>
            </a:r>
          </a:p>
          <a:p>
            <a:pPr lvl="0"/>
            <a:r>
              <a:rPr lang="ru-RU" dirty="0" smtClean="0"/>
              <a:t>Кроме минимально допустимой величины КЕО и доли общего освещения в комбинированном освещении в соответствии с нормами устанавливается величина минимально-допустимой освещенности </a:t>
            </a:r>
            <a:r>
              <a:rPr lang="ru-RU" i="1" dirty="0" smtClean="0"/>
              <a:t>Е</a:t>
            </a:r>
            <a:r>
              <a:rPr lang="en-US" i="1" baseline="-25000" dirty="0" smtClean="0"/>
              <a:t>min</a:t>
            </a:r>
            <a:r>
              <a:rPr lang="en-US" i="1" dirty="0" smtClean="0"/>
              <a:t> </a:t>
            </a:r>
            <a:r>
              <a:rPr lang="ru-RU" dirty="0" smtClean="0"/>
              <a:t>(это основной нормируемый параметр). Величина </a:t>
            </a:r>
            <a:r>
              <a:rPr lang="ru-RU" i="1" dirty="0" smtClean="0"/>
              <a:t>Е</a:t>
            </a:r>
            <a:r>
              <a:rPr lang="en-US" i="1" baseline="-25000" dirty="0" smtClean="0"/>
              <a:t>min</a:t>
            </a:r>
            <a:r>
              <a:rPr lang="ru-RU" dirty="0" smtClean="0"/>
              <a:t> зависит от разряда работы. Каждый вид деятельности требует определенного уровня освещенности на том участке, где эта деятельность осуществляется. Освещенность в учебных аудиториях должна быть 300 лк (оптимально 500 лк).</a:t>
            </a:r>
          </a:p>
          <a:p>
            <a:endParaRPr lang="ru-RU" dirty="0"/>
          </a:p>
        </p:txBody>
      </p:sp>
    </p:spTree>
    <p:extLst>
      <p:ext uri="{BB962C8B-B14F-4D97-AF65-F5344CB8AC3E}">
        <p14:creationId xmlns:p14="http://schemas.microsoft.com/office/powerpoint/2010/main" val="32347702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Виды освещения</a:t>
            </a:r>
          </a:p>
        </p:txBody>
      </p:sp>
      <p:graphicFrame>
        <p:nvGraphicFramePr>
          <p:cNvPr id="4" name="Содержимое 3"/>
          <p:cNvGraphicFramePr>
            <a:graphicFrameLocks noGrp="1"/>
          </p:cNvGraphicFramePr>
          <p:nvPr>
            <p:ph idx="1"/>
          </p:nvPr>
        </p:nvGraphicFramePr>
        <p:xfrm>
          <a:off x="207963" y="1818408"/>
          <a:ext cx="8769350" cy="4810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40327" y="989506"/>
            <a:ext cx="8229600" cy="830997"/>
          </a:xfrm>
          <a:prstGeom prst="rect">
            <a:avLst/>
          </a:prstGeom>
        </p:spPr>
        <p:txBody>
          <a:bodyPr wrap="square">
            <a:spAutoFit/>
          </a:bodyPr>
          <a:lstStyle/>
          <a:p>
            <a:r>
              <a:rPr lang="ru-RU" sz="2400" dirty="0" smtClean="0"/>
              <a:t> По своему конструктивному исполнению искусственное освещение может быть:</a:t>
            </a:r>
            <a:endParaRPr lang="ru-RU" sz="2400" dirty="0"/>
          </a:p>
        </p:txBody>
      </p:sp>
    </p:spTree>
    <p:extLst>
      <p:ext uri="{BB962C8B-B14F-4D97-AF65-F5344CB8AC3E}">
        <p14:creationId xmlns:p14="http://schemas.microsoft.com/office/powerpoint/2010/main" val="323477023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Виды освещения</a:t>
            </a:r>
          </a:p>
        </p:txBody>
      </p:sp>
      <p:sp>
        <p:nvSpPr>
          <p:cNvPr id="3" name="Объект 2"/>
          <p:cNvSpPr>
            <a:spLocks noGrp="1"/>
          </p:cNvSpPr>
          <p:nvPr>
            <p:ph idx="1"/>
          </p:nvPr>
        </p:nvSpPr>
        <p:spPr>
          <a:xfrm>
            <a:off x="342900" y="1028700"/>
            <a:ext cx="8593282" cy="5527964"/>
          </a:xfrm>
        </p:spPr>
        <p:txBody>
          <a:bodyPr>
            <a:normAutofit fontScale="92500" lnSpcReduction="20000"/>
          </a:bodyPr>
          <a:lstStyle/>
          <a:p>
            <a:pPr lvl="0"/>
            <a:r>
              <a:rPr lang="ru-RU" dirty="0" smtClean="0"/>
              <a:t>При </a:t>
            </a:r>
            <a:r>
              <a:rPr lang="ru-RU" i="1" dirty="0"/>
              <a:t>общем освещении</a:t>
            </a:r>
            <a:r>
              <a:rPr lang="ru-RU" dirty="0"/>
              <a:t> все места в помещении получают свет от общей осветительной установки. В этой системе источники света распределены равномерно без учета положения рабочих мест. Эти системы используются главным образом на участках, где рабочие места не являются постоянными.</a:t>
            </a:r>
          </a:p>
          <a:p>
            <a:r>
              <a:rPr lang="ru-RU" dirty="0"/>
              <a:t>   </a:t>
            </a:r>
            <a:r>
              <a:rPr lang="ru-RU" i="1" dirty="0"/>
              <a:t>Общая локализованная система</a:t>
            </a:r>
            <a:r>
              <a:rPr lang="ru-RU" dirty="0"/>
              <a:t> освещения предназначена для увеличения освещения посредством размещения ламп ближе к рабочим поверхностям. </a:t>
            </a:r>
          </a:p>
          <a:p>
            <a:r>
              <a:rPr lang="ru-RU" dirty="0"/>
              <a:t>   </a:t>
            </a:r>
            <a:r>
              <a:rPr lang="ru-RU" i="1" dirty="0"/>
              <a:t>Комбинированное освещение</a:t>
            </a:r>
            <a:r>
              <a:rPr lang="ru-RU" dirty="0"/>
              <a:t> наряду с общим включает местное освещение (местный светильник, например настольная лампа), сосредотачивающее световой поток непосредственно на рабочем месте. Использование местного освещения совместно с общим рекомендуется применять при высоких требованиях к освещенности. Применение одного местного освещения недопустимо</a:t>
            </a:r>
            <a:r>
              <a:rPr lang="ru-RU" dirty="0" smtClean="0"/>
              <a:t>.</a:t>
            </a:r>
            <a:endParaRPr lang="ru-RU" dirty="0"/>
          </a:p>
        </p:txBody>
      </p:sp>
    </p:spTree>
    <p:extLst>
      <p:ext uri="{BB962C8B-B14F-4D97-AF65-F5344CB8AC3E}">
        <p14:creationId xmlns:p14="http://schemas.microsoft.com/office/powerpoint/2010/main" val="32347702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Виды освещения</a:t>
            </a:r>
          </a:p>
        </p:txBody>
      </p:sp>
      <p:graphicFrame>
        <p:nvGraphicFramePr>
          <p:cNvPr id="4" name="Содержимое 3"/>
          <p:cNvGraphicFramePr>
            <a:graphicFrameLocks noGrp="1"/>
          </p:cNvGraphicFramePr>
          <p:nvPr>
            <p:ph idx="1"/>
          </p:nvPr>
        </p:nvGraphicFramePr>
        <p:xfrm>
          <a:off x="207963" y="1818408"/>
          <a:ext cx="8769350" cy="4810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угольник 4"/>
          <p:cNvSpPr/>
          <p:nvPr/>
        </p:nvSpPr>
        <p:spPr>
          <a:xfrm>
            <a:off x="540327" y="989506"/>
            <a:ext cx="8229600" cy="830997"/>
          </a:xfrm>
          <a:prstGeom prst="rect">
            <a:avLst/>
          </a:prstGeom>
        </p:spPr>
        <p:txBody>
          <a:bodyPr wrap="square">
            <a:spAutoFit/>
          </a:bodyPr>
          <a:lstStyle/>
          <a:p>
            <a:r>
              <a:rPr lang="ru-RU" sz="2400" dirty="0" smtClean="0"/>
              <a:t> Искусственное  освещение подразделяется на несколько видов :</a:t>
            </a:r>
            <a:endParaRPr lang="ru-RU" sz="2400" dirty="0"/>
          </a:p>
        </p:txBody>
      </p:sp>
    </p:spTree>
    <p:extLst>
      <p:ext uri="{BB962C8B-B14F-4D97-AF65-F5344CB8AC3E}">
        <p14:creationId xmlns:p14="http://schemas.microsoft.com/office/powerpoint/2010/main" val="32347702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Искусственные источники света. Светильники</a:t>
            </a:r>
          </a:p>
        </p:txBody>
      </p:sp>
      <p:sp>
        <p:nvSpPr>
          <p:cNvPr id="3" name="Объект 2"/>
          <p:cNvSpPr>
            <a:spLocks noGrp="1"/>
          </p:cNvSpPr>
          <p:nvPr>
            <p:ph idx="1"/>
          </p:nvPr>
        </p:nvSpPr>
        <p:spPr/>
        <p:txBody>
          <a:bodyPr>
            <a:normAutofit fontScale="55000" lnSpcReduction="20000"/>
          </a:bodyPr>
          <a:lstStyle/>
          <a:p>
            <a:r>
              <a:rPr lang="ru-RU" dirty="0"/>
              <a:t>Для искусственного освещения применяют электрические лампы двух типов – лампы накаливания (ЛН) и газоразрядные лампы (ГЛ).</a:t>
            </a:r>
          </a:p>
          <a:p>
            <a:r>
              <a:rPr lang="ru-RU" dirty="0"/>
              <a:t>   Лампы накаливания относятся к источникам света теплового излучения. </a:t>
            </a:r>
          </a:p>
          <a:p>
            <a:r>
              <a:rPr lang="ru-RU" dirty="0"/>
              <a:t>   В газоразрядных лампах видимое излучение возникает в результате электрического разряда в атмосфере инертных газов или паров металлов, которыми заполняется колба лампы. Газоразрядные лампы называют люминесцентными, если изнутри колбы покрыты люминофором, который под действием ультрафиолетового излучения, выпускаемого электрическим разрядом, светится, преобразуя тем самым невидимое ультрафиолетовое излучение в свет.</a:t>
            </a:r>
          </a:p>
          <a:p>
            <a:r>
              <a:rPr lang="ru-RU" dirty="0" smtClean="0"/>
              <a:t>Газоразрядные </a:t>
            </a:r>
            <a:r>
              <a:rPr lang="ru-RU" dirty="0"/>
              <a:t>лампы получили наибольшее распространение на производстве прежде всего из-за значительно большей светоотдачи (40…110 лм/Вт) и срока службы (8000…12000 часов). Для освещения в помещениях наибольшее распространение получили люминесцентные лампы дневного света, колба которых заполнена парами ртути. Свет, излучаемый такими лампами, близок по своему спектру к солнечному свету.</a:t>
            </a:r>
          </a:p>
          <a:p>
            <a:r>
              <a:rPr lang="ru-RU" dirty="0"/>
              <a:t>   К газоразрядным относятся различные типы люминесцентных ламп низкого давления с разным распределением светового потока по спектру: лампы белого света (ЛБ); лампы холодно-белого света (ЛХБ); лампы с улучшенной цветопередачей (ЛДЦ); лампы тепло-белого света (ЛТБ); лампы, близкие по спектру к солнечному свету (ЛЕ); лампы холодно-белого света улучшенной цветопередачи (ЛХБЦ).</a:t>
            </a:r>
          </a:p>
          <a:p>
            <a:r>
              <a:rPr lang="ru-RU" dirty="0"/>
              <a:t>   К газоразрядным лампам высокого давления относятся: дуговые ртутные лампы высокого давления с исправленной цветностью (ДРЛ); ксеноновые (</a:t>
            </a:r>
            <a:r>
              <a:rPr lang="ru-RU" dirty="0" err="1"/>
              <a:t>ДКсТ</a:t>
            </a:r>
            <a:r>
              <a:rPr lang="ru-RU" dirty="0"/>
              <a:t>), основанные на излучении дугового разряда в тяжелых инертных газах; натриевые высокого давления (</a:t>
            </a:r>
            <a:r>
              <a:rPr lang="ru-RU" dirty="0" err="1"/>
              <a:t>ДНаТ</a:t>
            </a:r>
            <a:r>
              <a:rPr lang="ru-RU" dirty="0"/>
              <a:t>); </a:t>
            </a:r>
            <a:r>
              <a:rPr lang="ru-RU" dirty="0" err="1"/>
              <a:t>металлогалогенные</a:t>
            </a:r>
            <a:r>
              <a:rPr lang="ru-RU" dirty="0"/>
              <a:t> (ДРИ) с добавкой йодидов металлов</a:t>
            </a:r>
            <a:r>
              <a:rPr lang="ru-RU" dirty="0" smtClean="0"/>
              <a:t>.</a:t>
            </a:r>
            <a:endParaRPr lang="ru-RU" dirty="0"/>
          </a:p>
        </p:txBody>
      </p:sp>
    </p:spTree>
    <p:extLst>
      <p:ext uri="{BB962C8B-B14F-4D97-AF65-F5344CB8AC3E}">
        <p14:creationId xmlns:p14="http://schemas.microsoft.com/office/powerpoint/2010/main" val="109835577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Искусственные источники света. Светильники</a:t>
            </a:r>
          </a:p>
        </p:txBody>
      </p:sp>
      <p:sp>
        <p:nvSpPr>
          <p:cNvPr id="3" name="Объект 2"/>
          <p:cNvSpPr>
            <a:spLocks noGrp="1"/>
          </p:cNvSpPr>
          <p:nvPr>
            <p:ph idx="1"/>
          </p:nvPr>
        </p:nvSpPr>
        <p:spPr/>
        <p:txBody>
          <a:bodyPr>
            <a:normAutofit/>
          </a:bodyPr>
          <a:lstStyle/>
          <a:p>
            <a:r>
              <a:rPr lang="ru-RU" dirty="0" smtClean="0"/>
              <a:t>Для </a:t>
            </a:r>
            <a:r>
              <a:rPr lang="ru-RU" dirty="0"/>
              <a:t>более эффективного использования светового потока и ограничения </a:t>
            </a:r>
            <a:r>
              <a:rPr lang="ru-RU" dirty="0" err="1"/>
              <a:t>ослепленности</a:t>
            </a:r>
            <a:r>
              <a:rPr lang="ru-RU" dirty="0"/>
              <a:t> электрические лампы устанавливают в осветительной арматуре.</a:t>
            </a:r>
          </a:p>
          <a:p>
            <a:r>
              <a:rPr lang="ru-RU" dirty="0"/>
              <a:t>   Арматура с лампой называется светильником.</a:t>
            </a:r>
          </a:p>
          <a:p>
            <a:pPr>
              <a:buNone/>
            </a:pPr>
            <a:r>
              <a:rPr lang="ru-RU" dirty="0" smtClean="0"/>
              <a:t>По </a:t>
            </a:r>
            <a:r>
              <a:rPr lang="ru-RU" dirty="0"/>
              <a:t>распределению света светильники подразделяются на:</a:t>
            </a:r>
          </a:p>
          <a:p>
            <a:r>
              <a:rPr lang="ru-RU" dirty="0" smtClean="0"/>
              <a:t>светильники </a:t>
            </a:r>
            <a:r>
              <a:rPr lang="ru-RU" dirty="0"/>
              <a:t>прямого </a:t>
            </a:r>
            <a:r>
              <a:rPr lang="ru-RU" dirty="0" smtClean="0"/>
              <a:t>света;</a:t>
            </a:r>
            <a:endParaRPr lang="ru-RU" dirty="0"/>
          </a:p>
          <a:p>
            <a:r>
              <a:rPr lang="ru-RU" dirty="0" smtClean="0"/>
              <a:t>светильники </a:t>
            </a:r>
            <a:r>
              <a:rPr lang="ru-RU" dirty="0"/>
              <a:t>рассеянного </a:t>
            </a:r>
            <a:r>
              <a:rPr lang="ru-RU" dirty="0" smtClean="0"/>
              <a:t>света;</a:t>
            </a:r>
            <a:endParaRPr lang="ru-RU" dirty="0"/>
          </a:p>
          <a:p>
            <a:r>
              <a:rPr lang="ru-RU" dirty="0" smtClean="0"/>
              <a:t>светильники </a:t>
            </a:r>
            <a:r>
              <a:rPr lang="ru-RU" dirty="0"/>
              <a:t>отраженного </a:t>
            </a:r>
            <a:r>
              <a:rPr lang="ru-RU" dirty="0" smtClean="0"/>
              <a:t>света.</a:t>
            </a:r>
            <a:endParaRPr lang="ru-RU" dirty="0"/>
          </a:p>
        </p:txBody>
      </p:sp>
    </p:spTree>
    <p:extLst>
      <p:ext uri="{BB962C8B-B14F-4D97-AF65-F5344CB8AC3E}">
        <p14:creationId xmlns:p14="http://schemas.microsoft.com/office/powerpoint/2010/main" val="10983557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Параметры электрического тока и источники </a:t>
            </a:r>
            <a:r>
              <a:rPr lang="ru-RU" sz="3600" dirty="0" err="1">
                <a:solidFill>
                  <a:schemeClr val="accent1">
                    <a:lumMod val="50000"/>
                  </a:schemeClr>
                </a:solidFill>
                <a:latin typeface="+mn-lt"/>
              </a:rPr>
              <a:t>электроопасности</a:t>
            </a:r>
            <a:endParaRPr lang="ru-RU" sz="3600" dirty="0">
              <a:solidFill>
                <a:schemeClr val="accent1">
                  <a:lumMod val="50000"/>
                </a:schemeClr>
              </a:solidFill>
              <a:latin typeface="+mn-lt"/>
            </a:endParaRPr>
          </a:p>
        </p:txBody>
      </p:sp>
      <p:sp>
        <p:nvSpPr>
          <p:cNvPr id="3" name="Объект 2"/>
          <p:cNvSpPr>
            <a:spLocks noGrp="1"/>
          </p:cNvSpPr>
          <p:nvPr>
            <p:ph idx="1"/>
          </p:nvPr>
        </p:nvSpPr>
        <p:spPr>
          <a:xfrm>
            <a:off x="353291" y="1184564"/>
            <a:ext cx="8499764" cy="5548745"/>
          </a:xfrm>
        </p:spPr>
        <p:txBody>
          <a:bodyPr>
            <a:normAutofit/>
          </a:bodyPr>
          <a:lstStyle/>
          <a:p>
            <a:pPr>
              <a:buNone/>
            </a:pPr>
            <a:r>
              <a:rPr lang="ru-RU" dirty="0"/>
              <a:t> Основными параметрами электрического тока являются:</a:t>
            </a:r>
          </a:p>
          <a:p>
            <a:r>
              <a:rPr lang="ru-RU" dirty="0" smtClean="0"/>
              <a:t>частота </a:t>
            </a:r>
            <a:r>
              <a:rPr lang="ru-RU" dirty="0"/>
              <a:t>электрического тока ƒ (Гц);</a:t>
            </a:r>
          </a:p>
          <a:p>
            <a:r>
              <a:rPr lang="ru-RU" dirty="0" smtClean="0"/>
              <a:t>электрическое </a:t>
            </a:r>
            <a:r>
              <a:rPr lang="ru-RU" dirty="0"/>
              <a:t>напряжение в сети U (В);</a:t>
            </a:r>
          </a:p>
          <a:p>
            <a:r>
              <a:rPr lang="ru-RU" dirty="0" smtClean="0"/>
              <a:t>сила </a:t>
            </a:r>
            <a:r>
              <a:rPr lang="ru-RU" dirty="0"/>
              <a:t>электрического тока I (А).</a:t>
            </a:r>
          </a:p>
          <a:p>
            <a:endParaRPr lang="ru-RU" dirty="0" smtClean="0"/>
          </a:p>
          <a:p>
            <a:r>
              <a:rPr lang="ru-RU" dirty="0" smtClean="0"/>
              <a:t>Электрический </a:t>
            </a:r>
            <a:r>
              <a:rPr lang="ru-RU" dirty="0"/>
              <a:t>ток подразделяется на постоянный и переменный. </a:t>
            </a:r>
            <a:endParaRPr lang="ru-RU" dirty="0" smtClean="0"/>
          </a:p>
          <a:p>
            <a:r>
              <a:rPr lang="ru-RU" dirty="0" smtClean="0"/>
              <a:t>По </a:t>
            </a:r>
            <a:r>
              <a:rPr lang="ru-RU" dirty="0"/>
              <a:t>напряжению электрический ток подразделяется на низковольтный и высоковольтный (напряжением свыше 1000 В</a:t>
            </a:r>
            <a:r>
              <a:rPr lang="ru-RU" dirty="0" smtClean="0"/>
              <a:t>).</a:t>
            </a:r>
            <a:endParaRPr lang="ru-RU" dirty="0"/>
          </a:p>
        </p:txBody>
      </p:sp>
    </p:spTree>
    <p:extLst>
      <p:ext uri="{BB962C8B-B14F-4D97-AF65-F5344CB8AC3E}">
        <p14:creationId xmlns:p14="http://schemas.microsoft.com/office/powerpoint/2010/main" val="376525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Каждый работник имеет право на:</a:t>
            </a:r>
            <a:endParaRPr lang="ru-RU" dirty="0"/>
          </a:p>
        </p:txBody>
      </p:sp>
      <p:graphicFrame>
        <p:nvGraphicFramePr>
          <p:cNvPr id="4" name="Содержимое 3"/>
          <p:cNvGraphicFramePr>
            <a:graphicFrameLocks noGrp="1"/>
          </p:cNvGraphicFramePr>
          <p:nvPr>
            <p:ph idx="1"/>
          </p:nvPr>
        </p:nvGraphicFramePr>
        <p:xfrm>
          <a:off x="304800" y="1554162"/>
          <a:ext cx="8686800" cy="5089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453381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Параметры электрического тока и источники </a:t>
            </a:r>
            <a:r>
              <a:rPr lang="ru-RU" sz="3600" dirty="0" err="1">
                <a:solidFill>
                  <a:schemeClr val="accent1">
                    <a:lumMod val="50000"/>
                  </a:schemeClr>
                </a:solidFill>
                <a:latin typeface="+mn-lt"/>
              </a:rPr>
              <a:t>электроопасности</a:t>
            </a:r>
            <a:endParaRPr lang="ru-RU" sz="3600" dirty="0">
              <a:solidFill>
                <a:schemeClr val="accent1">
                  <a:lumMod val="50000"/>
                </a:schemeClr>
              </a:solidFill>
              <a:latin typeface="+mn-lt"/>
            </a:endParaRPr>
          </a:p>
        </p:txBody>
      </p:sp>
      <p:graphicFrame>
        <p:nvGraphicFramePr>
          <p:cNvPr id="4" name="Содержимое 3"/>
          <p:cNvGraphicFramePr>
            <a:graphicFrameLocks noGrp="1"/>
          </p:cNvGraphicFramePr>
          <p:nvPr>
            <p:ph idx="1"/>
          </p:nvPr>
        </p:nvGraphicFramePr>
        <p:xfrm>
          <a:off x="354013" y="1184275"/>
          <a:ext cx="8499475" cy="5548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258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1142999"/>
          </a:xfrm>
        </p:spPr>
        <p:txBody>
          <a:bodyPr>
            <a:normAutofit/>
          </a:bodyPr>
          <a:lstStyle/>
          <a:p>
            <a:r>
              <a:rPr lang="ru-RU" sz="3600" dirty="0">
                <a:solidFill>
                  <a:schemeClr val="accent1">
                    <a:lumMod val="50000"/>
                  </a:schemeClr>
                </a:solidFill>
                <a:latin typeface="+mn-lt"/>
              </a:rPr>
              <a:t>Параметры электрического тока и источники </a:t>
            </a:r>
            <a:r>
              <a:rPr lang="ru-RU" sz="3600" dirty="0" err="1">
                <a:solidFill>
                  <a:schemeClr val="accent1">
                    <a:lumMod val="50000"/>
                  </a:schemeClr>
                </a:solidFill>
                <a:latin typeface="+mn-lt"/>
              </a:rPr>
              <a:t>электроопасности</a:t>
            </a:r>
            <a:endParaRPr lang="ru-RU" sz="3600" dirty="0">
              <a:solidFill>
                <a:schemeClr val="accent1">
                  <a:lumMod val="50000"/>
                </a:schemeClr>
              </a:solidFill>
              <a:latin typeface="+mn-lt"/>
            </a:endParaRPr>
          </a:p>
        </p:txBody>
      </p:sp>
      <p:graphicFrame>
        <p:nvGraphicFramePr>
          <p:cNvPr id="4" name="Содержимое 3"/>
          <p:cNvGraphicFramePr>
            <a:graphicFrameLocks noGrp="1"/>
          </p:cNvGraphicFramePr>
          <p:nvPr>
            <p:ph idx="1"/>
          </p:nvPr>
        </p:nvGraphicFramePr>
        <p:xfrm>
          <a:off x="228601" y="945574"/>
          <a:ext cx="8728797" cy="5683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52581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Параметры электрического тока и источники </a:t>
            </a:r>
            <a:r>
              <a:rPr lang="ru-RU" sz="3600" dirty="0" err="1">
                <a:solidFill>
                  <a:schemeClr val="accent1">
                    <a:lumMod val="50000"/>
                  </a:schemeClr>
                </a:solidFill>
                <a:latin typeface="+mn-lt"/>
              </a:rPr>
              <a:t>электроопасности</a:t>
            </a:r>
            <a:endParaRPr lang="ru-RU" sz="3600" dirty="0">
              <a:solidFill>
                <a:schemeClr val="accent1">
                  <a:lumMod val="50000"/>
                </a:schemeClr>
              </a:solidFill>
              <a:latin typeface="+mn-lt"/>
            </a:endParaRPr>
          </a:p>
        </p:txBody>
      </p:sp>
      <p:sp>
        <p:nvSpPr>
          <p:cNvPr id="3" name="Объект 2"/>
          <p:cNvSpPr>
            <a:spLocks noGrp="1"/>
          </p:cNvSpPr>
          <p:nvPr>
            <p:ph idx="1"/>
          </p:nvPr>
        </p:nvSpPr>
        <p:spPr>
          <a:xfrm>
            <a:off x="353291" y="1184564"/>
            <a:ext cx="8499764" cy="5548745"/>
          </a:xfrm>
        </p:spPr>
        <p:txBody>
          <a:bodyPr>
            <a:normAutofit/>
          </a:bodyPr>
          <a:lstStyle/>
          <a:p>
            <a:r>
              <a:rPr lang="ru-RU" dirty="0" smtClean="0"/>
              <a:t>   </a:t>
            </a:r>
            <a:r>
              <a:rPr lang="ru-RU" dirty="0"/>
              <a:t>Особо опасными помещениями является большая часть производственных помещений. </a:t>
            </a:r>
            <a:endParaRPr lang="ru-RU" dirty="0" smtClean="0"/>
          </a:p>
          <a:p>
            <a:r>
              <a:rPr lang="ru-RU" dirty="0" smtClean="0"/>
              <a:t>К </a:t>
            </a:r>
            <a:r>
              <a:rPr lang="ru-RU" dirty="0"/>
              <a:t>таким же помещениям относятся и участки работ на земле под открытым небом или под навесом.</a:t>
            </a:r>
          </a:p>
        </p:txBody>
      </p:sp>
    </p:spTree>
    <p:extLst>
      <p:ext uri="{BB962C8B-B14F-4D97-AF65-F5344CB8AC3E}">
        <p14:creationId xmlns:p14="http://schemas.microsoft.com/office/powerpoint/2010/main" val="3765258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Воздействие электрического тока на человека</a:t>
            </a:r>
          </a:p>
        </p:txBody>
      </p:sp>
      <p:graphicFrame>
        <p:nvGraphicFramePr>
          <p:cNvPr id="4" name="Содержимое 3"/>
          <p:cNvGraphicFramePr>
            <a:graphicFrameLocks noGrp="1"/>
          </p:cNvGraphicFramePr>
          <p:nvPr>
            <p:ph idx="1"/>
          </p:nvPr>
        </p:nvGraphicFramePr>
        <p:xfrm>
          <a:off x="628650" y="1465263"/>
          <a:ext cx="78867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318096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Воздействие электрического тока на человека</a:t>
            </a:r>
          </a:p>
        </p:txBody>
      </p:sp>
      <p:sp>
        <p:nvSpPr>
          <p:cNvPr id="3" name="Объект 2"/>
          <p:cNvSpPr>
            <a:spLocks noGrp="1"/>
          </p:cNvSpPr>
          <p:nvPr>
            <p:ph idx="1"/>
          </p:nvPr>
        </p:nvSpPr>
        <p:spPr>
          <a:xfrm>
            <a:off x="290945" y="1101436"/>
            <a:ext cx="8572500" cy="5590309"/>
          </a:xfrm>
        </p:spPr>
        <p:txBody>
          <a:bodyPr>
            <a:normAutofit fontScale="92500" lnSpcReduction="10000"/>
          </a:bodyPr>
          <a:lstStyle/>
          <a:p>
            <a:r>
              <a:rPr lang="ru-RU" dirty="0" smtClean="0"/>
              <a:t>Электрические </a:t>
            </a:r>
            <a:r>
              <a:rPr lang="ru-RU" dirty="0"/>
              <a:t>травмы разделяются на общие (электрические удары) и местные. Наибольшую опасность представляют электрические удары.</a:t>
            </a:r>
          </a:p>
          <a:p>
            <a:r>
              <a:rPr lang="ru-RU" dirty="0"/>
              <a:t>   Электрический удар – это возбуждение живых тканей проходящим через человека электрическим током, сопровождающееся судорожным сокращением мышц. В зависимости от исхода воздействия тока различают четыре степени электрических ударов:</a:t>
            </a:r>
          </a:p>
          <a:p>
            <a:r>
              <a:rPr lang="ru-RU" dirty="0"/>
              <a:t>I – судорожное сокращение мышц без потери сознания;</a:t>
            </a:r>
          </a:p>
          <a:p>
            <a:r>
              <a:rPr lang="ru-RU" dirty="0"/>
              <a:t>II - судорожное сокращение мышц с потерей сознания, но с сохранившимся дыханием и работой сердца;</a:t>
            </a:r>
          </a:p>
          <a:p>
            <a:r>
              <a:rPr lang="ru-RU" dirty="0"/>
              <a:t>III – потеря сознания и нарушение сердечной деятельности или дыхания (или того и другого вместе);</a:t>
            </a:r>
          </a:p>
          <a:p>
            <a:r>
              <a:rPr lang="ru-RU" dirty="0"/>
              <a:t>IV – клиническая смерть, т.е. отсутствие дыхания и кровообращения.</a:t>
            </a:r>
          </a:p>
          <a:p>
            <a:endParaRPr lang="ru-RU" dirty="0"/>
          </a:p>
        </p:txBody>
      </p:sp>
    </p:spTree>
    <p:extLst>
      <p:ext uri="{BB962C8B-B14F-4D97-AF65-F5344CB8AC3E}">
        <p14:creationId xmlns:p14="http://schemas.microsoft.com/office/powerpoint/2010/main" val="26531809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Воздействие электрического тока на человека</a:t>
            </a:r>
          </a:p>
        </p:txBody>
      </p:sp>
      <p:sp>
        <p:nvSpPr>
          <p:cNvPr id="3" name="Объект 2"/>
          <p:cNvSpPr>
            <a:spLocks noGrp="1"/>
          </p:cNvSpPr>
          <p:nvPr>
            <p:ph idx="1"/>
          </p:nvPr>
        </p:nvSpPr>
        <p:spPr>
          <a:xfrm>
            <a:off x="290945" y="1101436"/>
            <a:ext cx="8572500" cy="5590309"/>
          </a:xfrm>
        </p:spPr>
        <p:txBody>
          <a:bodyPr>
            <a:normAutofit/>
          </a:bodyPr>
          <a:lstStyle/>
          <a:p>
            <a:r>
              <a:rPr lang="ru-RU" dirty="0" smtClean="0"/>
              <a:t>Местные </a:t>
            </a:r>
            <a:r>
              <a:rPr lang="ru-RU" dirty="0" err="1"/>
              <a:t>электротравмы</a:t>
            </a:r>
            <a:r>
              <a:rPr lang="ru-RU" dirty="0"/>
              <a:t> – это местные нарушения целостности тканей организма. К ним относятся:</a:t>
            </a:r>
          </a:p>
          <a:p>
            <a:r>
              <a:rPr lang="ru-RU" dirty="0" smtClean="0"/>
              <a:t>электрический </a:t>
            </a:r>
            <a:r>
              <a:rPr lang="ru-RU" dirty="0"/>
              <a:t>ожог – бывает токовым </a:t>
            </a:r>
            <a:r>
              <a:rPr lang="ru-RU" dirty="0" smtClean="0"/>
              <a:t>и дуговым;</a:t>
            </a:r>
            <a:endParaRPr lang="ru-RU" dirty="0"/>
          </a:p>
          <a:p>
            <a:r>
              <a:rPr lang="ru-RU" dirty="0" smtClean="0"/>
              <a:t>электрические знаки;</a:t>
            </a:r>
            <a:endParaRPr lang="ru-RU" dirty="0"/>
          </a:p>
          <a:p>
            <a:r>
              <a:rPr lang="ru-RU" dirty="0" smtClean="0"/>
              <a:t>металлизация кожи;</a:t>
            </a:r>
            <a:endParaRPr lang="ru-RU" dirty="0"/>
          </a:p>
          <a:p>
            <a:r>
              <a:rPr lang="ru-RU" dirty="0" err="1" smtClean="0"/>
              <a:t>электоофтальмия</a:t>
            </a:r>
            <a:r>
              <a:rPr lang="ru-RU" dirty="0" smtClean="0"/>
              <a:t> </a:t>
            </a:r>
            <a:r>
              <a:rPr lang="ru-RU" dirty="0"/>
              <a:t>– воспаление наружных оболочек глаз под действием потока ультрафиолетовых лучей, испускаемых </a:t>
            </a:r>
            <a:r>
              <a:rPr lang="ru-RU" dirty="0" smtClean="0"/>
              <a:t>электрической дугой;</a:t>
            </a:r>
            <a:endParaRPr lang="ru-RU" dirty="0"/>
          </a:p>
          <a:p>
            <a:r>
              <a:rPr lang="ru-RU" dirty="0" smtClean="0"/>
              <a:t>механические </a:t>
            </a:r>
            <a:r>
              <a:rPr lang="ru-RU" dirty="0"/>
              <a:t>повреждения – возникают в результате резких судорожных сокращений мышц под действием проходящего через тело человека </a:t>
            </a:r>
            <a:r>
              <a:rPr lang="ru-RU" dirty="0" smtClean="0"/>
              <a:t>тока.</a:t>
            </a:r>
            <a:endParaRPr lang="ru-RU" dirty="0"/>
          </a:p>
          <a:p>
            <a:pPr>
              <a:buNone/>
            </a:pPr>
            <a:endParaRPr lang="ru-RU" dirty="0"/>
          </a:p>
        </p:txBody>
      </p:sp>
    </p:spTree>
    <p:extLst>
      <p:ext uri="{BB962C8B-B14F-4D97-AF65-F5344CB8AC3E}">
        <p14:creationId xmlns:p14="http://schemas.microsoft.com/office/powerpoint/2010/main" val="26531809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Воздействие электрического тока на человека</a:t>
            </a:r>
          </a:p>
        </p:txBody>
      </p:sp>
      <p:sp>
        <p:nvSpPr>
          <p:cNvPr id="3" name="Объект 2"/>
          <p:cNvSpPr>
            <a:spLocks noGrp="1"/>
          </p:cNvSpPr>
          <p:nvPr>
            <p:ph idx="1"/>
          </p:nvPr>
        </p:nvSpPr>
        <p:spPr>
          <a:xfrm>
            <a:off x="290945" y="1101436"/>
            <a:ext cx="8572500" cy="5590309"/>
          </a:xfrm>
        </p:spPr>
        <p:txBody>
          <a:bodyPr>
            <a:normAutofit fontScale="55000" lnSpcReduction="20000"/>
          </a:bodyPr>
          <a:lstStyle/>
          <a:p>
            <a:r>
              <a:rPr lang="ru-RU" dirty="0" smtClean="0"/>
              <a:t>   </a:t>
            </a:r>
            <a:r>
              <a:rPr lang="ru-RU" dirty="0"/>
              <a:t>Параметры, определяющие тяжесть поражения электрическим током:</a:t>
            </a:r>
          </a:p>
          <a:p>
            <a:pPr>
              <a:buNone/>
            </a:pPr>
            <a:r>
              <a:rPr lang="ru-RU" dirty="0"/>
              <a:t>1)	Сила тока. Протекание через организм переменного тока промышленной частоты (50 Гц) человек начинает ощущать при силе тока 0,6…1,5 мА. Этот ток называют пороговым ощутимым током.</a:t>
            </a:r>
          </a:p>
          <a:p>
            <a:pPr>
              <a:buNone/>
            </a:pPr>
            <a:r>
              <a:rPr lang="ru-RU" dirty="0" smtClean="0"/>
              <a:t>2</a:t>
            </a:r>
            <a:r>
              <a:rPr lang="ru-RU" dirty="0"/>
              <a:t>)	Частота тока. Наиболее опасен ток промышленной частоты – 50 Гц. Постоянный ток и ток больших частот менее опасен, и пороговые значения для него больше.</a:t>
            </a:r>
          </a:p>
          <a:p>
            <a:pPr>
              <a:buNone/>
            </a:pPr>
            <a:r>
              <a:rPr lang="ru-RU" dirty="0"/>
              <a:t>3)	Путь протекания тока. Опасность поражения электрическим током зависит от пути протекания тока через тело человека, так как путь определяет долю общего тока, которая проходит через сердце. Наиболее опасен путь «правая рука – ноги».</a:t>
            </a:r>
          </a:p>
          <a:p>
            <a:pPr>
              <a:buNone/>
            </a:pPr>
            <a:r>
              <a:rPr lang="ru-RU" dirty="0"/>
              <a:t>4)	Время воздействия электрического тока. Чем продолжительнее протекает ток через человека, тем он опаснее.</a:t>
            </a:r>
          </a:p>
          <a:p>
            <a:pPr>
              <a:buNone/>
            </a:pPr>
            <a:r>
              <a:rPr lang="ru-RU" dirty="0"/>
              <a:t>5)	Напряжение электрического тока. По закону Ома сила электрического тока I равна электрическому напряжению U, деленному на сопротивление электрической цепи R. Таким образом, чем больше напряжение, тем больше и опаснее электрический ток. Чем больше электрическое сопротивление цепи, тем меньше ток и опасность поражения человека.</a:t>
            </a:r>
          </a:p>
          <a:p>
            <a:pPr>
              <a:buNone/>
            </a:pPr>
            <a:r>
              <a:rPr lang="ru-RU" dirty="0"/>
              <a:t>6)	Электрическое сопротивление тела человека при сухой, чистой и неповрежденной коже может изменяться в довольно широких пределах – от 3 до 100 кОм, а иногда и больше. Основной вклад в электрическое сопротивление тела человека вносит наружный слой кожи – эпидермис, состоящий из ороговевших клеток. Расчетное сопротивление тела человека принимают равным 1000 Ом.</a:t>
            </a:r>
          </a:p>
          <a:p>
            <a:pPr>
              <a:buNone/>
            </a:pPr>
            <a:r>
              <a:rPr lang="ru-RU" dirty="0"/>
              <a:t>7)	Электрическое сопротивление изоляции проводников тока, если она не повреждена, составляет, как правило, 100 и более кОм.</a:t>
            </a:r>
          </a:p>
          <a:p>
            <a:pPr>
              <a:buNone/>
            </a:pPr>
            <a:r>
              <a:rPr lang="ru-RU" dirty="0"/>
              <a:t>8)	Электрическое сопротивление обуви и основания (пола) зависит от материала, из которого сделано основание и подошва обуви, и их состояния – сухие или мокрые (влажные).</a:t>
            </a:r>
          </a:p>
          <a:p>
            <a:pPr>
              <a:buNone/>
            </a:pPr>
            <a:r>
              <a:rPr lang="ru-RU" dirty="0"/>
              <a:t>9)	Схема включения человека в сеть.</a:t>
            </a:r>
          </a:p>
          <a:p>
            <a:endParaRPr lang="ru-RU" dirty="0"/>
          </a:p>
        </p:txBody>
      </p:sp>
    </p:spTree>
    <p:extLst>
      <p:ext uri="{BB962C8B-B14F-4D97-AF65-F5344CB8AC3E}">
        <p14:creationId xmlns:p14="http://schemas.microsoft.com/office/powerpoint/2010/main" val="26531809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Методы и средства обеспечения электробезопасности</a:t>
            </a:r>
          </a:p>
        </p:txBody>
      </p:sp>
      <p:sp>
        <p:nvSpPr>
          <p:cNvPr id="3" name="Объект 2"/>
          <p:cNvSpPr>
            <a:spLocks noGrp="1"/>
          </p:cNvSpPr>
          <p:nvPr>
            <p:ph idx="1"/>
          </p:nvPr>
        </p:nvSpPr>
        <p:spPr/>
        <p:txBody>
          <a:bodyPr>
            <a:normAutofit fontScale="85000" lnSpcReduction="20000"/>
          </a:bodyPr>
          <a:lstStyle/>
          <a:p>
            <a:r>
              <a:rPr lang="ru-RU" dirty="0"/>
              <a:t>Поражение человека электрическим током возможно только при замыкании электрической цепи через тело человека. Это может произойти при:</a:t>
            </a:r>
          </a:p>
          <a:p>
            <a:pPr>
              <a:buNone/>
            </a:pPr>
            <a:r>
              <a:rPr lang="ru-RU" dirty="0"/>
              <a:t>- двухфазном включении в цепь;</a:t>
            </a:r>
          </a:p>
          <a:p>
            <a:pPr>
              <a:buNone/>
            </a:pPr>
            <a:r>
              <a:rPr lang="ru-RU" dirty="0"/>
              <a:t>- при однофазном включении в цепь – провода, клеммы, шины и т.д.;</a:t>
            </a:r>
          </a:p>
          <a:p>
            <a:pPr>
              <a:buNone/>
            </a:pPr>
            <a:r>
              <a:rPr lang="ru-RU" dirty="0"/>
              <a:t>- при контакте человека с нетоковедущими частями оборудования (корпус станка, прибора), конструктивными элементами здания, оказавшимися под напряжением в результате нарушения изоляции проводки и токоведущих частей.</a:t>
            </a:r>
          </a:p>
          <a:p>
            <a:r>
              <a:rPr lang="ru-RU" dirty="0"/>
              <a:t>   Снизить ток, протекающий через тело человека в этом случае можно либо за счет увеличения электрического сопротивления цепи (например, за счет применения СИЗ), либо за счет уменьшения потенциала корпуса и увеличения потенциала земли.</a:t>
            </a:r>
          </a:p>
          <a:p>
            <a:endParaRPr lang="ru-RU" dirty="0"/>
          </a:p>
        </p:txBody>
      </p:sp>
    </p:spTree>
    <p:extLst>
      <p:ext uri="{BB962C8B-B14F-4D97-AF65-F5344CB8AC3E}">
        <p14:creationId xmlns:p14="http://schemas.microsoft.com/office/powerpoint/2010/main" val="15169425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Методы и средства обеспечения электробезопасности</a:t>
            </a:r>
          </a:p>
        </p:txBody>
      </p:sp>
      <p:sp>
        <p:nvSpPr>
          <p:cNvPr id="3" name="Объект 2"/>
          <p:cNvSpPr>
            <a:spLocks noGrp="1"/>
          </p:cNvSpPr>
          <p:nvPr>
            <p:ph idx="1"/>
          </p:nvPr>
        </p:nvSpPr>
        <p:spPr>
          <a:xfrm>
            <a:off x="363682" y="1111826"/>
            <a:ext cx="8437418" cy="5538355"/>
          </a:xfrm>
        </p:spPr>
        <p:txBody>
          <a:bodyPr>
            <a:noAutofit/>
          </a:bodyPr>
          <a:lstStyle/>
          <a:p>
            <a:r>
              <a:rPr lang="ru-RU" sz="1400" dirty="0" smtClean="0"/>
              <a:t>   </a:t>
            </a:r>
            <a:r>
              <a:rPr lang="ru-RU" sz="1600" dirty="0"/>
              <a:t>Для защиты от поражения электрическим током применяются следующие технические меры защиты:</a:t>
            </a:r>
          </a:p>
          <a:p>
            <a:pPr>
              <a:buNone/>
            </a:pPr>
            <a:r>
              <a:rPr lang="ru-RU" sz="1600" dirty="0"/>
              <a:t>1)	Применение малых напряжений (не более 42 В) в целях уменьшения опасности поражения электрическим током. </a:t>
            </a:r>
          </a:p>
          <a:p>
            <a:pPr>
              <a:buNone/>
            </a:pPr>
            <a:r>
              <a:rPr lang="ru-RU" sz="1600" dirty="0"/>
              <a:t>2)	Электрическое разделение сетей. </a:t>
            </a:r>
          </a:p>
          <a:p>
            <a:pPr>
              <a:buNone/>
            </a:pPr>
            <a:r>
              <a:rPr lang="ru-RU" sz="1600" dirty="0"/>
              <a:t>3)	Электрическая изоляция – это слой диэлектрика, которым покрывают поверхность токоведущих элементов. В электроустановках применяют следующие виды изоляции: рабочая, дополнительная, двойная, усиленная.</a:t>
            </a:r>
          </a:p>
          <a:p>
            <a:pPr>
              <a:buNone/>
            </a:pPr>
            <a:r>
              <a:rPr lang="ru-RU" sz="1600" dirty="0"/>
              <a:t>4)	Контроль и профилактика повреждения изоляции. При вводе в эксплуатацию новых или прошедших ремонт электроустановок проводятся приемо-сдаточные испытания с контролем сопротивления изоляции. На работающем оборудовании проводится эксплуатационный контроль изоляции в сроки, установленные нормативами. </a:t>
            </a:r>
          </a:p>
          <a:p>
            <a:pPr>
              <a:buNone/>
            </a:pPr>
            <a:r>
              <a:rPr lang="ru-RU" sz="1600" dirty="0"/>
              <a:t>5)	Защита от случайного прикосновения к токоведущим частям. </a:t>
            </a:r>
            <a:r>
              <a:rPr lang="ru-RU" sz="1600" dirty="0" smtClean="0"/>
              <a:t>Для </a:t>
            </a:r>
            <a:r>
              <a:rPr lang="ru-RU" sz="1600" dirty="0"/>
              <a:t>исключения опасности прикосновения к токоведущим частям необходимо обеспечить их недоступность. Это достигается посредством ограждения и расположения токоведущих частей на недоступной высоте или в недоступном месте.</a:t>
            </a:r>
          </a:p>
          <a:p>
            <a:pPr>
              <a:buNone/>
            </a:pPr>
            <a:r>
              <a:rPr lang="ru-RU" sz="1600" dirty="0"/>
              <a:t>6)	Защитное заземление, </a:t>
            </a:r>
            <a:r>
              <a:rPr lang="ru-RU" sz="1600" dirty="0" err="1"/>
              <a:t>зануление</a:t>
            </a:r>
            <a:r>
              <a:rPr lang="ru-RU" sz="1600" dirty="0"/>
              <a:t>, защитное отключение.</a:t>
            </a:r>
          </a:p>
          <a:p>
            <a:pPr>
              <a:buNone/>
            </a:pPr>
            <a:r>
              <a:rPr lang="ru-RU" sz="1600" dirty="0" smtClean="0"/>
              <a:t>7</a:t>
            </a:r>
            <a:r>
              <a:rPr lang="ru-RU" sz="1600" dirty="0"/>
              <a:t>)	Применение СИЗ.  К СИЗ от поражения электрическим током относятся изолирующие средства, которые делятся на основные и дополнительные</a:t>
            </a:r>
            <a:r>
              <a:rPr lang="ru-RU" sz="1600" dirty="0" smtClean="0"/>
              <a:t>.</a:t>
            </a:r>
            <a:endParaRPr lang="ru-RU" sz="1600" dirty="0"/>
          </a:p>
        </p:txBody>
      </p:sp>
    </p:spTree>
    <p:extLst>
      <p:ext uri="{BB962C8B-B14F-4D97-AF65-F5344CB8AC3E}">
        <p14:creationId xmlns:p14="http://schemas.microsoft.com/office/powerpoint/2010/main" val="15169425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solidFill>
                  <a:schemeClr val="accent1">
                    <a:lumMod val="50000"/>
                  </a:schemeClr>
                </a:solidFill>
                <a:latin typeface="+mn-lt"/>
              </a:rPr>
              <a:t>Оказание первой помощи пострадавшим от воздействия электрического тока</a:t>
            </a:r>
          </a:p>
        </p:txBody>
      </p:sp>
      <p:graphicFrame>
        <p:nvGraphicFramePr>
          <p:cNvPr id="4" name="Содержимое 3"/>
          <p:cNvGraphicFramePr>
            <a:graphicFrameLocks noGrp="1"/>
          </p:cNvGraphicFramePr>
          <p:nvPr>
            <p:ph idx="1"/>
          </p:nvPr>
        </p:nvGraphicFramePr>
        <p:xfrm>
          <a:off x="187036" y="1132608"/>
          <a:ext cx="8707582" cy="5496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28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Каждый работник имеет право на:</a:t>
            </a:r>
            <a:endParaRPr lang="ru-RU" dirty="0"/>
          </a:p>
        </p:txBody>
      </p:sp>
      <p:graphicFrame>
        <p:nvGraphicFramePr>
          <p:cNvPr id="4" name="Содержимое 3"/>
          <p:cNvGraphicFramePr>
            <a:graphicFrameLocks noGrp="1"/>
          </p:cNvGraphicFramePr>
          <p:nvPr>
            <p:ph idx="1"/>
          </p:nvPr>
        </p:nvGraphicFramePr>
        <p:xfrm>
          <a:off x="304800" y="1142984"/>
          <a:ext cx="86868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217004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97526"/>
          </a:xfrm>
        </p:spPr>
        <p:txBody>
          <a:bodyPr>
            <a:normAutofit/>
          </a:bodyPr>
          <a:lstStyle/>
          <a:p>
            <a:r>
              <a:rPr lang="ru-RU" sz="3200" dirty="0">
                <a:solidFill>
                  <a:schemeClr val="accent1">
                    <a:lumMod val="50000"/>
                  </a:schemeClr>
                </a:solidFill>
                <a:latin typeface="+mn-lt"/>
              </a:rPr>
              <a:t>Оказание первой помощи пострадавшим от воздействия электрического тока</a:t>
            </a:r>
          </a:p>
        </p:txBody>
      </p:sp>
      <p:graphicFrame>
        <p:nvGraphicFramePr>
          <p:cNvPr id="4" name="Содержимое 3"/>
          <p:cNvGraphicFramePr>
            <a:graphicFrameLocks noGrp="1"/>
          </p:cNvGraphicFramePr>
          <p:nvPr>
            <p:ph idx="1"/>
          </p:nvPr>
        </p:nvGraphicFramePr>
        <p:xfrm>
          <a:off x="706582" y="862445"/>
          <a:ext cx="8265968" cy="5995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92840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Причины травматизма</a:t>
            </a:r>
          </a:p>
        </p:txBody>
      </p:sp>
      <p:sp>
        <p:nvSpPr>
          <p:cNvPr id="3" name="Объект 2"/>
          <p:cNvSpPr>
            <a:spLocks noGrp="1"/>
          </p:cNvSpPr>
          <p:nvPr>
            <p:ph idx="1"/>
          </p:nvPr>
        </p:nvSpPr>
        <p:spPr>
          <a:xfrm>
            <a:off x="270163" y="976745"/>
            <a:ext cx="8614063" cy="5200218"/>
          </a:xfrm>
        </p:spPr>
        <p:txBody>
          <a:bodyPr>
            <a:normAutofit lnSpcReduction="10000"/>
          </a:bodyPr>
          <a:lstStyle/>
          <a:p>
            <a:r>
              <a:rPr lang="ru-RU" dirty="0"/>
              <a:t> Несчастный случай на производстве – это случай с работником, связанный с воздействием на него опасного производственного фактора.</a:t>
            </a:r>
          </a:p>
          <a:p>
            <a:r>
              <a:rPr lang="ru-RU" dirty="0"/>
              <a:t>   Под причиной аварии или несчастного случая следует понимать действие различных производственных факторов, вызывающих травмы или заболевания работающих. Причины несчастных случаев всегда должны рассматриваться как комплекс действующих факторов. Непосредственной причиной несчастного случая могут быть различные механические силы, химические, электрические и иные источники, а иногда ошибки и неправильное поведение самого потерпевшего.</a:t>
            </a:r>
          </a:p>
          <a:p>
            <a:pPr>
              <a:buNone/>
            </a:pPr>
            <a:endParaRPr lang="ru-RU" dirty="0"/>
          </a:p>
        </p:txBody>
      </p:sp>
    </p:spTree>
    <p:extLst>
      <p:ext uri="{BB962C8B-B14F-4D97-AF65-F5344CB8AC3E}">
        <p14:creationId xmlns:p14="http://schemas.microsoft.com/office/powerpoint/2010/main" val="316748943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24790"/>
          </a:xfrm>
        </p:spPr>
        <p:txBody>
          <a:bodyPr>
            <a:normAutofit/>
          </a:bodyPr>
          <a:lstStyle/>
          <a:p>
            <a:r>
              <a:rPr lang="ru-RU" sz="3600" dirty="0" smtClean="0">
                <a:solidFill>
                  <a:schemeClr val="accent5">
                    <a:lumMod val="50000"/>
                  </a:schemeClr>
                </a:solidFill>
                <a:latin typeface="+mn-lt"/>
              </a:rPr>
              <a:t>Причины травматизма</a:t>
            </a:r>
            <a:endParaRPr lang="ru-RU" sz="3600" dirty="0">
              <a:solidFill>
                <a:schemeClr val="accent5">
                  <a:lumMod val="50000"/>
                </a:schemeClr>
              </a:solidFill>
              <a:latin typeface="+mn-lt"/>
            </a:endParaRPr>
          </a:p>
        </p:txBody>
      </p:sp>
      <p:graphicFrame>
        <p:nvGraphicFramePr>
          <p:cNvPr id="4" name="Содержимое 3"/>
          <p:cNvGraphicFramePr>
            <a:graphicFrameLocks noGrp="1"/>
          </p:cNvGraphicFramePr>
          <p:nvPr>
            <p:ph idx="1"/>
          </p:nvPr>
        </p:nvGraphicFramePr>
        <p:xfrm>
          <a:off x="270163" y="696191"/>
          <a:ext cx="8655627" cy="5953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48943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Причины травматизма</a:t>
            </a:r>
          </a:p>
        </p:txBody>
      </p:sp>
      <p:graphicFrame>
        <p:nvGraphicFramePr>
          <p:cNvPr id="4" name="Содержимое 3"/>
          <p:cNvGraphicFramePr>
            <a:graphicFrameLocks noGrp="1"/>
          </p:cNvGraphicFramePr>
          <p:nvPr>
            <p:ph idx="1"/>
          </p:nvPr>
        </p:nvGraphicFramePr>
        <p:xfrm>
          <a:off x="628650" y="1465263"/>
          <a:ext cx="78867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4894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Классификация несчастных случаев на производстве</a:t>
            </a:r>
          </a:p>
        </p:txBody>
      </p:sp>
      <p:graphicFrame>
        <p:nvGraphicFramePr>
          <p:cNvPr id="4" name="Содержимое 3"/>
          <p:cNvGraphicFramePr>
            <a:graphicFrameLocks noGrp="1"/>
          </p:cNvGraphicFramePr>
          <p:nvPr>
            <p:ph idx="1"/>
          </p:nvPr>
        </p:nvGraphicFramePr>
        <p:xfrm>
          <a:off x="628650" y="1060450"/>
          <a:ext cx="7886700" cy="5116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7711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Классификация несчастных случаев на производстве</a:t>
            </a:r>
          </a:p>
        </p:txBody>
      </p:sp>
      <p:sp>
        <p:nvSpPr>
          <p:cNvPr id="3" name="Объект 2"/>
          <p:cNvSpPr>
            <a:spLocks noGrp="1"/>
          </p:cNvSpPr>
          <p:nvPr>
            <p:ph idx="1"/>
          </p:nvPr>
        </p:nvSpPr>
        <p:spPr/>
        <p:txBody>
          <a:bodyPr>
            <a:normAutofit fontScale="85000" lnSpcReduction="10000"/>
          </a:bodyPr>
          <a:lstStyle/>
          <a:p>
            <a:r>
              <a:rPr lang="ru-RU" dirty="0" smtClean="0"/>
              <a:t>Квалифицирующими </a:t>
            </a:r>
            <a:r>
              <a:rPr lang="ru-RU" dirty="0"/>
              <a:t>признаками тяжести несчастного случая на производстве являются:</a:t>
            </a:r>
          </a:p>
          <a:p>
            <a:pPr>
              <a:buNone/>
            </a:pPr>
            <a:r>
              <a:rPr lang="ru-RU" dirty="0"/>
              <a:t>- характер полученных повреждений и осложнения, связанные с этими повреждениями, а также усугубление имеющихся и развитие хронических заболеваний;</a:t>
            </a:r>
          </a:p>
          <a:p>
            <a:pPr>
              <a:buNone/>
            </a:pPr>
            <a:r>
              <a:rPr lang="ru-RU" dirty="0"/>
              <a:t>- длительность расстройства здоровья (временная утрата трудоспособности) более или менее 60 дней;</a:t>
            </a:r>
          </a:p>
          <a:p>
            <a:pPr>
              <a:buNone/>
            </a:pPr>
            <a:r>
              <a:rPr lang="ru-RU" dirty="0"/>
              <a:t>- последствия полученных повреждений (стойкая утрата трудоспособности, степень утраты профессиональной трудоспособности) утрата профессиональной трудоспособности более или менее 20 %.</a:t>
            </a:r>
          </a:p>
          <a:p>
            <a:r>
              <a:rPr lang="ru-RU" dirty="0"/>
              <a:t>   Наличие одного из квалифицирующих признаков является достаточным для установления категории тяжести несчастного случая на производстве.</a:t>
            </a:r>
          </a:p>
          <a:p>
            <a:endParaRPr lang="ru-RU" dirty="0"/>
          </a:p>
        </p:txBody>
      </p:sp>
    </p:spTree>
    <p:extLst>
      <p:ext uri="{BB962C8B-B14F-4D97-AF65-F5344CB8AC3E}">
        <p14:creationId xmlns:p14="http://schemas.microsoft.com/office/powerpoint/2010/main" val="89077114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Классификация несчастных случаев на производстве</a:t>
            </a:r>
          </a:p>
        </p:txBody>
      </p:sp>
      <p:sp>
        <p:nvSpPr>
          <p:cNvPr id="3" name="Объект 2"/>
          <p:cNvSpPr>
            <a:spLocks noGrp="1"/>
          </p:cNvSpPr>
          <p:nvPr>
            <p:ph idx="1"/>
          </p:nvPr>
        </p:nvSpPr>
        <p:spPr>
          <a:xfrm>
            <a:off x="270163" y="1101436"/>
            <a:ext cx="8562109" cy="5444837"/>
          </a:xfrm>
        </p:spPr>
        <p:txBody>
          <a:bodyPr>
            <a:normAutofit fontScale="92500" lnSpcReduction="20000"/>
          </a:bodyPr>
          <a:lstStyle/>
          <a:p>
            <a:endParaRPr lang="ru-RU" dirty="0"/>
          </a:p>
          <a:p>
            <a:pPr>
              <a:buNone/>
            </a:pPr>
            <a:r>
              <a:rPr lang="ru-RU" dirty="0" smtClean="0"/>
              <a:t>Статистика </a:t>
            </a:r>
            <a:r>
              <a:rPr lang="ru-RU" dirty="0"/>
              <a:t>примерного распределения несчастных случаев (травм) на производстве: </a:t>
            </a:r>
          </a:p>
          <a:p>
            <a:pPr>
              <a:buNone/>
            </a:pPr>
            <a:r>
              <a:rPr lang="ru-RU" dirty="0"/>
              <a:t>1)  по их видам:</a:t>
            </a:r>
          </a:p>
          <a:p>
            <a:r>
              <a:rPr lang="ru-RU" dirty="0"/>
              <a:t>- травмы опорно-двигательного аппарата – 47%;</a:t>
            </a:r>
          </a:p>
          <a:p>
            <a:r>
              <a:rPr lang="ru-RU" dirty="0"/>
              <a:t>- травмы кожи и мягких тканей – 10%;</a:t>
            </a:r>
          </a:p>
          <a:p>
            <a:r>
              <a:rPr lang="ru-RU" dirty="0"/>
              <a:t>- травмы органов зрения – 4%;</a:t>
            </a:r>
          </a:p>
          <a:p>
            <a:r>
              <a:rPr lang="ru-RU" dirty="0"/>
              <a:t>- комбинированные травмы – 22%;</a:t>
            </a:r>
          </a:p>
          <a:p>
            <a:r>
              <a:rPr lang="ru-RU" dirty="0"/>
              <a:t>- другие виды травм – 17%.</a:t>
            </a:r>
          </a:p>
          <a:p>
            <a:pPr>
              <a:buNone/>
            </a:pPr>
            <a:r>
              <a:rPr lang="ru-RU" dirty="0"/>
              <a:t>2) по степени тяжести:</a:t>
            </a:r>
          </a:p>
          <a:p>
            <a:r>
              <a:rPr lang="ru-RU" dirty="0"/>
              <a:t>- с легким исходом – 82,2%;</a:t>
            </a:r>
          </a:p>
          <a:p>
            <a:r>
              <a:rPr lang="ru-RU" dirty="0"/>
              <a:t>- с тяжелым исходом – 13,1%;</a:t>
            </a:r>
          </a:p>
          <a:p>
            <a:r>
              <a:rPr lang="ru-RU" dirty="0"/>
              <a:t>- со смертельным исходом – 4,7%.</a:t>
            </a:r>
          </a:p>
          <a:p>
            <a:endParaRPr lang="ru-RU" dirty="0"/>
          </a:p>
        </p:txBody>
      </p:sp>
    </p:spTree>
    <p:extLst>
      <p:ext uri="{BB962C8B-B14F-4D97-AF65-F5344CB8AC3E}">
        <p14:creationId xmlns:p14="http://schemas.microsoft.com/office/powerpoint/2010/main" val="89077114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Расследование несчастных случаев на производстве</a:t>
            </a:r>
          </a:p>
        </p:txBody>
      </p:sp>
      <p:sp>
        <p:nvSpPr>
          <p:cNvPr id="3" name="Объект 2"/>
          <p:cNvSpPr>
            <a:spLocks noGrp="1"/>
          </p:cNvSpPr>
          <p:nvPr>
            <p:ph idx="1"/>
          </p:nvPr>
        </p:nvSpPr>
        <p:spPr>
          <a:xfrm>
            <a:off x="628650" y="1215736"/>
            <a:ext cx="7886700" cy="4961227"/>
          </a:xfrm>
        </p:spPr>
        <p:txBody>
          <a:bodyPr>
            <a:normAutofit fontScale="55000" lnSpcReduction="20000"/>
          </a:bodyPr>
          <a:lstStyle/>
          <a:p>
            <a:r>
              <a:rPr lang="ru-RU" dirty="0"/>
              <a:t>Расследуются и подлежат учету все несчастные случаи на производстве, повлекшие за собой необходимость перевода работника на другую работу, временную или стойкую утрату трудоспособности либо его смерть, если они произошли:</a:t>
            </a:r>
          </a:p>
          <a:p>
            <a:pPr>
              <a:buNone/>
            </a:pPr>
            <a:r>
              <a:rPr lang="ru-RU" dirty="0"/>
              <a:t>•	в течение рабочего времени на территории организации или вне ее (включая установленные перерывы), а также во время, необходимое для приведения в порядок орудий труда, одежды и т.п. перед началом или по окончании работы, а также при выполнении работ в сверхурочное время, выходные и праздничные дни;</a:t>
            </a:r>
          </a:p>
          <a:p>
            <a:pPr>
              <a:buNone/>
            </a:pPr>
            <a:r>
              <a:rPr lang="ru-RU" dirty="0"/>
              <a:t>•	при следовании к месту работы или с работы на предоставленном работодателем транспорте либо на личном транспорте при наличии соответствующего договора о его использовании в производственных целях;</a:t>
            </a:r>
          </a:p>
          <a:p>
            <a:pPr>
              <a:buNone/>
            </a:pPr>
            <a:r>
              <a:rPr lang="ru-RU" dirty="0"/>
              <a:t>•	при следовании к месту командировки и обратно;</a:t>
            </a:r>
          </a:p>
          <a:p>
            <a:pPr>
              <a:buNone/>
            </a:pPr>
            <a:r>
              <a:rPr lang="ru-RU" dirty="0"/>
              <a:t>•	при следовании на транспортном средстве в качестве сменщика во время междусменного отдыха;</a:t>
            </a:r>
          </a:p>
          <a:p>
            <a:pPr>
              <a:buNone/>
            </a:pPr>
            <a:r>
              <a:rPr lang="ru-RU" dirty="0"/>
              <a:t>•	при работе вахтово-экспедиционном методе во время междусменного отдыха, а также при нахождении на судне в свободное от вахты и судовых работ время;</a:t>
            </a:r>
          </a:p>
          <a:p>
            <a:pPr>
              <a:buNone/>
            </a:pPr>
            <a:r>
              <a:rPr lang="ru-RU" dirty="0"/>
              <a:t>•	при привлечении работника в установленном порядке к участию в ликвидации последствий катастрофы, аварии и других чрезвычайных происшествий природного и техногенного характера;</a:t>
            </a:r>
          </a:p>
          <a:p>
            <a:pPr>
              <a:buNone/>
            </a:pPr>
            <a:r>
              <a:rPr lang="ru-RU" dirty="0"/>
              <a:t>•	при осуществлении не входящих в трудовые обязанности работника действий, но совершаемых в интересах работодателя или направленных на предотвращение аварии или несчастного случая.</a:t>
            </a:r>
          </a:p>
          <a:p>
            <a:endParaRPr lang="ru-RU" dirty="0"/>
          </a:p>
        </p:txBody>
      </p:sp>
    </p:spTree>
    <p:extLst>
      <p:ext uri="{BB962C8B-B14F-4D97-AF65-F5344CB8AC3E}">
        <p14:creationId xmlns:p14="http://schemas.microsoft.com/office/powerpoint/2010/main" val="260193271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Расследование несчастных случаев на производстве</a:t>
            </a:r>
          </a:p>
        </p:txBody>
      </p:sp>
      <p:sp>
        <p:nvSpPr>
          <p:cNvPr id="3" name="Объект 2"/>
          <p:cNvSpPr>
            <a:spLocks noGrp="1"/>
          </p:cNvSpPr>
          <p:nvPr>
            <p:ph idx="1"/>
          </p:nvPr>
        </p:nvSpPr>
        <p:spPr/>
        <p:txBody>
          <a:bodyPr>
            <a:normAutofit/>
          </a:bodyPr>
          <a:lstStyle/>
          <a:p>
            <a:endParaRPr lang="ru-RU" dirty="0"/>
          </a:p>
          <a:p>
            <a:r>
              <a:rPr lang="ru-RU" dirty="0"/>
              <a:t>   Несчастный случай на производстве является страховым случаем, если он произошел с работником, подлежащим обязательному социальному страхованию от несчастных случаев. Поэтому работодатель обязан в течение суток сообщить о несчастном случае в исполнительный орган социального страхования (по месту регистрации в качестве страхователя).</a:t>
            </a:r>
          </a:p>
          <a:p>
            <a:endParaRPr lang="ru-RU" dirty="0"/>
          </a:p>
        </p:txBody>
      </p:sp>
    </p:spTree>
    <p:extLst>
      <p:ext uri="{BB962C8B-B14F-4D97-AF65-F5344CB8AC3E}">
        <p14:creationId xmlns:p14="http://schemas.microsoft.com/office/powerpoint/2010/main" val="260193271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a:solidFill>
                  <a:schemeClr val="accent1">
                    <a:lumMod val="50000"/>
                  </a:schemeClr>
                </a:solidFill>
                <a:latin typeface="+mn-lt"/>
              </a:rPr>
              <a:t>Действия работника и работодателя при несчастных случаях</a:t>
            </a:r>
          </a:p>
        </p:txBody>
      </p:sp>
      <p:sp>
        <p:nvSpPr>
          <p:cNvPr id="3" name="Объект 2"/>
          <p:cNvSpPr>
            <a:spLocks noGrp="1"/>
          </p:cNvSpPr>
          <p:nvPr>
            <p:ph idx="1"/>
          </p:nvPr>
        </p:nvSpPr>
        <p:spPr/>
        <p:txBody>
          <a:bodyPr>
            <a:normAutofit fontScale="92500"/>
          </a:bodyPr>
          <a:lstStyle/>
          <a:p>
            <a:r>
              <a:rPr lang="ru-RU" dirty="0"/>
              <a:t>При наступлении несчастного случая на производстве сотруднику организации необходимо сразу же сообщить непосредственному руководителю о происшествии согласно статье 214 Трудового Кодекса РФ.</a:t>
            </a:r>
          </a:p>
          <a:p>
            <a:r>
              <a:rPr lang="ru-RU" dirty="0"/>
              <a:t>Форма такого сообщения законодательно не утверждена.</a:t>
            </a:r>
          </a:p>
          <a:p>
            <a:r>
              <a:rPr lang="ru-RU" dirty="0"/>
              <a:t>Порядок действий работника при получении производственной травмы организация имеет право прописать во внутренних локальных актах предприятия. Например, таким документом может быть  инструкция для работника по охране труда.</a:t>
            </a:r>
          </a:p>
          <a:p>
            <a:endParaRPr lang="ru-RU" dirty="0"/>
          </a:p>
        </p:txBody>
      </p:sp>
    </p:spTree>
    <p:extLst>
      <p:ext uri="{BB962C8B-B14F-4D97-AF65-F5344CB8AC3E}">
        <p14:creationId xmlns:p14="http://schemas.microsoft.com/office/powerpoint/2010/main" val="337562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Каждый работник имеет право на:</a:t>
            </a:r>
            <a:endParaRPr lang="ru-RU" dirty="0"/>
          </a:p>
        </p:txBody>
      </p:sp>
      <p:graphicFrame>
        <p:nvGraphicFramePr>
          <p:cNvPr id="4" name="Содержимое 3"/>
          <p:cNvGraphicFramePr>
            <a:graphicFrameLocks noGrp="1"/>
          </p:cNvGraphicFramePr>
          <p:nvPr>
            <p:ph idx="1"/>
          </p:nvPr>
        </p:nvGraphicFramePr>
        <p:xfrm>
          <a:off x="304800" y="1142984"/>
          <a:ext cx="8686800"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70811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a:solidFill>
                  <a:schemeClr val="accent1">
                    <a:lumMod val="50000"/>
                  </a:schemeClr>
                </a:solidFill>
                <a:latin typeface="+mn-lt"/>
              </a:rPr>
              <a:t>Действия работника и работодателя при несчастных случаях</a:t>
            </a:r>
          </a:p>
        </p:txBody>
      </p:sp>
      <p:sp>
        <p:nvSpPr>
          <p:cNvPr id="3" name="Объект 2"/>
          <p:cNvSpPr>
            <a:spLocks noGrp="1"/>
          </p:cNvSpPr>
          <p:nvPr>
            <p:ph idx="1"/>
          </p:nvPr>
        </p:nvSpPr>
        <p:spPr/>
        <p:txBody>
          <a:bodyPr>
            <a:normAutofit fontScale="77500" lnSpcReduction="20000"/>
          </a:bodyPr>
          <a:lstStyle/>
          <a:p>
            <a:r>
              <a:rPr lang="ru-RU" dirty="0" smtClean="0"/>
              <a:t>Работодатель </a:t>
            </a:r>
            <a:r>
              <a:rPr lang="ru-RU" dirty="0"/>
              <a:t>при получении работником производственной травмы должен предпринять следующие меры:</a:t>
            </a:r>
          </a:p>
          <a:p>
            <a:pPr>
              <a:buNone/>
            </a:pPr>
            <a:r>
              <a:rPr lang="ru-RU" dirty="0"/>
              <a:t>•	Организовать пострадавшему работнику предприятия оказание первой медицинской помощи. </a:t>
            </a:r>
          </a:p>
          <a:p>
            <a:pPr>
              <a:buNone/>
            </a:pPr>
            <a:r>
              <a:rPr lang="ru-RU" dirty="0"/>
              <a:t>•	Осуществить в случае </a:t>
            </a:r>
            <a:r>
              <a:rPr lang="ru-RU" dirty="0" smtClean="0"/>
              <a:t>необходимости доставку пострадавшего сотрудника организации в медицинское учреждение. </a:t>
            </a:r>
            <a:endParaRPr lang="ru-RU" dirty="0"/>
          </a:p>
          <a:p>
            <a:pPr>
              <a:buNone/>
            </a:pPr>
            <a:r>
              <a:rPr lang="ru-RU" dirty="0"/>
              <a:t>•	Если возникла чрезвычайная или аварийная ситуация, то следует предпринять все меры, чтобы предотвратить ее развитие. Для этого следует  вызвать специальные службы </a:t>
            </a:r>
            <a:r>
              <a:rPr lang="ru-RU" dirty="0" smtClean="0"/>
              <a:t>и </a:t>
            </a:r>
            <a:r>
              <a:rPr lang="ru-RU" dirty="0"/>
              <a:t>вывести всех работников из опасной зоны.</a:t>
            </a:r>
          </a:p>
          <a:p>
            <a:pPr>
              <a:buNone/>
            </a:pPr>
            <a:r>
              <a:rPr lang="ru-RU" dirty="0"/>
              <a:t>•	Сохранить по мере возможности окружающую обстановку такой же, какой она была  в момент происшествия. Если это сделать невозможно, то необходимо провести фиксацию места </a:t>
            </a:r>
            <a:r>
              <a:rPr lang="ru-RU" dirty="0" smtClean="0"/>
              <a:t>происшествия.</a:t>
            </a:r>
            <a:endParaRPr lang="ru-RU" dirty="0"/>
          </a:p>
          <a:p>
            <a:pPr>
              <a:buNone/>
            </a:pPr>
            <a:r>
              <a:rPr lang="ru-RU" dirty="0"/>
              <a:t>•	Уведомить о происшествии специальные структуры.</a:t>
            </a:r>
          </a:p>
          <a:p>
            <a:endParaRPr lang="ru-RU" dirty="0"/>
          </a:p>
        </p:txBody>
      </p:sp>
    </p:spTree>
    <p:extLst>
      <p:ext uri="{BB962C8B-B14F-4D97-AF65-F5344CB8AC3E}">
        <p14:creationId xmlns:p14="http://schemas.microsoft.com/office/powerpoint/2010/main" val="337562023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a:solidFill>
                  <a:schemeClr val="accent1">
                    <a:lumMod val="50000"/>
                  </a:schemeClr>
                </a:solidFill>
                <a:latin typeface="+mn-lt"/>
              </a:rPr>
              <a:t>Действия работника и работодателя при несчастных случаях</a:t>
            </a:r>
          </a:p>
        </p:txBody>
      </p:sp>
      <p:sp>
        <p:nvSpPr>
          <p:cNvPr id="3" name="Объект 2"/>
          <p:cNvSpPr>
            <a:spLocks noGrp="1"/>
          </p:cNvSpPr>
          <p:nvPr>
            <p:ph idx="1"/>
          </p:nvPr>
        </p:nvSpPr>
        <p:spPr/>
        <p:txBody>
          <a:bodyPr>
            <a:normAutofit fontScale="92500" lnSpcReduction="10000"/>
          </a:bodyPr>
          <a:lstStyle/>
          <a:p>
            <a:r>
              <a:rPr lang="ru-RU" dirty="0" smtClean="0"/>
              <a:t>При </a:t>
            </a:r>
            <a:r>
              <a:rPr lang="ru-RU" dirty="0"/>
              <a:t>групповом несчастном случае, тяжелом несчастном случае или несчастном случае со смертельным исходом работодатель в течение суток по утвержденной форме обязан сообщить об этом в территориальное подразделение </a:t>
            </a:r>
            <a:r>
              <a:rPr lang="ru-RU" dirty="0" err="1"/>
              <a:t>Рострудинспекции</a:t>
            </a:r>
            <a:r>
              <a:rPr lang="ru-RU" dirty="0"/>
              <a:t>, в прокуратуру по месту происшествия, в орган исполнительной власти субъекта РФ, в ведомственный орган по принадлежности организации, которая направила работника и ряд других.</a:t>
            </a:r>
          </a:p>
          <a:p>
            <a:r>
              <a:rPr lang="ru-RU" dirty="0"/>
              <a:t>   При тяжелом или смертельном несчастном случае работодатель обязан немедленно сообщить о нем родственникам пострадавшего</a:t>
            </a:r>
            <a:r>
              <a:rPr lang="ru-RU" dirty="0" smtClean="0"/>
              <a:t>.</a:t>
            </a:r>
            <a:endParaRPr lang="ru-RU" dirty="0"/>
          </a:p>
        </p:txBody>
      </p:sp>
    </p:spTree>
    <p:extLst>
      <p:ext uri="{BB962C8B-B14F-4D97-AF65-F5344CB8AC3E}">
        <p14:creationId xmlns:p14="http://schemas.microsoft.com/office/powerpoint/2010/main" val="337562023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a:solidFill>
                  <a:schemeClr val="accent1">
                    <a:lumMod val="50000"/>
                  </a:schemeClr>
                </a:solidFill>
                <a:latin typeface="+mn-lt"/>
              </a:rPr>
              <a:t>Действия работника и работодателя при несчастных случаях</a:t>
            </a:r>
          </a:p>
        </p:txBody>
      </p:sp>
      <p:sp>
        <p:nvSpPr>
          <p:cNvPr id="3" name="Объект 2"/>
          <p:cNvSpPr>
            <a:spLocks noGrp="1"/>
          </p:cNvSpPr>
          <p:nvPr>
            <p:ph idx="1"/>
          </p:nvPr>
        </p:nvSpPr>
        <p:spPr>
          <a:xfrm>
            <a:off x="441613" y="1268302"/>
            <a:ext cx="8442613" cy="4711234"/>
          </a:xfrm>
        </p:spPr>
        <p:txBody>
          <a:bodyPr>
            <a:normAutofit fontScale="70000" lnSpcReduction="20000"/>
          </a:bodyPr>
          <a:lstStyle/>
          <a:p>
            <a:r>
              <a:rPr lang="ru-RU" dirty="0" smtClean="0"/>
              <a:t>Расследование </a:t>
            </a:r>
            <a:r>
              <a:rPr lang="ru-RU" dirty="0"/>
              <a:t>несчастного случая  проводит комиссия в составе представителей работодателя и трудового коллектива. Включение в состав комиссии представителей администрации, отвечающих за охрану труда на участке, где произошел несчастный случай, запрещается. Состав комиссии утверждается руководителем организации или уполномоченным им лицом. Пострадавший может принять участие в расследовании несчастного случая.</a:t>
            </a:r>
          </a:p>
          <a:p>
            <a:r>
              <a:rPr lang="ru-RU" dirty="0"/>
              <a:t>   Комиссия по результатам расследования в трехдневный срок оформляет акт по специальной форме в двух экземплярах, для застрахованных – в трех. Акт оформляется, если травма вызвала необходимость перевода работника на другую работу на один день и более или потерю трудоспособности на тот же срок. Акт, составленный по форме, является документом статистической  отчетности, он утверждается руководителем и заверяется печатью. В трехдневный срок после утверждения акта работодатель обязан выдать один экземпляр пострадавшему, а при смерти пострадавшего – родственникам погибшего или их доверенному лицу (по требованию). Второй экземпляр акта хранится в течение 45 лет в организации по основному (кроме совместительства) месту работы (учебы, службы) пострадавшего на момент несчастного случая.</a:t>
            </a:r>
          </a:p>
          <a:p>
            <a:endParaRPr lang="ru-RU" dirty="0"/>
          </a:p>
        </p:txBody>
      </p:sp>
    </p:spTree>
    <p:extLst>
      <p:ext uri="{BB962C8B-B14F-4D97-AF65-F5344CB8AC3E}">
        <p14:creationId xmlns:p14="http://schemas.microsoft.com/office/powerpoint/2010/main" val="33756202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 </a:t>
            </a:r>
            <a:r>
              <a:rPr lang="ru-RU" dirty="0">
                <a:solidFill>
                  <a:schemeClr val="accent1">
                    <a:lumMod val="50000"/>
                  </a:schemeClr>
                </a:solidFill>
                <a:latin typeface="+mn-lt"/>
              </a:rPr>
              <a:t>Действия работника и работодателя при несчастных случаях</a:t>
            </a:r>
          </a:p>
        </p:txBody>
      </p:sp>
      <p:sp>
        <p:nvSpPr>
          <p:cNvPr id="3" name="Объект 2"/>
          <p:cNvSpPr>
            <a:spLocks noGrp="1"/>
          </p:cNvSpPr>
          <p:nvPr>
            <p:ph idx="1"/>
          </p:nvPr>
        </p:nvSpPr>
        <p:spPr>
          <a:xfrm>
            <a:off x="441613" y="1268302"/>
            <a:ext cx="8442613" cy="4711234"/>
          </a:xfrm>
        </p:spPr>
        <p:txBody>
          <a:bodyPr>
            <a:normAutofit fontScale="70000" lnSpcReduction="20000"/>
          </a:bodyPr>
          <a:lstStyle/>
          <a:p>
            <a:r>
              <a:rPr lang="ru-RU" dirty="0" smtClean="0"/>
              <a:t>Групповые</a:t>
            </a:r>
            <a:r>
              <a:rPr lang="ru-RU" dirty="0"/>
              <a:t>, тяжелые и смертельные несчастные случаи расследуются в течение 15 дней комиссией в составе государственного инспектора по охране труда, представителей работодателя, органа исполнительной власти субъекта РФ и профсоюзного или иного уполномоченного работниками органа, а кроме акта на каждого пострадавшего составляется специальный акт о расследовании. Кроме того, государственный инспектор по охране труда пишет свое заключение.</a:t>
            </a:r>
          </a:p>
          <a:p>
            <a:r>
              <a:rPr lang="ru-RU" dirty="0"/>
              <a:t>   Правильно оформленный акт, а также другие перечисленные документы являются одними из основных материалов, которые рассматриваются при определении размеров возмещения работодателем вреда, причиненному пострадавшему, установлении категории инвалидности, размеров страховых выплат, судебных разбирательствах.</a:t>
            </a:r>
          </a:p>
          <a:p>
            <a:r>
              <a:rPr lang="ru-RU" dirty="0"/>
              <a:t>   Если при расследовании несчастного случая, произошедшем с застрахованным, установлено, что его возникновению или увеличению причиненного им вреда здоровью способствовала грубая неосторожность пострадавшего, то с учетом заключения профкома или иного уполномоченного застрахованным органа,  комиссия определяет степень его вины (в процентах). В этом случае размер страховых выплат соответственно снижается, но не более чем на 25%.</a:t>
            </a:r>
          </a:p>
          <a:p>
            <a:endParaRPr lang="ru-RU" dirty="0"/>
          </a:p>
        </p:txBody>
      </p:sp>
    </p:spTree>
    <p:extLst>
      <p:ext uri="{BB962C8B-B14F-4D97-AF65-F5344CB8AC3E}">
        <p14:creationId xmlns:p14="http://schemas.microsoft.com/office/powerpoint/2010/main" val="337562023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dirty="0">
                <a:solidFill>
                  <a:schemeClr val="accent1">
                    <a:lumMod val="50000"/>
                  </a:schemeClr>
                </a:solidFill>
                <a:latin typeface="+mn-lt"/>
              </a:rPr>
              <a:t>Документальное оформление результатов расследования несчастного случая на производстве</a:t>
            </a:r>
          </a:p>
        </p:txBody>
      </p:sp>
      <p:sp>
        <p:nvSpPr>
          <p:cNvPr id="3" name="Объект 2"/>
          <p:cNvSpPr>
            <a:spLocks noGrp="1"/>
          </p:cNvSpPr>
          <p:nvPr>
            <p:ph idx="1"/>
          </p:nvPr>
        </p:nvSpPr>
        <p:spPr/>
        <p:txBody>
          <a:bodyPr>
            <a:normAutofit fontScale="70000" lnSpcReduction="20000"/>
          </a:bodyPr>
          <a:lstStyle/>
          <a:p>
            <a:r>
              <a:rPr lang="ru-RU" dirty="0"/>
              <a:t>Все результаты расследования, проведенного комиссией, следует </a:t>
            </a:r>
            <a:r>
              <a:rPr lang="ru-RU" dirty="0" smtClean="0"/>
              <a:t>оформить документально</a:t>
            </a:r>
            <a:r>
              <a:rPr lang="ru-RU" dirty="0"/>
              <a:t>.</a:t>
            </a:r>
          </a:p>
          <a:p>
            <a:r>
              <a:rPr lang="ru-RU" dirty="0"/>
              <a:t>Если травмы были признаны комиссией производственными, то оформляется акт по специальной форме Н-1 в 3-х экземплярах.</a:t>
            </a:r>
          </a:p>
          <a:p>
            <a:r>
              <a:rPr lang="ru-RU" dirty="0"/>
              <a:t>В этом акте подробно указывают все обстоятельства и причины происшествия.</a:t>
            </a:r>
          </a:p>
          <a:p>
            <a:r>
              <a:rPr lang="ru-RU" dirty="0"/>
              <a:t>Акт подписывается всеми членами специальной комиссии и  заверяется печатью работодателя.</a:t>
            </a:r>
          </a:p>
          <a:p>
            <a:r>
              <a:rPr lang="ru-RU" dirty="0"/>
              <a:t>Один из экземпляров акта передают пострадавшему или его представителю, второй экземпляр акта должен храниться со всеми остальными материалами расследования в течение 45 лет в архиве организации-работодателя.</a:t>
            </a:r>
          </a:p>
          <a:p>
            <a:r>
              <a:rPr lang="ru-RU" dirty="0"/>
              <a:t>Третий экземпляр, а также все копии документов по проведенному расследованию передают в местное отделение фонда социального страхования в срок до трех дней.</a:t>
            </a:r>
          </a:p>
          <a:p>
            <a:r>
              <a:rPr lang="ru-RU" dirty="0"/>
              <a:t>Каждый несчастный случай работодателю следует зарегистрировать в специальном журнале, форма которого утверждена Постановлением № 73.</a:t>
            </a:r>
          </a:p>
          <a:p>
            <a:endParaRPr lang="ru-RU" dirty="0"/>
          </a:p>
        </p:txBody>
      </p:sp>
    </p:spTree>
    <p:extLst>
      <p:ext uri="{BB962C8B-B14F-4D97-AF65-F5344CB8AC3E}">
        <p14:creationId xmlns:p14="http://schemas.microsoft.com/office/powerpoint/2010/main" val="354790437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Ответственность работодателя</a:t>
            </a:r>
          </a:p>
        </p:txBody>
      </p:sp>
      <p:sp>
        <p:nvSpPr>
          <p:cNvPr id="3" name="Объект 2"/>
          <p:cNvSpPr>
            <a:spLocks noGrp="1"/>
          </p:cNvSpPr>
          <p:nvPr>
            <p:ph idx="1"/>
          </p:nvPr>
        </p:nvSpPr>
        <p:spPr/>
        <p:txBody>
          <a:bodyPr>
            <a:normAutofit fontScale="62500" lnSpcReduction="20000"/>
          </a:bodyPr>
          <a:lstStyle/>
          <a:p>
            <a:r>
              <a:rPr lang="ru-RU" dirty="0"/>
              <a:t>За несоблюдение требований по охране труда, которые привели к несчастному случаю на работе, работодателя могут привлечь к административной и уголовной ответственности.</a:t>
            </a:r>
          </a:p>
          <a:p>
            <a:r>
              <a:rPr lang="ru-RU" dirty="0"/>
              <a:t>Административная ответственность предусмотрена статьей 19.4 КоАП.</a:t>
            </a:r>
          </a:p>
          <a:p>
            <a:r>
              <a:rPr lang="ru-RU" dirty="0"/>
              <a:t>По этой статье могут привлечь руководителя организации в случае препятствия проведению проверки с его стороны, отказа выполнить предписания проверяющего органа.</a:t>
            </a:r>
          </a:p>
          <a:p>
            <a:r>
              <a:rPr lang="ru-RU" dirty="0"/>
              <a:t>Если при расследовании выяснится, что работодатель не соблюдал законодательство об охране труда, то ему грозит наказание по статье 5.27.1 КоАП.</a:t>
            </a:r>
          </a:p>
          <a:p>
            <a:r>
              <a:rPr lang="ru-RU" dirty="0"/>
              <a:t>Если работодатель скроет факт наступления несчастного случая на производстве от фонда социального страхования, то его привлекут к ответственности по статье 15.34 КоАП.</a:t>
            </a:r>
          </a:p>
          <a:p>
            <a:r>
              <a:rPr lang="ru-RU" dirty="0"/>
              <a:t>Уголовная ответственность по статье 143 Уголовного Кодекса РФ может наступить, если несчастный случай привел к смерти работника или тяжелым травмам.</a:t>
            </a:r>
          </a:p>
          <a:p>
            <a:r>
              <a:rPr lang="ru-RU" dirty="0"/>
              <a:t>В этом случае суд будет определять вину работников, ответственных за охрану труда на конкретном участке производства. Такими работниками могут быть, например, начальник участка или руководителя отдела.</a:t>
            </a:r>
          </a:p>
          <a:p>
            <a:endParaRPr lang="ru-RU" dirty="0"/>
          </a:p>
        </p:txBody>
      </p:sp>
    </p:spTree>
    <p:extLst>
      <p:ext uri="{BB962C8B-B14F-4D97-AF65-F5344CB8AC3E}">
        <p14:creationId xmlns:p14="http://schemas.microsoft.com/office/powerpoint/2010/main" val="33243300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Выплаты пострадавшему работнику</a:t>
            </a:r>
          </a:p>
        </p:txBody>
      </p:sp>
      <p:sp>
        <p:nvSpPr>
          <p:cNvPr id="3" name="Объект 2"/>
          <p:cNvSpPr>
            <a:spLocks noGrp="1"/>
          </p:cNvSpPr>
          <p:nvPr>
            <p:ph idx="1"/>
          </p:nvPr>
        </p:nvSpPr>
        <p:spPr/>
        <p:txBody>
          <a:bodyPr>
            <a:normAutofit lnSpcReduction="10000"/>
          </a:bodyPr>
          <a:lstStyle/>
          <a:p>
            <a:r>
              <a:rPr lang="ru-RU" dirty="0"/>
              <a:t>Если в результате несчастного случая на работе работник стал нетрудоспособным, то он имеет право на следующие выплаты:</a:t>
            </a:r>
          </a:p>
          <a:p>
            <a:r>
              <a:rPr lang="ru-RU" dirty="0"/>
              <a:t>•	пособие по нетрудоспособности, которое выплачивается на основании больничного листа;</a:t>
            </a:r>
          </a:p>
          <a:p>
            <a:r>
              <a:rPr lang="ru-RU" dirty="0"/>
              <a:t>•	единовременные или ежемесячные страховые выплаты;</a:t>
            </a:r>
          </a:p>
          <a:p>
            <a:r>
              <a:rPr lang="ru-RU" dirty="0"/>
              <a:t>•	оплату медицинской и социальной реабилитации.</a:t>
            </a:r>
          </a:p>
          <a:p>
            <a:r>
              <a:rPr lang="ru-RU" dirty="0"/>
              <a:t>Пособие по нетрудоспособности платит организация, а все остальные выплаты производит фонд социального страхования.</a:t>
            </a:r>
          </a:p>
          <a:p>
            <a:endParaRPr lang="ru-RU" dirty="0"/>
          </a:p>
        </p:txBody>
      </p:sp>
    </p:spTree>
    <p:extLst>
      <p:ext uri="{BB962C8B-B14F-4D97-AF65-F5344CB8AC3E}">
        <p14:creationId xmlns:p14="http://schemas.microsoft.com/office/powerpoint/2010/main" val="41884649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Анализ производственного травматизма</a:t>
            </a:r>
          </a:p>
        </p:txBody>
      </p:sp>
      <mc:AlternateContent xmlns:mc="http://schemas.openxmlformats.org/markup-compatibility/2006" xmlns:a14="http://schemas.microsoft.com/office/drawing/2010/main">
        <mc:Choice Requires="a14">
          <p:sp>
            <p:nvSpPr>
              <p:cNvPr id="3" name="Объект 2"/>
              <p:cNvSpPr>
                <a:spLocks noGrp="1"/>
              </p:cNvSpPr>
              <p:nvPr>
                <p:ph idx="1"/>
              </p:nvPr>
            </p:nvSpPr>
            <p:spPr/>
            <p:txBody>
              <a:bodyPr>
                <a:normAutofit fontScale="32500" lnSpcReduction="20000"/>
              </a:bodyPr>
              <a:lstStyle/>
              <a:p>
                <a:r>
                  <a:rPr lang="ru-RU" dirty="0"/>
                  <a:t>Анализ производственного травматизма является одним из инструментов управления охраной труда. </a:t>
                </a:r>
              </a:p>
              <a:p>
                <a:r>
                  <a:rPr lang="ru-RU" dirty="0"/>
                  <a:t>   Критериями состояния охраны труда являются такие показатели, как:</a:t>
                </a:r>
              </a:p>
              <a:p>
                <a:r>
                  <a:rPr lang="ru-RU" dirty="0"/>
                  <a:t>- показатель частоты травматизма </a:t>
                </a:r>
                <a:r>
                  <a:rPr lang="ru-RU" dirty="0" err="1"/>
                  <a:t>К</a:t>
                </a:r>
                <a:r>
                  <a:rPr lang="ru-RU" baseline="-25000" dirty="0" err="1"/>
                  <a:t>ч</a:t>
                </a:r>
                <a:r>
                  <a:rPr lang="ru-RU" dirty="0"/>
                  <a:t> – характеризует число несчастных случаев, приходящихся на 1000 работающих за определенный период времени (обычно за год):</a:t>
                </a:r>
                <a:br>
                  <a:rPr lang="ru-RU" dirty="0"/>
                </a:br>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К</m:t>
                        </m:r>
                      </m:e>
                      <m:sub>
                        <m:r>
                          <a:rPr lang="ru-RU" i="1">
                            <a:latin typeface="Cambria Math" panose="02040503050406030204" pitchFamily="18" charset="0"/>
                          </a:rPr>
                          <m:t>ч</m:t>
                        </m:r>
                      </m:sub>
                    </m:sSub>
                    <m:r>
                      <a:rPr lang="ru-RU" i="1">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Т×1000</m:t>
                        </m:r>
                      </m:num>
                      <m:den>
                        <m:r>
                          <a:rPr lang="ru-RU" i="1">
                            <a:latin typeface="Cambria Math" panose="02040503050406030204" pitchFamily="18" charset="0"/>
                          </a:rPr>
                          <m:t>С</m:t>
                        </m:r>
                      </m:den>
                    </m:f>
                  </m:oMath>
                </a14:m>
                <a:r>
                  <a:rPr lang="ru-RU" dirty="0"/>
                  <a:t>;</a:t>
                </a:r>
              </a:p>
              <a:p>
                <a:r>
                  <a:rPr lang="ru-RU" dirty="0"/>
                  <a:t>где Т – численность травмированных людей, С – среднесписочное число работающих.</a:t>
                </a:r>
              </a:p>
              <a:p>
                <a:r>
                  <a:rPr lang="ru-RU" dirty="0"/>
                  <a:t> </a:t>
                </a:r>
              </a:p>
              <a:p>
                <a:r>
                  <a:rPr lang="ru-RU" dirty="0"/>
                  <a:t>- показатель тяжести травматизма </a:t>
                </a:r>
                <a:r>
                  <a:rPr lang="ru-RU" dirty="0" err="1"/>
                  <a:t>К</a:t>
                </a:r>
                <a:r>
                  <a:rPr lang="ru-RU" baseline="-25000" dirty="0" err="1"/>
                  <a:t>т</a:t>
                </a:r>
                <a:r>
                  <a:rPr lang="ru-RU" dirty="0"/>
                  <a:t> – характеризует среднюю длительность нетрудоспособности, приходящуюся на один несчастный случай:</a:t>
                </a:r>
              </a:p>
              <a:p>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К</m:t>
                        </m:r>
                      </m:e>
                      <m:sub>
                        <m:r>
                          <a:rPr lang="ru-RU" i="1">
                            <a:latin typeface="Cambria Math" panose="02040503050406030204" pitchFamily="18" charset="0"/>
                          </a:rPr>
                          <m:t>т</m:t>
                        </m:r>
                      </m:sub>
                    </m:sSub>
                    <m:r>
                      <a:rPr lang="ru-RU" i="1">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Д</m:t>
                        </m:r>
                      </m:num>
                      <m:den>
                        <m:r>
                          <a:rPr lang="ru-RU" i="1">
                            <a:latin typeface="Cambria Math" panose="02040503050406030204" pitchFamily="18" charset="0"/>
                          </a:rPr>
                          <m:t>Т</m:t>
                        </m:r>
                      </m:den>
                    </m:f>
                  </m:oMath>
                </a14:m>
                <a:r>
                  <a:rPr lang="ru-RU" dirty="0"/>
                  <a:t>;</a:t>
                </a:r>
              </a:p>
              <a:p>
                <a:r>
                  <a:rPr lang="ru-RU" dirty="0"/>
                  <a:t>где Д – суммарное число дней нетрудоспособности по всем несчастным случаям;</a:t>
                </a:r>
              </a:p>
              <a:p>
                <a:r>
                  <a:rPr lang="ru-RU" dirty="0"/>
                  <a:t> </a:t>
                </a:r>
              </a:p>
              <a:p>
                <a:r>
                  <a:rPr lang="ru-RU" dirty="0"/>
                  <a:t>- показатель нетрудоспособности </a:t>
                </a:r>
                <a:r>
                  <a:rPr lang="ru-RU" dirty="0" err="1"/>
                  <a:t>К</a:t>
                </a:r>
                <a:r>
                  <a:rPr lang="ru-RU" baseline="-25000" dirty="0" err="1"/>
                  <a:t>н</a:t>
                </a:r>
                <a:r>
                  <a:rPr lang="ru-RU" dirty="0"/>
                  <a:t> – комплексно учитывает частоту и тяжесть травм:</a:t>
                </a:r>
              </a:p>
              <a:p>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К</m:t>
                        </m:r>
                      </m:e>
                      <m:sub>
                        <m:r>
                          <a:rPr lang="ru-RU" i="1">
                            <a:latin typeface="Cambria Math" panose="02040503050406030204" pitchFamily="18" charset="0"/>
                          </a:rPr>
                          <m:t>н</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К</m:t>
                        </m:r>
                      </m:e>
                      <m:sub>
                        <m:r>
                          <a:rPr lang="ru-RU" i="1">
                            <a:latin typeface="Cambria Math" panose="02040503050406030204" pitchFamily="18" charset="0"/>
                          </a:rPr>
                          <m:t>ч</m:t>
                        </m:r>
                      </m:sub>
                    </m:sSub>
                    <m:r>
                      <a:rPr lang="ru-RU"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rPr>
                          <m:t>К</m:t>
                        </m:r>
                      </m:e>
                      <m:sub>
                        <m:r>
                          <a:rPr lang="ru-RU" i="1">
                            <a:latin typeface="Cambria Math" panose="02040503050406030204" pitchFamily="18" charset="0"/>
                          </a:rPr>
                          <m:t>т</m:t>
                        </m:r>
                      </m:sub>
                    </m:sSub>
                    <m:r>
                      <a:rPr lang="ru-RU" i="1">
                        <a:latin typeface="Cambria Math" panose="02040503050406030204" pitchFamily="18" charset="0"/>
                      </a:rPr>
                      <m:t>=</m:t>
                    </m:r>
                    <m:f>
                      <m:fPr>
                        <m:ctrlPr>
                          <a:rPr lang="ru-RU" i="1">
                            <a:latin typeface="Cambria Math" panose="02040503050406030204" pitchFamily="18" charset="0"/>
                          </a:rPr>
                        </m:ctrlPr>
                      </m:fPr>
                      <m:num>
                        <m:r>
                          <a:rPr lang="ru-RU" i="1">
                            <a:latin typeface="Cambria Math" panose="02040503050406030204" pitchFamily="18" charset="0"/>
                          </a:rPr>
                          <m:t>Д×1000</m:t>
                        </m:r>
                      </m:num>
                      <m:den>
                        <m:r>
                          <a:rPr lang="ru-RU" i="1">
                            <a:latin typeface="Cambria Math" panose="02040503050406030204" pitchFamily="18" charset="0"/>
                          </a:rPr>
                          <m:t>С</m:t>
                        </m:r>
                      </m:den>
                    </m:f>
                  </m:oMath>
                </a14:m>
                <a:r>
                  <a:rPr lang="ru-RU" dirty="0"/>
                  <a:t>;</a:t>
                </a:r>
              </a:p>
              <a:p>
                <a:r>
                  <a:rPr lang="ru-RU" dirty="0"/>
                  <a:t> </a:t>
                </a:r>
              </a:p>
              <a:p>
                <a:r>
                  <a:rPr lang="ru-RU" dirty="0"/>
                  <a:t>- показатель частоты несчастных случаев с летальным (смертельным) исходом К</a:t>
                </a:r>
                <a:r>
                  <a:rPr lang="ru-RU" baseline="-25000" dirty="0"/>
                  <a:t>л</a:t>
                </a:r>
                <a:r>
                  <a:rPr lang="ru-RU" dirty="0"/>
                  <a:t> – характеризует уровень принудительной смертности на производстве, приходящейся на 1000 работающих:</a:t>
                </a:r>
              </a:p>
              <a:p>
                <a14:m>
                  <m:oMath xmlns:m="http://schemas.openxmlformats.org/officeDocument/2006/math">
                    <m:sSub>
                      <m:sSubPr>
                        <m:ctrlPr>
                          <a:rPr lang="ru-RU" i="1">
                            <a:latin typeface="Cambria Math" panose="02040503050406030204" pitchFamily="18" charset="0"/>
                          </a:rPr>
                        </m:ctrlPr>
                      </m:sSubPr>
                      <m:e>
                        <m:r>
                          <a:rPr lang="ru-RU" i="1">
                            <a:latin typeface="Cambria Math" panose="02040503050406030204" pitchFamily="18" charset="0"/>
                          </a:rPr>
                          <m:t>К</m:t>
                        </m:r>
                      </m:e>
                      <m:sub>
                        <m:r>
                          <a:rPr lang="ru-RU" i="1">
                            <a:latin typeface="Cambria Math" panose="02040503050406030204" pitchFamily="18" charset="0"/>
                          </a:rPr>
                          <m:t>л</m:t>
                        </m:r>
                      </m:sub>
                    </m:sSub>
                    <m:r>
                      <a:rPr lang="ru-RU" i="1">
                        <a:latin typeface="Cambria Math" panose="02040503050406030204" pitchFamily="18" charset="0"/>
                      </a:rPr>
                      <m:t>=</m:t>
                    </m:r>
                    <m:f>
                      <m:fPr>
                        <m:ctrlPr>
                          <a:rPr lang="ru-RU" i="1">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panose="02040503050406030204" pitchFamily="18" charset="0"/>
                              </a:rPr>
                              <m:t>𝑁</m:t>
                            </m:r>
                          </m:e>
                          <m:sub>
                            <m:r>
                              <a:rPr lang="ru-RU" i="1">
                                <a:latin typeface="Cambria Math" panose="02040503050406030204" pitchFamily="18" charset="0"/>
                              </a:rPr>
                              <m:t>л</m:t>
                            </m:r>
                          </m:sub>
                        </m:sSub>
                        <m:r>
                          <a:rPr lang="ru-RU" i="1">
                            <a:latin typeface="Cambria Math" panose="02040503050406030204" pitchFamily="18" charset="0"/>
                          </a:rPr>
                          <m:t>×1000</m:t>
                        </m:r>
                      </m:num>
                      <m:den>
                        <m:r>
                          <a:rPr lang="ru-RU" i="1">
                            <a:latin typeface="Cambria Math" panose="02040503050406030204" pitchFamily="18" charset="0"/>
                          </a:rPr>
                          <m:t>С</m:t>
                        </m:r>
                      </m:den>
                    </m:f>
                  </m:oMath>
                </a14:m>
                <a:r>
                  <a:rPr lang="ru-RU" dirty="0"/>
                  <a:t>;</a:t>
                </a:r>
              </a:p>
              <a:p>
                <a:r>
                  <a:rPr lang="ru-RU" dirty="0"/>
                  <a:t>где </a:t>
                </a:r>
                <a:r>
                  <a:rPr lang="en-US" dirty="0"/>
                  <a:t>N</a:t>
                </a:r>
                <a:r>
                  <a:rPr lang="ru-RU" baseline="-25000" dirty="0"/>
                  <a:t>л</a:t>
                </a:r>
                <a:r>
                  <a:rPr lang="ru-RU" dirty="0"/>
                  <a:t> – число летальных исходов в результате несчастных случаев на производстве.</a:t>
                </a:r>
              </a:p>
              <a:p>
                <a:r>
                  <a:rPr lang="ru-RU" dirty="0"/>
                  <a:t>   Динамика показателей травматизма и нетрудоспособности определяет тенденцию изменения условий и охраны труда на предприятии и является основанием для выработки управляющих решений для работодателя и вышестоящих организаций управления в области охраны труда.</a:t>
                </a:r>
              </a:p>
              <a:p>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blipFill rotWithShape="1">
                <a:blip r:embed="rId2" cstate="print"/>
                <a:stretch>
                  <a:fillRect t="-517"/>
                </a:stretch>
              </a:blipFill>
            </p:spPr>
            <p:txBody>
              <a:bodyPr/>
              <a:lstStyle/>
              <a:p>
                <a:r>
                  <a:rPr lang="ru-RU">
                    <a:noFill/>
                  </a:rPr>
                  <a:t> </a:t>
                </a:r>
              </a:p>
            </p:txBody>
          </p:sp>
        </mc:Fallback>
      </mc:AlternateContent>
    </p:spTree>
    <p:extLst>
      <p:ext uri="{BB962C8B-B14F-4D97-AF65-F5344CB8AC3E}">
        <p14:creationId xmlns:p14="http://schemas.microsoft.com/office/powerpoint/2010/main" val="220407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Работник обязан:</a:t>
            </a:r>
            <a:endParaRPr lang="ru-RU" dirty="0"/>
          </a:p>
        </p:txBody>
      </p:sp>
      <p:graphicFrame>
        <p:nvGraphicFramePr>
          <p:cNvPr id="4" name="Содержимое 3"/>
          <p:cNvGraphicFramePr>
            <a:graphicFrameLocks noGrp="1"/>
          </p:cNvGraphicFramePr>
          <p:nvPr>
            <p:ph idx="1"/>
          </p:nvPr>
        </p:nvGraphicFramePr>
        <p:xfrm>
          <a:off x="142844" y="1214423"/>
          <a:ext cx="9001156" cy="5643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5676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163782"/>
          </a:xfrm>
        </p:spPr>
        <p:txBody>
          <a:bodyPr>
            <a:normAutofit fontScale="90000"/>
          </a:bodyPr>
          <a:lstStyle/>
          <a:p>
            <a:r>
              <a:rPr lang="ru-RU" dirty="0" smtClean="0"/>
              <a:t> </a:t>
            </a:r>
            <a:r>
              <a:rPr lang="ru-RU" sz="3100" dirty="0">
                <a:solidFill>
                  <a:schemeClr val="accent1">
                    <a:lumMod val="50000"/>
                  </a:schemeClr>
                </a:solidFill>
                <a:latin typeface="+mn-lt"/>
                <a:ea typeface="Times New Roman"/>
              </a:rPr>
              <a:t>Обязанности работодателя по обеспечению безопасных условий и охраны труда</a:t>
            </a:r>
            <a:r>
              <a:rPr lang="ru-RU" dirty="0" smtClean="0"/>
              <a:t>:</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927563379"/>
              </p:ext>
            </p:extLst>
          </p:nvPr>
        </p:nvGraphicFramePr>
        <p:xfrm>
          <a:off x="304800" y="1278082"/>
          <a:ext cx="8686800" cy="5579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1197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857232"/>
          </a:xfrm>
        </p:spPr>
        <p:txBody>
          <a:bodyPr>
            <a:normAutofit/>
          </a:bodyPr>
          <a:lstStyle/>
          <a:p>
            <a:r>
              <a:rPr lang="ru-RU" smtClean="0"/>
              <a:t> Работодатель обязан обеспечить:</a:t>
            </a:r>
            <a:endParaRPr lang="ru-RU" dirty="0"/>
          </a:p>
        </p:txBody>
      </p:sp>
      <p:graphicFrame>
        <p:nvGraphicFramePr>
          <p:cNvPr id="5" name="Содержимое 4"/>
          <p:cNvGraphicFramePr>
            <a:graphicFrameLocks noGrp="1"/>
          </p:cNvGraphicFramePr>
          <p:nvPr>
            <p:ph idx="1"/>
          </p:nvPr>
        </p:nvGraphicFramePr>
        <p:xfrm>
          <a:off x="304800" y="857232"/>
          <a:ext cx="86868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5322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857232"/>
          </a:xfrm>
        </p:spPr>
        <p:txBody>
          <a:bodyPr>
            <a:normAutofit/>
          </a:bodyPr>
          <a:lstStyle/>
          <a:p>
            <a:r>
              <a:rPr lang="ru-RU" dirty="0" smtClean="0"/>
              <a:t> Работодатель обязан обеспечить:</a:t>
            </a:r>
            <a:endParaRPr lang="ru-RU" dirty="0"/>
          </a:p>
        </p:txBody>
      </p:sp>
      <p:graphicFrame>
        <p:nvGraphicFramePr>
          <p:cNvPr id="4" name="Содержимое 3"/>
          <p:cNvGraphicFramePr>
            <a:graphicFrameLocks noGrp="1"/>
          </p:cNvGraphicFramePr>
          <p:nvPr>
            <p:ph idx="1"/>
          </p:nvPr>
        </p:nvGraphicFramePr>
        <p:xfrm>
          <a:off x="0" y="857232"/>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7756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857232"/>
          </a:xfrm>
        </p:spPr>
        <p:txBody>
          <a:bodyPr>
            <a:normAutofit/>
          </a:bodyPr>
          <a:lstStyle/>
          <a:p>
            <a:r>
              <a:rPr lang="ru-RU" dirty="0" smtClean="0"/>
              <a:t> Работодатель обязан обеспечить:</a:t>
            </a:r>
            <a:endParaRPr lang="ru-RU" dirty="0"/>
          </a:p>
        </p:txBody>
      </p:sp>
      <p:graphicFrame>
        <p:nvGraphicFramePr>
          <p:cNvPr id="4" name="Содержимое 3"/>
          <p:cNvGraphicFramePr>
            <a:graphicFrameLocks noGrp="1"/>
          </p:cNvGraphicFramePr>
          <p:nvPr>
            <p:ph idx="1"/>
          </p:nvPr>
        </p:nvGraphicFramePr>
        <p:xfrm>
          <a:off x="0" y="857232"/>
          <a:ext cx="9144000" cy="6000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54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003374"/>
                </a:solidFill>
                <a:latin typeface="+mn-lt"/>
              </a:rPr>
              <a:t>Вопросы:</a:t>
            </a:r>
            <a:endParaRPr lang="en-US" dirty="0">
              <a:solidFill>
                <a:srgbClr val="003374"/>
              </a:solidFill>
              <a:latin typeface="+mn-lt"/>
            </a:endParaRPr>
          </a:p>
        </p:txBody>
      </p:sp>
      <p:sp>
        <p:nvSpPr>
          <p:cNvPr id="20" name="Содержимое 19"/>
          <p:cNvSpPr>
            <a:spLocks noGrp="1"/>
          </p:cNvSpPr>
          <p:nvPr>
            <p:ph idx="1"/>
          </p:nvPr>
        </p:nvSpPr>
        <p:spPr>
          <a:xfrm>
            <a:off x="280219" y="988142"/>
            <a:ext cx="8554065" cy="5619135"/>
          </a:xfrm>
        </p:spPr>
        <p:txBody>
          <a:bodyPr>
            <a:normAutofit fontScale="92500"/>
          </a:bodyPr>
          <a:lstStyle/>
          <a:p>
            <a:pPr marL="514350" indent="-514350">
              <a:buFont typeface="+mj-lt"/>
              <a:buAutoNum type="arabicPeriod"/>
            </a:pPr>
            <a:r>
              <a:rPr lang="ru-RU" dirty="0" smtClean="0"/>
              <a:t>Общие сведения по охране труда. </a:t>
            </a:r>
          </a:p>
          <a:p>
            <a:pPr marL="514350" indent="-514350">
              <a:buFont typeface="+mj-lt"/>
              <a:buAutoNum type="arabicPeriod"/>
            </a:pPr>
            <a:r>
              <a:rPr lang="ru-RU" dirty="0" smtClean="0"/>
              <a:t>Трудовой договор. Условия труда. </a:t>
            </a:r>
          </a:p>
          <a:p>
            <a:pPr marL="514350" indent="-514350">
              <a:buFont typeface="+mj-lt"/>
              <a:buAutoNum type="arabicPeriod"/>
            </a:pPr>
            <a:r>
              <a:rPr lang="ru-RU" dirty="0" smtClean="0"/>
              <a:t>Общие сведения о гигиене труда.</a:t>
            </a:r>
          </a:p>
          <a:p>
            <a:pPr marL="514350" indent="-514350">
              <a:buFont typeface="+mj-lt"/>
              <a:buAutoNum type="arabicPeriod"/>
            </a:pPr>
            <a:r>
              <a:rPr lang="ru-RU" dirty="0" smtClean="0"/>
              <a:t>Защита человека от производственного шума и вибрации.</a:t>
            </a:r>
          </a:p>
          <a:p>
            <a:pPr marL="514350" indent="-514350">
              <a:buFont typeface="+mj-lt"/>
              <a:buAutoNum type="arabicPeriod"/>
            </a:pPr>
            <a:r>
              <a:rPr lang="ru-RU" dirty="0" smtClean="0"/>
              <a:t>Требования к освещению производственных помещений и рабочих мест.</a:t>
            </a:r>
          </a:p>
          <a:p>
            <a:pPr marL="514350" indent="-514350">
              <a:buFont typeface="+mj-lt"/>
              <a:buAutoNum type="arabicPeriod"/>
            </a:pPr>
            <a:r>
              <a:rPr lang="ru-RU" dirty="0" smtClean="0"/>
              <a:t>Меры безопасности при эксплуатации электрических установок и защита от воздействия электрического тока.</a:t>
            </a:r>
          </a:p>
          <a:p>
            <a:pPr marL="514350" indent="-514350">
              <a:buFont typeface="+mj-lt"/>
              <a:buAutoNum type="arabicPeriod"/>
            </a:pPr>
            <a:r>
              <a:rPr lang="ru-RU" dirty="0"/>
              <a:t>Основные мероприятия по предупреждению несчастных случаев на производстве.</a:t>
            </a:r>
          </a:p>
          <a:p>
            <a:pPr marL="514350" indent="-514350">
              <a:buFont typeface="+mj-lt"/>
              <a:buAutoNum type="arabicPeriod"/>
            </a:pPr>
            <a:r>
              <a:rPr lang="ru-RU" dirty="0"/>
              <a:t>Расследование несчастных случаев на производстве.</a:t>
            </a:r>
          </a:p>
          <a:p>
            <a:pPr marL="514350" indent="-514350">
              <a:buFont typeface="+mj-lt"/>
              <a:buAutoNum type="arabicPeriod"/>
            </a:pPr>
            <a:endParaRPr lang="ru-RU" dirty="0"/>
          </a:p>
        </p:txBody>
      </p:sp>
    </p:spTree>
    <p:extLst>
      <p:ext uri="{BB962C8B-B14F-4D97-AF65-F5344CB8AC3E}">
        <p14:creationId xmlns:p14="http://schemas.microsoft.com/office/powerpoint/2010/main" val="3372927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Федеральная инспекция труда</a:t>
            </a:r>
            <a:endParaRPr lang="ru-RU" dirty="0"/>
          </a:p>
        </p:txBody>
      </p:sp>
      <p:sp>
        <p:nvSpPr>
          <p:cNvPr id="3" name="Содержимое 2"/>
          <p:cNvSpPr>
            <a:spLocks noGrp="1"/>
          </p:cNvSpPr>
          <p:nvPr>
            <p:ph idx="1"/>
          </p:nvPr>
        </p:nvSpPr>
        <p:spPr/>
        <p:txBody>
          <a:bodyPr>
            <a:normAutofit/>
          </a:bodyPr>
          <a:lstStyle/>
          <a:p>
            <a:r>
              <a:rPr lang="ru-RU" dirty="0" smtClean="0"/>
              <a:t>Федеральная инспекция труда  - централизованная система, состоящая из федерального органа исполнительной власти, уполномоченного на проведение государственного надзора и контроля за соблюдением трудового законодательства, и его территориальных органов (государственных инспекций труда). </a:t>
            </a:r>
            <a:endParaRPr lang="ru-RU" dirty="0"/>
          </a:p>
        </p:txBody>
      </p:sp>
    </p:spTree>
    <p:extLst>
      <p:ext uri="{BB962C8B-B14F-4D97-AF65-F5344CB8AC3E}">
        <p14:creationId xmlns:p14="http://schemas.microsoft.com/office/powerpoint/2010/main" val="174635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Основные задачи Федеральной инспекции труда</a:t>
            </a:r>
            <a:endParaRPr lang="ru-RU" dirty="0"/>
          </a:p>
        </p:txBody>
      </p:sp>
      <p:graphicFrame>
        <p:nvGraphicFramePr>
          <p:cNvPr id="4" name="Содержимое 3"/>
          <p:cNvGraphicFramePr>
            <a:graphicFrameLocks noGrp="1"/>
          </p:cNvGraphicFramePr>
          <p:nvPr>
            <p:ph idx="1"/>
          </p:nvPr>
        </p:nvGraphicFramePr>
        <p:xfrm>
          <a:off x="304800" y="1554162"/>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8204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1081110"/>
          </a:xfrm>
        </p:spPr>
        <p:txBody>
          <a:bodyPr>
            <a:normAutofit fontScale="90000"/>
          </a:bodyPr>
          <a:lstStyle/>
          <a:p>
            <a:r>
              <a:rPr lang="ru-RU" dirty="0" smtClean="0"/>
              <a:t>Права  инспектора труда на предприятии:</a:t>
            </a:r>
            <a:endParaRPr lang="ru-RU" dirty="0"/>
          </a:p>
        </p:txBody>
      </p:sp>
      <p:graphicFrame>
        <p:nvGraphicFramePr>
          <p:cNvPr id="4" name="Содержимое 3"/>
          <p:cNvGraphicFramePr>
            <a:graphicFrameLocks noGrp="1"/>
          </p:cNvGraphicFramePr>
          <p:nvPr>
            <p:ph idx="1"/>
          </p:nvPr>
        </p:nvGraphicFramePr>
        <p:xfrm>
          <a:off x="0" y="1071546"/>
          <a:ext cx="9144000" cy="5454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153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14290"/>
            <a:ext cx="9144000" cy="1081110"/>
          </a:xfrm>
        </p:spPr>
        <p:txBody>
          <a:bodyPr>
            <a:normAutofit fontScale="90000"/>
          </a:bodyPr>
          <a:lstStyle/>
          <a:p>
            <a:r>
              <a:rPr lang="ru-RU" dirty="0" smtClean="0"/>
              <a:t>Права  инспектора труда на предприятии:</a:t>
            </a:r>
            <a:endParaRPr lang="ru-RU" dirty="0"/>
          </a:p>
        </p:txBody>
      </p:sp>
      <p:graphicFrame>
        <p:nvGraphicFramePr>
          <p:cNvPr id="4" name="Содержимое 3"/>
          <p:cNvGraphicFramePr>
            <a:graphicFrameLocks noGrp="1"/>
          </p:cNvGraphicFramePr>
          <p:nvPr>
            <p:ph idx="1"/>
          </p:nvPr>
        </p:nvGraphicFramePr>
        <p:xfrm>
          <a:off x="0" y="1071546"/>
          <a:ext cx="9144000" cy="5454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927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85729"/>
            <a:ext cx="7849188" cy="1220954"/>
          </a:xfrm>
        </p:spPr>
        <p:txBody>
          <a:bodyPr>
            <a:normAutofit fontScale="90000"/>
          </a:bodyPr>
          <a:lstStyle/>
          <a:p>
            <a:r>
              <a:rPr lang="ru-RU" sz="4400" dirty="0" smtClean="0"/>
              <a:t> О чём необходимо помнить работодателю:</a:t>
            </a:r>
            <a:endParaRPr lang="ru-RU" sz="4400" dirty="0"/>
          </a:p>
        </p:txBody>
      </p:sp>
      <p:graphicFrame>
        <p:nvGraphicFramePr>
          <p:cNvPr id="6" name="Схема 5"/>
          <p:cNvGraphicFramePr/>
          <p:nvPr/>
        </p:nvGraphicFramePr>
        <p:xfrm>
          <a:off x="0" y="1988840"/>
          <a:ext cx="9144000" cy="486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729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849188" cy="1981199"/>
          </a:xfrm>
        </p:spPr>
        <p:txBody>
          <a:bodyPr/>
          <a:lstStyle/>
          <a:p>
            <a:r>
              <a:rPr lang="ru-RU" sz="4400" dirty="0" smtClean="0"/>
              <a:t>Документы по охране труда:</a:t>
            </a:r>
            <a:endParaRPr lang="ru-RU" sz="4400" dirty="0"/>
          </a:p>
        </p:txBody>
      </p:sp>
      <p:graphicFrame>
        <p:nvGraphicFramePr>
          <p:cNvPr id="4" name="Схема 3"/>
          <p:cNvGraphicFramePr/>
          <p:nvPr/>
        </p:nvGraphicFramePr>
        <p:xfrm>
          <a:off x="179512" y="1988840"/>
          <a:ext cx="878497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008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88641"/>
            <a:ext cx="7849188" cy="1440160"/>
          </a:xfrm>
        </p:spPr>
        <p:txBody>
          <a:bodyPr/>
          <a:lstStyle/>
          <a:p>
            <a:r>
              <a:rPr lang="ru-RU" sz="4400" dirty="0" smtClean="0"/>
              <a:t>Документы по охране труда :</a:t>
            </a:r>
            <a:endParaRPr lang="ru-RU" sz="4400" dirty="0"/>
          </a:p>
        </p:txBody>
      </p:sp>
      <p:graphicFrame>
        <p:nvGraphicFramePr>
          <p:cNvPr id="4" name="Схема 3"/>
          <p:cNvGraphicFramePr/>
          <p:nvPr/>
        </p:nvGraphicFramePr>
        <p:xfrm>
          <a:off x="0" y="1844824"/>
          <a:ext cx="8964488" cy="50131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586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6216" y="1"/>
            <a:ext cx="7849188" cy="1124743"/>
          </a:xfrm>
        </p:spPr>
        <p:txBody>
          <a:bodyPr/>
          <a:lstStyle/>
          <a:p>
            <a:r>
              <a:rPr lang="ru-RU" sz="4400" dirty="0" smtClean="0"/>
              <a:t>Что закрепляют?</a:t>
            </a:r>
            <a:endParaRPr lang="ru-RU" sz="4400" dirty="0"/>
          </a:p>
        </p:txBody>
      </p:sp>
      <p:graphicFrame>
        <p:nvGraphicFramePr>
          <p:cNvPr id="4" name="Схема 3"/>
          <p:cNvGraphicFramePr/>
          <p:nvPr/>
        </p:nvGraphicFramePr>
        <p:xfrm>
          <a:off x="323528" y="980728"/>
          <a:ext cx="8820472" cy="5591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5701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404664"/>
            <a:ext cx="7849188" cy="1189111"/>
          </a:xfrm>
        </p:spPr>
        <p:txBody>
          <a:bodyPr>
            <a:normAutofit fontScale="90000"/>
          </a:bodyPr>
          <a:lstStyle/>
          <a:p>
            <a:r>
              <a:rPr lang="ru-RU" sz="4400" dirty="0" smtClean="0"/>
              <a:t>Что необходимо учитывать при разработке?</a:t>
            </a:r>
            <a:endParaRPr lang="ru-RU" sz="4400" dirty="0"/>
          </a:p>
        </p:txBody>
      </p:sp>
      <p:graphicFrame>
        <p:nvGraphicFramePr>
          <p:cNvPr id="4" name="Схема 3"/>
          <p:cNvGraphicFramePr/>
          <p:nvPr/>
        </p:nvGraphicFramePr>
        <p:xfrm>
          <a:off x="0" y="1700808"/>
          <a:ext cx="9144000" cy="4871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6869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7849188" cy="901079"/>
          </a:xfrm>
        </p:spPr>
        <p:txBody>
          <a:bodyPr/>
          <a:lstStyle/>
          <a:p>
            <a:r>
              <a:rPr lang="ru-RU" sz="4400" dirty="0" smtClean="0"/>
              <a:t> Служба охраны труда</a:t>
            </a:r>
            <a:endParaRPr lang="ru-RU" sz="4400" dirty="0"/>
          </a:p>
        </p:txBody>
      </p:sp>
      <p:graphicFrame>
        <p:nvGraphicFramePr>
          <p:cNvPr id="4" name="Схема 3"/>
          <p:cNvGraphicFramePr/>
          <p:nvPr/>
        </p:nvGraphicFramePr>
        <p:xfrm>
          <a:off x="251520" y="1196752"/>
          <a:ext cx="8712968" cy="537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219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003374"/>
                </a:solidFill>
                <a:latin typeface="+mn-lt"/>
              </a:rPr>
              <a:t>Определение </a:t>
            </a:r>
            <a:endParaRPr lang="en-US" dirty="0">
              <a:solidFill>
                <a:srgbClr val="003374"/>
              </a:solidFill>
              <a:latin typeface="+mn-lt"/>
            </a:endParaRPr>
          </a:p>
        </p:txBody>
      </p:sp>
      <p:sp>
        <p:nvSpPr>
          <p:cNvPr id="20" name="Содержимое 19"/>
          <p:cNvSpPr>
            <a:spLocks noGrp="1"/>
          </p:cNvSpPr>
          <p:nvPr>
            <p:ph idx="1"/>
          </p:nvPr>
        </p:nvSpPr>
        <p:spPr>
          <a:xfrm>
            <a:off x="280219" y="1430594"/>
            <a:ext cx="8554065" cy="5176683"/>
          </a:xfrm>
        </p:spPr>
        <p:txBody>
          <a:bodyPr>
            <a:normAutofit/>
          </a:bodyPr>
          <a:lstStyle/>
          <a:p>
            <a:pPr marL="514350" indent="-514350">
              <a:buFont typeface="+mj-lt"/>
              <a:buAutoNum type="arabicPeriod"/>
            </a:pPr>
            <a:r>
              <a:rPr lang="ru-RU" dirty="0"/>
              <a:t>Охрана труда – система обеспечения безопасности жизни и здоровья работников в процессе трудовой деятельности, содержит в себе правовые, социально-экономические, организационно-технические, санитарно-гигиенические, лечебно-профилактические, реабилитационные и иные мероприятия</a:t>
            </a:r>
            <a:r>
              <a:rPr lang="ru-RU" dirty="0" smtClean="0"/>
              <a:t>.</a:t>
            </a:r>
            <a:endParaRPr lang="ru-RU" dirty="0"/>
          </a:p>
        </p:txBody>
      </p:sp>
    </p:spTree>
    <p:extLst>
      <p:ext uri="{BB962C8B-B14F-4D97-AF65-F5344CB8AC3E}">
        <p14:creationId xmlns:p14="http://schemas.microsoft.com/office/powerpoint/2010/main" val="33729272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6216" y="285729"/>
            <a:ext cx="7849188" cy="911023"/>
          </a:xfrm>
        </p:spPr>
        <p:txBody>
          <a:bodyPr/>
          <a:lstStyle/>
          <a:p>
            <a:r>
              <a:rPr lang="ru-RU" sz="4400" dirty="0" smtClean="0"/>
              <a:t>Аттестация рабочих мест:</a:t>
            </a:r>
            <a:endParaRPr lang="ru-RU" sz="4400" dirty="0"/>
          </a:p>
        </p:txBody>
      </p:sp>
      <p:graphicFrame>
        <p:nvGraphicFramePr>
          <p:cNvPr id="5" name="Схема 4"/>
          <p:cNvGraphicFramePr/>
          <p:nvPr/>
        </p:nvGraphicFramePr>
        <p:xfrm>
          <a:off x="179512" y="1340768"/>
          <a:ext cx="8964488"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5967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66216" y="285729"/>
            <a:ext cx="7849188" cy="753362"/>
          </a:xfrm>
        </p:spPr>
        <p:txBody>
          <a:bodyPr/>
          <a:lstStyle/>
          <a:p>
            <a:r>
              <a:rPr lang="ru-RU" sz="4400" dirty="0" smtClean="0"/>
              <a:t>Аттестация рабочих мест:</a:t>
            </a:r>
            <a:endParaRPr lang="ru-RU" sz="4400" dirty="0"/>
          </a:p>
        </p:txBody>
      </p:sp>
      <p:graphicFrame>
        <p:nvGraphicFramePr>
          <p:cNvPr id="4" name="Схема 3"/>
          <p:cNvGraphicFramePr/>
          <p:nvPr>
            <p:extLst>
              <p:ext uri="{D42A27DB-BD31-4B8C-83A1-F6EECF244321}">
                <p14:modId xmlns:p14="http://schemas.microsoft.com/office/powerpoint/2010/main" val="4011362752"/>
              </p:ext>
            </p:extLst>
          </p:nvPr>
        </p:nvGraphicFramePr>
        <p:xfrm>
          <a:off x="179512" y="1246909"/>
          <a:ext cx="8784976" cy="532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85431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8215370" cy="928694"/>
          </a:xfrm>
        </p:spPr>
        <p:txBody>
          <a:bodyPr/>
          <a:lstStyle/>
          <a:p>
            <a:pPr lvl="0" algn="ctr"/>
            <a:r>
              <a:rPr lang="ru-RU" sz="4400" dirty="0" smtClean="0"/>
              <a:t>Аттестация рабочих мест:</a:t>
            </a:r>
            <a:endParaRPr lang="ru-RU" sz="4400" b="1" dirty="0"/>
          </a:p>
        </p:txBody>
      </p:sp>
      <p:sp>
        <p:nvSpPr>
          <p:cNvPr id="3" name="Подзаголовок 2"/>
          <p:cNvSpPr>
            <a:spLocks noGrp="1"/>
          </p:cNvSpPr>
          <p:nvPr>
            <p:ph type="subTitle" idx="1"/>
          </p:nvPr>
        </p:nvSpPr>
        <p:spPr>
          <a:xfrm>
            <a:off x="857224" y="1268760"/>
            <a:ext cx="8001056" cy="5303512"/>
          </a:xfrm>
        </p:spPr>
        <p:txBody>
          <a:bodyPr>
            <a:noAutofit/>
          </a:bodyPr>
          <a:lstStyle/>
          <a:p>
            <a:pPr algn="ctr"/>
            <a:endParaRPr lang="ru-RU" sz="2400" b="1" dirty="0">
              <a:solidFill>
                <a:srgbClr val="92D050"/>
              </a:solidFill>
            </a:endParaRPr>
          </a:p>
        </p:txBody>
      </p:sp>
      <p:sp>
        <p:nvSpPr>
          <p:cNvPr id="4" name="Горизонтальный свиток 3"/>
          <p:cNvSpPr/>
          <p:nvPr/>
        </p:nvSpPr>
        <p:spPr>
          <a:xfrm>
            <a:off x="899592" y="1844824"/>
            <a:ext cx="7776864" cy="29774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smtClean="0">
                <a:solidFill>
                  <a:srgbClr val="FF0000"/>
                </a:solidFill>
              </a:rPr>
              <a:t>Периодичность аттестации – не реже одного раза на пять лет</a:t>
            </a:r>
            <a:endParaRPr lang="ru-RU" sz="4800" b="1" dirty="0">
              <a:solidFill>
                <a:srgbClr val="FF0000"/>
              </a:solidFill>
            </a:endParaRPr>
          </a:p>
        </p:txBody>
      </p:sp>
    </p:spTree>
    <p:extLst>
      <p:ext uri="{BB962C8B-B14F-4D97-AF65-F5344CB8AC3E}">
        <p14:creationId xmlns:p14="http://schemas.microsoft.com/office/powerpoint/2010/main" val="1243450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
            <a:ext cx="7849188" cy="1556792"/>
          </a:xfrm>
        </p:spPr>
        <p:txBody>
          <a:bodyPr>
            <a:normAutofit/>
          </a:bodyPr>
          <a:lstStyle/>
          <a:p>
            <a:r>
              <a:rPr lang="ru-RU" sz="4400" dirty="0" smtClean="0"/>
              <a:t>Средства индивидуальной защиты:</a:t>
            </a:r>
            <a:endParaRPr lang="ru-RU" sz="4400" dirty="0"/>
          </a:p>
        </p:txBody>
      </p:sp>
      <p:graphicFrame>
        <p:nvGraphicFramePr>
          <p:cNvPr id="4" name="Схема 3"/>
          <p:cNvGraphicFramePr/>
          <p:nvPr/>
        </p:nvGraphicFramePr>
        <p:xfrm>
          <a:off x="251520" y="1340768"/>
          <a:ext cx="889248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4470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88641"/>
            <a:ext cx="7849188" cy="1584176"/>
          </a:xfrm>
        </p:spPr>
        <p:txBody>
          <a:bodyPr>
            <a:normAutofit/>
          </a:bodyPr>
          <a:lstStyle/>
          <a:p>
            <a:r>
              <a:rPr lang="ru-RU" sz="4400" dirty="0" smtClean="0"/>
              <a:t>Обучение и проверка знаний по охране труда</a:t>
            </a:r>
            <a:endParaRPr lang="ru-RU" sz="4400" dirty="0"/>
          </a:p>
        </p:txBody>
      </p:sp>
      <p:graphicFrame>
        <p:nvGraphicFramePr>
          <p:cNvPr id="4" name="Схема 3"/>
          <p:cNvGraphicFramePr/>
          <p:nvPr/>
        </p:nvGraphicFramePr>
        <p:xfrm>
          <a:off x="0" y="1628800"/>
          <a:ext cx="9144000" cy="4800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676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400" dirty="0" smtClean="0"/>
              <a:t>Обучение и проверка знаний по охране труда</a:t>
            </a:r>
            <a:endParaRPr lang="ru-RU" sz="4400" b="1" dirty="0"/>
          </a:p>
        </p:txBody>
      </p:sp>
      <p:sp>
        <p:nvSpPr>
          <p:cNvPr id="3" name="Подзаголовок 2"/>
          <p:cNvSpPr>
            <a:spLocks noGrp="1"/>
          </p:cNvSpPr>
          <p:nvPr>
            <p:ph idx="1"/>
          </p:nvPr>
        </p:nvSpPr>
        <p:spPr>
          <a:xfrm>
            <a:off x="0" y="1554162"/>
            <a:ext cx="9144000" cy="4525963"/>
          </a:xfrm>
        </p:spPr>
        <p:txBody>
          <a:bodyPr>
            <a:noAutofit/>
          </a:bodyPr>
          <a:lstStyle/>
          <a:p>
            <a:pPr lvl="0"/>
            <a:r>
              <a:rPr lang="ru-RU" sz="4000" b="1" dirty="0" smtClean="0">
                <a:solidFill>
                  <a:srgbClr val="FF0000"/>
                </a:solidFill>
              </a:rPr>
              <a:t>Без вводного и первичного инструктажей*</a:t>
            </a:r>
            <a:r>
              <a:rPr lang="en-US" sz="4000" b="1" dirty="0" smtClean="0">
                <a:solidFill>
                  <a:srgbClr val="FF0000"/>
                </a:solidFill>
              </a:rPr>
              <a:t> </a:t>
            </a:r>
            <a:r>
              <a:rPr lang="ru-RU" sz="4000" b="1" dirty="0" smtClean="0">
                <a:solidFill>
                  <a:srgbClr val="FF0000"/>
                </a:solidFill>
              </a:rPr>
              <a:t>работник не допускается к самостоятельной работе.</a:t>
            </a:r>
            <a:endParaRPr lang="en-US" sz="4000" b="1" dirty="0" smtClean="0">
              <a:solidFill>
                <a:srgbClr val="FF0000"/>
              </a:solidFill>
            </a:endParaRPr>
          </a:p>
          <a:p>
            <a:pPr lvl="0"/>
            <a:endParaRPr lang="ru-RU" sz="2800" dirty="0" smtClean="0"/>
          </a:p>
          <a:p>
            <a:pPr lvl="0"/>
            <a:r>
              <a:rPr lang="ru-RU" sz="2800" cap="none" dirty="0" smtClean="0"/>
              <a:t>* Вводный инструктаж проводится специалистом по охране труда, первичный - непосредственным руководителем</a:t>
            </a:r>
            <a:endParaRPr lang="ru-RU" sz="2800" b="1" cap="none" dirty="0">
              <a:solidFill>
                <a:srgbClr val="92D050"/>
              </a:solidFill>
            </a:endParaRPr>
          </a:p>
        </p:txBody>
      </p:sp>
    </p:spTree>
    <p:extLst>
      <p:ext uri="{BB962C8B-B14F-4D97-AF65-F5344CB8AC3E}">
        <p14:creationId xmlns:p14="http://schemas.microsoft.com/office/powerpoint/2010/main" val="2820663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
            <a:ext cx="8572560" cy="1571612"/>
          </a:xfrm>
        </p:spPr>
        <p:txBody>
          <a:bodyPr>
            <a:normAutofit/>
          </a:bodyPr>
          <a:lstStyle/>
          <a:p>
            <a:r>
              <a:rPr lang="ru-RU" sz="4400" dirty="0" smtClean="0"/>
              <a:t>Обучение и проверка знаний по охране труда</a:t>
            </a:r>
            <a:endParaRPr lang="ru-RU" sz="4400" dirty="0"/>
          </a:p>
        </p:txBody>
      </p:sp>
      <p:graphicFrame>
        <p:nvGraphicFramePr>
          <p:cNvPr id="4" name="Схема 3"/>
          <p:cNvGraphicFramePr/>
          <p:nvPr/>
        </p:nvGraphicFramePr>
        <p:xfrm>
          <a:off x="323528" y="1785926"/>
          <a:ext cx="8534752" cy="4883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75846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Обучение и проверка знаний по охране труда</a:t>
            </a:r>
            <a:endParaRPr lang="ru-RU" dirty="0"/>
          </a:p>
        </p:txBody>
      </p:sp>
      <p:sp>
        <p:nvSpPr>
          <p:cNvPr id="3" name="Содержимое 2"/>
          <p:cNvSpPr>
            <a:spLocks noGrp="1"/>
          </p:cNvSpPr>
          <p:nvPr>
            <p:ph idx="1"/>
          </p:nvPr>
        </p:nvSpPr>
        <p:spPr>
          <a:xfrm>
            <a:off x="304800" y="1285860"/>
            <a:ext cx="8686800" cy="5214974"/>
          </a:xfrm>
        </p:spPr>
        <p:txBody>
          <a:bodyPr>
            <a:normAutofit fontScale="92500" lnSpcReduction="20000"/>
          </a:bodyPr>
          <a:lstStyle/>
          <a:p>
            <a:endParaRPr lang="ru-RU" dirty="0" smtClean="0"/>
          </a:p>
          <a:p>
            <a:pPr>
              <a:buNone/>
            </a:pPr>
            <a:r>
              <a:rPr lang="ru-RU" dirty="0" smtClean="0"/>
              <a:t>Обучение проводят:</a:t>
            </a:r>
          </a:p>
          <a:p>
            <a:r>
              <a:rPr lang="ru-RU" dirty="0" smtClean="0"/>
              <a:t>Главный научно-методический центр </a:t>
            </a:r>
            <a:r>
              <a:rPr lang="ru-RU" dirty="0" err="1" smtClean="0"/>
              <a:t>Госгорпромнадзора</a:t>
            </a:r>
            <a:r>
              <a:rPr lang="ru-RU" dirty="0" smtClean="0"/>
              <a:t> – для руководителей, специалистов службы ОТ и членов комиссии по ОТ предприятий с численностью работников более 1000 человек;</a:t>
            </a:r>
          </a:p>
          <a:p>
            <a:r>
              <a:rPr lang="ru-RU" dirty="0" smtClean="0"/>
              <a:t>- Отраслевые учебные центры (учреждения) - для руководителей, специалистов службы ОТ и членов комиссии по ОТ предприятий с численностью работников менее 1000 человек, а также для должностных лиц малых предприятий;</a:t>
            </a:r>
          </a:p>
          <a:p>
            <a:r>
              <a:rPr lang="ru-RU" dirty="0" smtClean="0"/>
              <a:t>- Предприятие самостоятельно или субъект хозяйствования, занимающийся обучением – для работников, занятых на опасных работах или работах с профессиональным добором.</a:t>
            </a:r>
          </a:p>
          <a:p>
            <a:endParaRPr lang="ru-RU" dirty="0"/>
          </a:p>
        </p:txBody>
      </p:sp>
    </p:spTree>
    <p:extLst>
      <p:ext uri="{BB962C8B-B14F-4D97-AF65-F5344CB8AC3E}">
        <p14:creationId xmlns:p14="http://schemas.microsoft.com/office/powerpoint/2010/main" val="11757066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7849188" cy="1143008"/>
          </a:xfrm>
        </p:spPr>
        <p:txBody>
          <a:bodyPr>
            <a:normAutofit/>
          </a:bodyPr>
          <a:lstStyle/>
          <a:p>
            <a:r>
              <a:rPr lang="ru-RU" sz="4400" dirty="0" smtClean="0"/>
              <a:t> Медицинские осмотры</a:t>
            </a:r>
            <a:endParaRPr lang="ru-RU" sz="4400" dirty="0"/>
          </a:p>
        </p:txBody>
      </p:sp>
      <p:graphicFrame>
        <p:nvGraphicFramePr>
          <p:cNvPr id="4" name="Схема 3"/>
          <p:cNvGraphicFramePr/>
          <p:nvPr/>
        </p:nvGraphicFramePr>
        <p:xfrm>
          <a:off x="323528" y="1052736"/>
          <a:ext cx="8534752" cy="559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5745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8640"/>
            <a:ext cx="7849188" cy="1143008"/>
          </a:xfrm>
        </p:spPr>
        <p:txBody>
          <a:bodyPr>
            <a:normAutofit/>
          </a:bodyPr>
          <a:lstStyle/>
          <a:p>
            <a:r>
              <a:rPr lang="ru-RU" sz="4400" dirty="0" smtClean="0"/>
              <a:t> Медицинские осмотры</a:t>
            </a:r>
            <a:endParaRPr lang="ru-RU" sz="4400" dirty="0"/>
          </a:p>
        </p:txBody>
      </p:sp>
      <p:sp>
        <p:nvSpPr>
          <p:cNvPr id="5" name="Прямоугольник 4"/>
          <p:cNvSpPr/>
          <p:nvPr/>
        </p:nvSpPr>
        <p:spPr>
          <a:xfrm>
            <a:off x="539552" y="1340768"/>
            <a:ext cx="8604448" cy="2308324"/>
          </a:xfrm>
          <a:prstGeom prst="rect">
            <a:avLst/>
          </a:prstGeom>
        </p:spPr>
        <p:txBody>
          <a:bodyPr wrap="square">
            <a:spAutoFit/>
          </a:bodyPr>
          <a:lstStyle/>
          <a:p>
            <a:pPr lvl="0" algn="ctr"/>
            <a:r>
              <a:rPr lang="ru-RU" sz="3600" b="1" dirty="0" smtClean="0">
                <a:solidFill>
                  <a:srgbClr val="FF0000"/>
                </a:solidFill>
              </a:rPr>
              <a:t>Работодатель обязан за свои средства организовать проведение предварительного и периодических медосмотров.</a:t>
            </a:r>
            <a:endParaRPr lang="ru-RU" sz="3600" b="1" dirty="0">
              <a:solidFill>
                <a:srgbClr val="FF0000"/>
              </a:solidFill>
            </a:endParaRPr>
          </a:p>
        </p:txBody>
      </p:sp>
    </p:spTree>
    <p:extLst>
      <p:ext uri="{BB962C8B-B14F-4D97-AF65-F5344CB8AC3E}">
        <p14:creationId xmlns:p14="http://schemas.microsoft.com/office/powerpoint/2010/main" val="3630527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003374"/>
                </a:solidFill>
                <a:latin typeface="+mn-lt"/>
              </a:rPr>
              <a:t>Определение </a:t>
            </a:r>
            <a:endParaRPr lang="en-US" dirty="0">
              <a:solidFill>
                <a:srgbClr val="003374"/>
              </a:solidFill>
              <a:latin typeface="+mn-lt"/>
            </a:endParaRPr>
          </a:p>
        </p:txBody>
      </p:sp>
      <p:sp>
        <p:nvSpPr>
          <p:cNvPr id="20" name="Содержимое 19"/>
          <p:cNvSpPr>
            <a:spLocks noGrp="1"/>
          </p:cNvSpPr>
          <p:nvPr>
            <p:ph idx="1"/>
          </p:nvPr>
        </p:nvSpPr>
        <p:spPr>
          <a:xfrm>
            <a:off x="280219" y="1430594"/>
            <a:ext cx="8554065" cy="5176683"/>
          </a:xfrm>
        </p:spPr>
        <p:txBody>
          <a:bodyPr>
            <a:normAutofit/>
          </a:bodyPr>
          <a:lstStyle/>
          <a:p>
            <a:pPr marL="514350" indent="-514350">
              <a:buFont typeface="+mj-lt"/>
              <a:buAutoNum type="arabicPeriod"/>
            </a:pPr>
            <a:r>
              <a:rPr lang="ru-RU" dirty="0" smtClean="0"/>
              <a:t>Охрана </a:t>
            </a:r>
            <a:r>
              <a:rPr lang="ru-RU" dirty="0"/>
              <a:t>труда – наука, которая выявляет и изучает возможные причины производственных травм, профессиональных заболеваний, аварий, взрывов, пожаров и разрабатывает систему мероприятий и требований по устранению этих причин и создания безопасных и благоприятных условий труда</a:t>
            </a:r>
            <a:r>
              <a:rPr lang="ru-RU" dirty="0" smtClean="0"/>
              <a:t>.</a:t>
            </a:r>
            <a:endParaRPr lang="ru-RU" dirty="0"/>
          </a:p>
        </p:txBody>
      </p:sp>
    </p:spTree>
    <p:extLst>
      <p:ext uri="{BB962C8B-B14F-4D97-AF65-F5344CB8AC3E}">
        <p14:creationId xmlns:p14="http://schemas.microsoft.com/office/powerpoint/2010/main" val="18528583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Рабочее время</a:t>
            </a:r>
          </a:p>
        </p:txBody>
      </p:sp>
      <p:sp>
        <p:nvSpPr>
          <p:cNvPr id="3" name="Объект 2"/>
          <p:cNvSpPr>
            <a:spLocks noGrp="1"/>
          </p:cNvSpPr>
          <p:nvPr>
            <p:ph idx="1"/>
          </p:nvPr>
        </p:nvSpPr>
        <p:spPr/>
        <p:txBody>
          <a:bodyPr/>
          <a:lstStyle/>
          <a:p>
            <a:r>
              <a:rPr lang="ru-RU" dirty="0" smtClean="0"/>
              <a:t>Рабочее время – время, в течение которого работник в соответствии с правилами трудового распорядка и условиями трудового договора должен исполнять трудовые обязанности</a:t>
            </a:r>
            <a:endParaRPr lang="ru-RU" dirty="0"/>
          </a:p>
        </p:txBody>
      </p:sp>
    </p:spTree>
    <p:extLst>
      <p:ext uri="{BB962C8B-B14F-4D97-AF65-F5344CB8AC3E}">
        <p14:creationId xmlns:p14="http://schemas.microsoft.com/office/powerpoint/2010/main" val="4057975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rPr>
              <a:t>Рабочее время</a:t>
            </a:r>
          </a:p>
        </p:txBody>
      </p:sp>
      <p:sp>
        <p:nvSpPr>
          <p:cNvPr id="3" name="Объект 2"/>
          <p:cNvSpPr>
            <a:spLocks noGrp="1"/>
          </p:cNvSpPr>
          <p:nvPr>
            <p:ph idx="1"/>
          </p:nvPr>
        </p:nvSpPr>
        <p:spPr/>
        <p:txBody>
          <a:bodyPr>
            <a:normAutofit/>
          </a:bodyPr>
          <a:lstStyle/>
          <a:p>
            <a:r>
              <a:rPr lang="ru-RU" dirty="0"/>
              <a:t>Нормальная продолжительность рабочего времени не может превышать 40 часов в неделю. (ст.91</a:t>
            </a:r>
            <a:r>
              <a:rPr lang="ru-RU" dirty="0" smtClean="0"/>
              <a:t>)</a:t>
            </a:r>
            <a:endParaRPr lang="ru-RU" dirty="0"/>
          </a:p>
        </p:txBody>
      </p:sp>
    </p:spTree>
    <p:extLst>
      <p:ext uri="{BB962C8B-B14F-4D97-AF65-F5344CB8AC3E}">
        <p14:creationId xmlns:p14="http://schemas.microsoft.com/office/powerpoint/2010/main" val="3215646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24790"/>
          </a:xfrm>
        </p:spPr>
        <p:txBody>
          <a:bodyPr/>
          <a:lstStyle/>
          <a:p>
            <a:r>
              <a:rPr lang="ru-RU" dirty="0">
                <a:solidFill>
                  <a:schemeClr val="accent1">
                    <a:lumMod val="50000"/>
                  </a:schemeClr>
                </a:solidFill>
              </a:rPr>
              <a:t>Рабочее время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10678707"/>
              </p:ext>
            </p:extLst>
          </p:nvPr>
        </p:nvGraphicFramePr>
        <p:xfrm>
          <a:off x="311727" y="820882"/>
          <a:ext cx="8666017"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8071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1039090"/>
          </a:xfrm>
        </p:spPr>
        <p:txBody>
          <a:bodyPr/>
          <a:lstStyle/>
          <a:p>
            <a:r>
              <a:rPr lang="ru-RU" dirty="0">
                <a:solidFill>
                  <a:schemeClr val="accent1">
                    <a:lumMod val="50000"/>
                  </a:schemeClr>
                </a:solidFill>
              </a:rPr>
              <a:t>Рабочее время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025532824"/>
              </p:ext>
            </p:extLst>
          </p:nvPr>
        </p:nvGraphicFramePr>
        <p:xfrm>
          <a:off x="260350" y="946150"/>
          <a:ext cx="8582025" cy="5557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081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35181"/>
          </a:xfrm>
        </p:spPr>
        <p:txBody>
          <a:bodyPr/>
          <a:lstStyle/>
          <a:p>
            <a:r>
              <a:rPr lang="ru-RU" dirty="0">
                <a:solidFill>
                  <a:schemeClr val="accent1">
                    <a:lumMod val="50000"/>
                  </a:schemeClr>
                </a:solidFill>
              </a:rPr>
              <a:t>Рабочее время</a:t>
            </a:r>
          </a:p>
        </p:txBody>
      </p:sp>
      <p:sp>
        <p:nvSpPr>
          <p:cNvPr id="3" name="Объект 2"/>
          <p:cNvSpPr>
            <a:spLocks noGrp="1"/>
          </p:cNvSpPr>
          <p:nvPr>
            <p:ph idx="1"/>
          </p:nvPr>
        </p:nvSpPr>
        <p:spPr>
          <a:xfrm>
            <a:off x="270164" y="748145"/>
            <a:ext cx="8645236" cy="5933210"/>
          </a:xfrm>
        </p:spPr>
        <p:txBody>
          <a:bodyPr>
            <a:normAutofit/>
          </a:bodyPr>
          <a:lstStyle/>
          <a:p>
            <a:r>
              <a:rPr lang="ru-RU" dirty="0" smtClean="0"/>
              <a:t>Оплата </a:t>
            </a:r>
            <a:r>
              <a:rPr lang="ru-RU" dirty="0"/>
              <a:t>труда работника при неполном рабочем времени производится пропорционально отработанному им времени или в зависимости от выполненного им объема работ.</a:t>
            </a:r>
          </a:p>
          <a:p>
            <a:r>
              <a:rPr lang="ru-RU" dirty="0"/>
              <a:t>   Работа на условиях неполного рабочего времени не влечет для работников каких-либо ограничений продолжительности ежегодного основного оплачиваемого отпуска, исчисления трудового стажа и других трудовых прав. (ст.93</a:t>
            </a:r>
            <a:r>
              <a:rPr lang="ru-RU" dirty="0" smtClean="0"/>
              <a:t>)</a:t>
            </a:r>
            <a:endParaRPr lang="ru-RU" dirty="0"/>
          </a:p>
        </p:txBody>
      </p:sp>
    </p:spTree>
    <p:extLst>
      <p:ext uri="{BB962C8B-B14F-4D97-AF65-F5344CB8AC3E}">
        <p14:creationId xmlns:p14="http://schemas.microsoft.com/office/powerpoint/2010/main" val="2504794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24790"/>
          </a:xfrm>
        </p:spPr>
        <p:txBody>
          <a:bodyPr/>
          <a:lstStyle/>
          <a:p>
            <a:r>
              <a:rPr lang="ru-RU" dirty="0">
                <a:solidFill>
                  <a:schemeClr val="accent1">
                    <a:lumMod val="50000"/>
                  </a:schemeClr>
                </a:solidFill>
              </a:rPr>
              <a:t>Рабочее время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195323848"/>
              </p:ext>
            </p:extLst>
          </p:nvPr>
        </p:nvGraphicFramePr>
        <p:xfrm>
          <a:off x="1" y="820882"/>
          <a:ext cx="8977744"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450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35181"/>
          </a:xfrm>
        </p:spPr>
        <p:txBody>
          <a:bodyPr/>
          <a:lstStyle/>
          <a:p>
            <a:r>
              <a:rPr lang="ru-RU" dirty="0">
                <a:solidFill>
                  <a:schemeClr val="accent1">
                    <a:lumMod val="50000"/>
                  </a:schemeClr>
                </a:solidFill>
              </a:rPr>
              <a:t>Рабочее время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06363172"/>
              </p:ext>
            </p:extLst>
          </p:nvPr>
        </p:nvGraphicFramePr>
        <p:xfrm>
          <a:off x="249238" y="738188"/>
          <a:ext cx="8645525" cy="593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5839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35181"/>
          </a:xfrm>
        </p:spPr>
        <p:txBody>
          <a:bodyPr/>
          <a:lstStyle/>
          <a:p>
            <a:r>
              <a:rPr lang="ru-RU" dirty="0">
                <a:solidFill>
                  <a:schemeClr val="accent1">
                    <a:lumMod val="50000"/>
                  </a:schemeClr>
                </a:solidFill>
              </a:rPr>
              <a:t>Рабочее время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44842772"/>
              </p:ext>
            </p:extLst>
          </p:nvPr>
        </p:nvGraphicFramePr>
        <p:xfrm>
          <a:off x="249238" y="738188"/>
          <a:ext cx="8645525" cy="593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59116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35181"/>
          </a:xfrm>
        </p:spPr>
        <p:txBody>
          <a:bodyPr/>
          <a:lstStyle/>
          <a:p>
            <a:r>
              <a:rPr lang="ru-RU" dirty="0">
                <a:solidFill>
                  <a:schemeClr val="accent1">
                    <a:lumMod val="50000"/>
                  </a:schemeClr>
                </a:solidFill>
              </a:rPr>
              <a:t>Рабочее время</a:t>
            </a:r>
          </a:p>
        </p:txBody>
      </p:sp>
      <p:sp>
        <p:nvSpPr>
          <p:cNvPr id="3" name="Объект 2"/>
          <p:cNvSpPr>
            <a:spLocks noGrp="1"/>
          </p:cNvSpPr>
          <p:nvPr>
            <p:ph idx="1"/>
          </p:nvPr>
        </p:nvSpPr>
        <p:spPr>
          <a:xfrm>
            <a:off x="249383" y="737754"/>
            <a:ext cx="8645236" cy="5933210"/>
          </a:xfrm>
        </p:spPr>
        <p:txBody>
          <a:bodyPr>
            <a:normAutofit/>
          </a:bodyPr>
          <a:lstStyle/>
          <a:p>
            <a:r>
              <a:rPr lang="ru-RU" dirty="0" smtClean="0"/>
              <a:t>Сверхурочная </a:t>
            </a:r>
            <a:r>
              <a:rPr lang="ru-RU" dirty="0"/>
              <a:t>работа – работа, выполняемая работником по инициативе работодателя за пределами установленной для работника продолжительности рабочего времени.</a:t>
            </a:r>
          </a:p>
          <a:p>
            <a:pPr marL="0" indent="0">
              <a:buNone/>
            </a:pPr>
            <a:endParaRPr lang="ru-RU" dirty="0"/>
          </a:p>
        </p:txBody>
      </p:sp>
    </p:spTree>
    <p:extLst>
      <p:ext uri="{BB962C8B-B14F-4D97-AF65-F5344CB8AC3E}">
        <p14:creationId xmlns:p14="http://schemas.microsoft.com/office/powerpoint/2010/main" val="2704012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35181"/>
          </a:xfrm>
        </p:spPr>
        <p:txBody>
          <a:bodyPr/>
          <a:lstStyle/>
          <a:p>
            <a:r>
              <a:rPr lang="ru-RU" dirty="0">
                <a:solidFill>
                  <a:schemeClr val="accent1">
                    <a:lumMod val="50000"/>
                  </a:schemeClr>
                </a:solidFill>
              </a:rPr>
              <a:t>Рабочее время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948396606"/>
              </p:ext>
            </p:extLst>
          </p:nvPr>
        </p:nvGraphicFramePr>
        <p:xfrm>
          <a:off x="249238" y="738188"/>
          <a:ext cx="8645525" cy="593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3071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solidFill>
                  <a:srgbClr val="003374"/>
                </a:solidFill>
                <a:latin typeface="+mn-lt"/>
              </a:rPr>
              <a:t>Правовые </a:t>
            </a:r>
            <a:r>
              <a:rPr lang="ru-RU" dirty="0">
                <a:solidFill>
                  <a:srgbClr val="003374"/>
                </a:solidFill>
                <a:latin typeface="+mn-lt"/>
              </a:rPr>
              <a:t>и нормативные основы безопасности труда</a:t>
            </a:r>
            <a:endParaRPr lang="en-US" dirty="0">
              <a:solidFill>
                <a:srgbClr val="003374"/>
              </a:solidFill>
              <a:latin typeface="+mn-lt"/>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3876141135"/>
              </p:ext>
            </p:extLst>
          </p:nvPr>
        </p:nvGraphicFramePr>
        <p:xfrm>
          <a:off x="280988" y="1122218"/>
          <a:ext cx="8553450" cy="54849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927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35181"/>
          </a:xfrm>
        </p:spPr>
        <p:txBody>
          <a:bodyPr/>
          <a:lstStyle/>
          <a:p>
            <a:r>
              <a:rPr lang="ru-RU" dirty="0">
                <a:solidFill>
                  <a:schemeClr val="accent1">
                    <a:lumMod val="50000"/>
                  </a:schemeClr>
                </a:solidFill>
              </a:rPr>
              <a:t>Рабочее время</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90097110"/>
              </p:ext>
            </p:extLst>
          </p:nvPr>
        </p:nvGraphicFramePr>
        <p:xfrm>
          <a:off x="249238" y="738188"/>
          <a:ext cx="8645525" cy="5932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8284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35181"/>
          </a:xfrm>
        </p:spPr>
        <p:txBody>
          <a:bodyPr/>
          <a:lstStyle/>
          <a:p>
            <a:r>
              <a:rPr lang="ru-RU" dirty="0">
                <a:solidFill>
                  <a:schemeClr val="accent1">
                    <a:lumMod val="50000"/>
                  </a:schemeClr>
                </a:solidFill>
              </a:rPr>
              <a:t>Рабочее время</a:t>
            </a:r>
          </a:p>
        </p:txBody>
      </p:sp>
      <p:sp>
        <p:nvSpPr>
          <p:cNvPr id="3" name="Объект 2"/>
          <p:cNvSpPr>
            <a:spLocks noGrp="1"/>
          </p:cNvSpPr>
          <p:nvPr>
            <p:ph idx="1"/>
          </p:nvPr>
        </p:nvSpPr>
        <p:spPr>
          <a:xfrm>
            <a:off x="249383" y="737754"/>
            <a:ext cx="8645236" cy="5933210"/>
          </a:xfrm>
        </p:spPr>
        <p:txBody>
          <a:bodyPr>
            <a:normAutofit/>
          </a:bodyPr>
          <a:lstStyle/>
          <a:p>
            <a:r>
              <a:rPr lang="ru-RU" dirty="0" smtClean="0"/>
              <a:t>При </a:t>
            </a:r>
            <a:r>
              <a:rPr lang="ru-RU" dirty="0"/>
              <a:t>сменной работе каждая группа работников должна производить работу в течение установленной продолжительности рабочего времени в соответствии с графиком сменности (ст.103).</a:t>
            </a:r>
          </a:p>
          <a:p>
            <a:r>
              <a:rPr lang="ru-RU" dirty="0"/>
              <a:t>   Когда по условиям работы не может быть соблюдена установленная для данной категории работников ежедневная или еженедельная продолжительность рабочего времени, допускается введение суммированного учета рабочего времени с тем, чтобы продолжительность рабочего времени за учетный период (месяц, квартал и другие периоды) не превышала нормального числа рабочих часов. Учетный период не может превышать 1 года.</a:t>
            </a:r>
          </a:p>
          <a:p>
            <a:endParaRPr lang="ru-RU" dirty="0"/>
          </a:p>
        </p:txBody>
      </p:sp>
    </p:spTree>
    <p:extLst>
      <p:ext uri="{BB962C8B-B14F-4D97-AF65-F5344CB8AC3E}">
        <p14:creationId xmlns:p14="http://schemas.microsoft.com/office/powerpoint/2010/main" val="2892315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Время отдыха</a:t>
            </a:r>
          </a:p>
        </p:txBody>
      </p:sp>
      <p:sp>
        <p:nvSpPr>
          <p:cNvPr id="3" name="Объект 2"/>
          <p:cNvSpPr>
            <a:spLocks noGrp="1"/>
          </p:cNvSpPr>
          <p:nvPr>
            <p:ph idx="1"/>
          </p:nvPr>
        </p:nvSpPr>
        <p:spPr/>
        <p:txBody>
          <a:bodyPr/>
          <a:lstStyle/>
          <a:p>
            <a:r>
              <a:rPr lang="ru-RU" dirty="0"/>
              <a:t> Время отдыха – время, в течение которого работник свободен от исполнения трудовых обязанностей и которое он может использовать по своему усмотрению. (ст.106).</a:t>
            </a:r>
          </a:p>
        </p:txBody>
      </p:sp>
    </p:spTree>
    <p:extLst>
      <p:ext uri="{BB962C8B-B14F-4D97-AF65-F5344CB8AC3E}">
        <p14:creationId xmlns:p14="http://schemas.microsoft.com/office/powerpoint/2010/main" val="17632449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Время отдыха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640586373"/>
              </p:ext>
            </p:extLst>
          </p:nvPr>
        </p:nvGraphicFramePr>
        <p:xfrm>
          <a:off x="249381" y="966354"/>
          <a:ext cx="8655627" cy="5621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04833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0840" y="0"/>
            <a:ext cx="7866529" cy="1337732"/>
          </a:xfrm>
        </p:spPr>
        <p:txBody>
          <a:bodyPr/>
          <a:lstStyle/>
          <a:p>
            <a:r>
              <a:rPr lang="ru-RU" dirty="0">
                <a:solidFill>
                  <a:schemeClr val="accent1">
                    <a:lumMod val="50000"/>
                  </a:schemeClr>
                </a:solidFill>
                <a:latin typeface="+mn-lt"/>
              </a:rPr>
              <a:t>Время отдыха</a:t>
            </a:r>
          </a:p>
        </p:txBody>
      </p:sp>
      <p:sp>
        <p:nvSpPr>
          <p:cNvPr id="3" name="Объект 2"/>
          <p:cNvSpPr>
            <a:spLocks noGrp="1"/>
          </p:cNvSpPr>
          <p:nvPr>
            <p:ph idx="1"/>
          </p:nvPr>
        </p:nvSpPr>
        <p:spPr/>
        <p:txBody>
          <a:bodyPr>
            <a:normAutofit fontScale="92500" lnSpcReduction="20000"/>
          </a:bodyPr>
          <a:lstStyle/>
          <a:p>
            <a:r>
              <a:rPr lang="ru-RU" dirty="0" smtClean="0"/>
              <a:t>При </a:t>
            </a:r>
            <a:r>
              <a:rPr lang="ru-RU" dirty="0"/>
              <a:t>увольнении работнику выплачивается денежная компенсация за все неиспользованные отпуска. По письменному заявлению работника неиспользованные отпуска могут быть предоставлены ему с последующим увольнением (за исключением случаев увольнения за виновные действия). При этом днем увольнения считается последний день отпуска. (ст.127).</a:t>
            </a:r>
          </a:p>
          <a:p>
            <a:r>
              <a:rPr lang="ru-RU" dirty="0"/>
              <a:t>   По семейным обстоятельствам и другим уважительным причинам работнику по его письменному заявлению может быть предоставлен отпуск без сохранения заработной платы, продолжительность которого определяется по соглашению между работником и работодателем. (ст.128).</a:t>
            </a:r>
          </a:p>
          <a:p>
            <a:endParaRPr lang="ru-RU" dirty="0"/>
          </a:p>
        </p:txBody>
      </p:sp>
    </p:spTree>
    <p:extLst>
      <p:ext uri="{BB962C8B-B14F-4D97-AF65-F5344CB8AC3E}">
        <p14:creationId xmlns:p14="http://schemas.microsoft.com/office/powerpoint/2010/main" val="4192074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Охрана труда подростков</a:t>
            </a:r>
          </a:p>
        </p:txBody>
      </p:sp>
      <p:sp>
        <p:nvSpPr>
          <p:cNvPr id="3" name="Объект 2"/>
          <p:cNvSpPr>
            <a:spLocks noGrp="1"/>
          </p:cNvSpPr>
          <p:nvPr>
            <p:ph idx="1"/>
          </p:nvPr>
        </p:nvSpPr>
        <p:spPr/>
        <p:txBody>
          <a:bodyPr>
            <a:normAutofit fontScale="92500"/>
          </a:bodyPr>
          <a:lstStyle/>
          <a:p>
            <a:r>
              <a:rPr lang="ru-RU" dirty="0"/>
              <a:t>Запрещается применение труда лиц в возрасте до 18 лет на работах с вредными и (или) опасными условиями труда, на подземных работах, а также на работах, выполнение которых может причинить вред их здоровью и нравственному </a:t>
            </a:r>
            <a:r>
              <a:rPr lang="ru-RU" dirty="0" smtClean="0"/>
              <a:t>развитию.</a:t>
            </a:r>
            <a:endParaRPr lang="ru-RU" dirty="0"/>
          </a:p>
          <a:p>
            <a:r>
              <a:rPr lang="ru-RU" dirty="0"/>
              <a:t>   Запрещается переноска и передвижение тяжестей, превышающих установленные для них предельные нормы. (ст.265</a:t>
            </a:r>
            <a:r>
              <a:rPr lang="ru-RU" dirty="0" smtClean="0"/>
              <a:t>).</a:t>
            </a:r>
          </a:p>
          <a:p>
            <a:r>
              <a:rPr lang="ru-RU" dirty="0"/>
              <a:t>Запрещается направление в служебные командировки, привлечение к сверхурочной работе, работе в ночное время, в выходные и праздничные дни. (ст.268).</a:t>
            </a:r>
          </a:p>
          <a:p>
            <a:endParaRPr lang="ru-RU" dirty="0"/>
          </a:p>
          <a:p>
            <a:endParaRPr lang="ru-RU" dirty="0"/>
          </a:p>
        </p:txBody>
      </p:sp>
    </p:spTree>
    <p:extLst>
      <p:ext uri="{BB962C8B-B14F-4D97-AF65-F5344CB8AC3E}">
        <p14:creationId xmlns:p14="http://schemas.microsoft.com/office/powerpoint/2010/main" val="14330320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Охрана труда подростков</a:t>
            </a:r>
          </a:p>
        </p:txBody>
      </p:sp>
      <p:sp>
        <p:nvSpPr>
          <p:cNvPr id="3" name="Объект 2"/>
          <p:cNvSpPr>
            <a:spLocks noGrp="1"/>
          </p:cNvSpPr>
          <p:nvPr>
            <p:ph idx="1"/>
          </p:nvPr>
        </p:nvSpPr>
        <p:spPr/>
        <p:txBody>
          <a:bodyPr>
            <a:normAutofit/>
          </a:bodyPr>
          <a:lstStyle/>
          <a:p>
            <a:r>
              <a:rPr lang="ru-RU" dirty="0" smtClean="0"/>
              <a:t>Лица </a:t>
            </a:r>
            <a:r>
              <a:rPr lang="ru-RU" dirty="0"/>
              <a:t>в возрасте до 18 лет принимаются на работу только после предварительного обязательного медицинского осмотра и в дальнейшем, до достижения возраста 18 лет, ежегодно подлежат обязательному медицинскому осмотру за счет средств работодателя. (ст. 266).</a:t>
            </a:r>
          </a:p>
          <a:p>
            <a:r>
              <a:rPr lang="ru-RU" dirty="0"/>
              <a:t>    Ежегодный основной оплачиваемый отпуск предоставляется продолжительностью 31 календарный день в удобное время. (ст.267</a:t>
            </a:r>
            <a:r>
              <a:rPr lang="ru-RU" dirty="0" smtClean="0"/>
              <a:t>).</a:t>
            </a:r>
            <a:endParaRPr lang="ru-RU" dirty="0"/>
          </a:p>
        </p:txBody>
      </p:sp>
    </p:spTree>
    <p:extLst>
      <p:ext uri="{BB962C8B-B14F-4D97-AF65-F5344CB8AC3E}">
        <p14:creationId xmlns:p14="http://schemas.microsoft.com/office/powerpoint/2010/main" val="38442565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Охрана труда подростков</a:t>
            </a:r>
          </a:p>
        </p:txBody>
      </p:sp>
      <p:sp>
        <p:nvSpPr>
          <p:cNvPr id="3" name="Объект 2"/>
          <p:cNvSpPr>
            <a:spLocks noGrp="1"/>
          </p:cNvSpPr>
          <p:nvPr>
            <p:ph idx="1"/>
          </p:nvPr>
        </p:nvSpPr>
        <p:spPr/>
        <p:txBody>
          <a:bodyPr>
            <a:normAutofit fontScale="92500" lnSpcReduction="10000"/>
          </a:bodyPr>
          <a:lstStyle/>
          <a:p>
            <a:r>
              <a:rPr lang="ru-RU" dirty="0" smtClean="0"/>
              <a:t>Расторжение </a:t>
            </a:r>
            <a:r>
              <a:rPr lang="ru-RU" dirty="0"/>
              <a:t>трудового договора с работником в возрасте до 18 лет по инициативе работодателя (за исключением случая ликвидации организации или прекращения деятельности индивидуального предпринимателя) помимо соблюдения общего порядка допускается только с согласия соответствующей государственной инспекции труда и комиссии по делам несовершеннолетних и защите их прав. (ст.269).</a:t>
            </a:r>
          </a:p>
          <a:p>
            <a:r>
              <a:rPr lang="ru-RU" dirty="0"/>
              <a:t>   Нормы выработки устанавливаются исходя из общих норм выработки пропорционально установленной для этих работников сокращенной продолжительности рабочего времени. (ст.270).</a:t>
            </a:r>
          </a:p>
          <a:p>
            <a:endParaRPr lang="ru-RU" dirty="0"/>
          </a:p>
        </p:txBody>
      </p:sp>
    </p:spTree>
    <p:extLst>
      <p:ext uri="{BB962C8B-B14F-4D97-AF65-F5344CB8AC3E}">
        <p14:creationId xmlns:p14="http://schemas.microsoft.com/office/powerpoint/2010/main" val="33016190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Трудовой договор</a:t>
            </a:r>
          </a:p>
        </p:txBody>
      </p:sp>
      <p:sp>
        <p:nvSpPr>
          <p:cNvPr id="3" name="Объект 2"/>
          <p:cNvSpPr>
            <a:spLocks noGrp="1"/>
          </p:cNvSpPr>
          <p:nvPr>
            <p:ph idx="1"/>
          </p:nvPr>
        </p:nvSpPr>
        <p:spPr/>
        <p:txBody>
          <a:bodyPr>
            <a:normAutofit/>
          </a:bodyPr>
          <a:lstStyle/>
          <a:p>
            <a:r>
              <a:rPr lang="ru-RU" dirty="0"/>
              <a:t> Трудовой договор – соглашение между работодателем и работником, в соответствии с которым работодатель обязуется предоставить работнику работу по обусловленной трудовой функции, обеспечить условия труда, предусмотренные трудовым законодательством, своевременно и в полном размере выплачивать работнику заработную плату, а работник обязуется лично выполнять определенную этим соглашением  трудовую функцию, соблюдать правила внутреннего трудового распорядка, действующие у данного работодателя</a:t>
            </a:r>
            <a:r>
              <a:rPr lang="ru-RU" dirty="0" smtClean="0"/>
              <a:t>.</a:t>
            </a:r>
            <a:endParaRPr lang="ru-RU" dirty="0"/>
          </a:p>
        </p:txBody>
      </p:sp>
    </p:spTree>
    <p:extLst>
      <p:ext uri="{BB962C8B-B14F-4D97-AF65-F5344CB8AC3E}">
        <p14:creationId xmlns:p14="http://schemas.microsoft.com/office/powerpoint/2010/main" val="1453286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613063"/>
          </a:xfrm>
        </p:spPr>
        <p:txBody>
          <a:bodyPr>
            <a:normAutofit fontScale="90000"/>
          </a:bodyPr>
          <a:lstStyle/>
          <a:p>
            <a:r>
              <a:rPr lang="ru-RU" dirty="0">
                <a:solidFill>
                  <a:schemeClr val="accent1">
                    <a:lumMod val="50000"/>
                  </a:schemeClr>
                </a:solidFill>
                <a:latin typeface="+mn-lt"/>
              </a:rPr>
              <a:t>Трудовой договор</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3802912"/>
              </p:ext>
            </p:extLst>
          </p:nvPr>
        </p:nvGraphicFramePr>
        <p:xfrm>
          <a:off x="166255" y="519544"/>
          <a:ext cx="9071263" cy="6255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6351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solidFill>
                  <a:srgbClr val="003374"/>
                </a:solidFill>
                <a:latin typeface="+mn-lt"/>
              </a:rPr>
              <a:t>Правовые и нормативные основы безопасности труда</a:t>
            </a:r>
            <a:endParaRPr lang="en-US" dirty="0">
              <a:solidFill>
                <a:srgbClr val="003374"/>
              </a:solidFill>
              <a:latin typeface="+mn-lt"/>
            </a:endParaRPr>
          </a:p>
        </p:txBody>
      </p:sp>
      <p:graphicFrame>
        <p:nvGraphicFramePr>
          <p:cNvPr id="3" name="Объект 2"/>
          <p:cNvGraphicFramePr>
            <a:graphicFrameLocks noGrp="1"/>
          </p:cNvGraphicFramePr>
          <p:nvPr>
            <p:ph idx="1"/>
            <p:extLst>
              <p:ext uri="{D42A27DB-BD31-4B8C-83A1-F6EECF244321}">
                <p14:modId xmlns:p14="http://schemas.microsoft.com/office/powerpoint/2010/main" val="584018546"/>
              </p:ext>
            </p:extLst>
          </p:nvPr>
        </p:nvGraphicFramePr>
        <p:xfrm>
          <a:off x="280988" y="1430338"/>
          <a:ext cx="8553450" cy="5176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29272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810490"/>
          </a:xfrm>
        </p:spPr>
        <p:txBody>
          <a:bodyPr/>
          <a:lstStyle/>
          <a:p>
            <a:r>
              <a:rPr lang="ru-RU" dirty="0">
                <a:solidFill>
                  <a:schemeClr val="accent1">
                    <a:lumMod val="50000"/>
                  </a:schemeClr>
                </a:solidFill>
                <a:latin typeface="+mn-lt"/>
              </a:rPr>
              <a:t>Трудовой договор</a:t>
            </a:r>
          </a:p>
        </p:txBody>
      </p:sp>
      <p:graphicFrame>
        <p:nvGraphicFramePr>
          <p:cNvPr id="4" name="Объект 3"/>
          <p:cNvGraphicFramePr>
            <a:graphicFrameLocks noGrp="1"/>
          </p:cNvGraphicFramePr>
          <p:nvPr>
            <p:ph idx="1"/>
            <p:extLst>
              <p:ext uri="{D42A27DB-BD31-4B8C-83A1-F6EECF244321}">
                <p14:modId xmlns:p14="http://schemas.microsoft.com/office/powerpoint/2010/main" val="525241766"/>
              </p:ext>
            </p:extLst>
          </p:nvPr>
        </p:nvGraphicFramePr>
        <p:xfrm>
          <a:off x="239713" y="778740"/>
          <a:ext cx="8789987" cy="586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7459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Трудовой договор</a:t>
            </a:r>
          </a:p>
        </p:txBody>
      </p:sp>
      <p:sp>
        <p:nvSpPr>
          <p:cNvPr id="3" name="Объект 2"/>
          <p:cNvSpPr>
            <a:spLocks noGrp="1"/>
          </p:cNvSpPr>
          <p:nvPr>
            <p:ph idx="1"/>
          </p:nvPr>
        </p:nvSpPr>
        <p:spPr>
          <a:xfrm>
            <a:off x="238991" y="883226"/>
            <a:ext cx="8790709" cy="5860473"/>
          </a:xfrm>
        </p:spPr>
        <p:txBody>
          <a:bodyPr>
            <a:normAutofit fontScale="92500" lnSpcReduction="20000"/>
          </a:bodyPr>
          <a:lstStyle/>
          <a:p>
            <a:r>
              <a:rPr lang="ru-RU" dirty="0" smtClean="0"/>
              <a:t>Работник </a:t>
            </a:r>
            <a:r>
              <a:rPr lang="ru-RU" dirty="0"/>
              <a:t>обязан приступить к исполнению трудовых обязанностей со дня, определенного трудовым договором. Если в трудовом договоре не определен день начала работы, то работник должен приступить к работе на следующий рабочий день после вступления договора в силу. Если работник не приступил к работе в день начала работы, работодатель имеет право аннулировать трудовой договор. Аннулированный трудовой договор считается незаключенным.</a:t>
            </a:r>
          </a:p>
          <a:p>
            <a:r>
              <a:rPr lang="ru-RU" dirty="0"/>
              <a:t>   Заключение трудового договора допускается с лицами, достигшими возраста 16 лет.  (В некоторых случаях 15 и 14 лет для выполнения легкого труда).</a:t>
            </a:r>
          </a:p>
          <a:p>
            <a:r>
              <a:rPr lang="ru-RU" dirty="0"/>
              <a:t>   Запрещается необоснованный отказ в заключении трудового договора. По требованию лица, которому отказано в заключении трудового договора, работодатель обязан сообщить причину отказа в письменной форме. Отказ в заключении трудового договора может быть обжалован в суде</a:t>
            </a:r>
            <a:r>
              <a:rPr lang="ru-RU" dirty="0" smtClean="0"/>
              <a:t>.</a:t>
            </a:r>
            <a:endParaRPr lang="ru-RU" dirty="0"/>
          </a:p>
        </p:txBody>
      </p:sp>
    </p:spTree>
    <p:extLst>
      <p:ext uri="{BB962C8B-B14F-4D97-AF65-F5344CB8AC3E}">
        <p14:creationId xmlns:p14="http://schemas.microsoft.com/office/powerpoint/2010/main" val="1568071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Трудовой договор</a:t>
            </a:r>
          </a:p>
        </p:txBody>
      </p:sp>
      <p:sp>
        <p:nvSpPr>
          <p:cNvPr id="3" name="Объект 2"/>
          <p:cNvSpPr>
            <a:spLocks noGrp="1"/>
          </p:cNvSpPr>
          <p:nvPr>
            <p:ph idx="1"/>
          </p:nvPr>
        </p:nvSpPr>
        <p:spPr>
          <a:xfrm>
            <a:off x="238991" y="883226"/>
            <a:ext cx="8790709" cy="5860473"/>
          </a:xfrm>
        </p:spPr>
        <p:txBody>
          <a:bodyPr>
            <a:normAutofit lnSpcReduction="10000"/>
          </a:bodyPr>
          <a:lstStyle/>
          <a:p>
            <a:r>
              <a:rPr lang="ru-RU" dirty="0" smtClean="0"/>
              <a:t>Трудовой </a:t>
            </a:r>
            <a:r>
              <a:rPr lang="ru-RU" dirty="0"/>
              <a:t>договор заключается в письменной форме, составляется в двух экземплярах, каждый из которых подписывается сторонами. Один экземпляр передается работнику, другой хранится у работодателя.</a:t>
            </a:r>
          </a:p>
          <a:p>
            <a:r>
              <a:rPr lang="ru-RU" dirty="0"/>
              <a:t>   Трудовой договор не оформленный в письменной форме, считается заключенным, если работник приступил к работе с ведома или по поручению работодателя. </a:t>
            </a:r>
          </a:p>
          <a:p>
            <a:r>
              <a:rPr lang="ru-RU" dirty="0"/>
              <a:t>   Прием на работу оформляется приказом. </a:t>
            </a:r>
            <a:endParaRPr lang="ru-RU" dirty="0" smtClean="0"/>
          </a:p>
          <a:p>
            <a:r>
              <a:rPr lang="ru-RU" dirty="0" smtClean="0"/>
              <a:t>При </a:t>
            </a:r>
            <a:r>
              <a:rPr lang="ru-RU" dirty="0"/>
              <a:t>заключении трудового договора в нем по соглашению сторон может быть предусмотрено условие об испытании работника в целях проверки его соответствия поручаемой работе (не более 3-х месяцев, для руководителей – не более 6 месяцев). </a:t>
            </a:r>
          </a:p>
        </p:txBody>
      </p:sp>
    </p:spTree>
    <p:extLst>
      <p:ext uri="{BB962C8B-B14F-4D97-AF65-F5344CB8AC3E}">
        <p14:creationId xmlns:p14="http://schemas.microsoft.com/office/powerpoint/2010/main" val="4282913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633844"/>
          </a:xfrm>
        </p:spPr>
        <p:txBody>
          <a:bodyPr>
            <a:normAutofit fontScale="90000"/>
          </a:bodyPr>
          <a:lstStyle/>
          <a:p>
            <a:r>
              <a:rPr lang="ru-RU" dirty="0">
                <a:solidFill>
                  <a:schemeClr val="accent1">
                    <a:lumMod val="50000"/>
                  </a:schemeClr>
                </a:solidFill>
                <a:latin typeface="+mn-lt"/>
              </a:rPr>
              <a:t>Трудовой договор</a:t>
            </a:r>
          </a:p>
        </p:txBody>
      </p:sp>
      <p:graphicFrame>
        <p:nvGraphicFramePr>
          <p:cNvPr id="4" name="Объект 3"/>
          <p:cNvGraphicFramePr>
            <a:graphicFrameLocks noGrp="1"/>
          </p:cNvGraphicFramePr>
          <p:nvPr>
            <p:ph idx="1"/>
            <p:extLst>
              <p:ext uri="{D42A27DB-BD31-4B8C-83A1-F6EECF244321}">
                <p14:modId xmlns:p14="http://schemas.microsoft.com/office/powerpoint/2010/main" val="4158840403"/>
              </p:ext>
            </p:extLst>
          </p:nvPr>
        </p:nvGraphicFramePr>
        <p:xfrm>
          <a:off x="239713" y="581891"/>
          <a:ext cx="8789987" cy="6161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49110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716972"/>
          </a:xfrm>
        </p:spPr>
        <p:txBody>
          <a:bodyPr/>
          <a:lstStyle/>
          <a:p>
            <a:r>
              <a:rPr lang="ru-RU" dirty="0">
                <a:solidFill>
                  <a:schemeClr val="accent1">
                    <a:lumMod val="50000"/>
                  </a:schemeClr>
                </a:solidFill>
                <a:latin typeface="+mn-lt"/>
              </a:rPr>
              <a:t>Трудовой договор</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679890200"/>
              </p:ext>
            </p:extLst>
          </p:nvPr>
        </p:nvGraphicFramePr>
        <p:xfrm>
          <a:off x="239713" y="882650"/>
          <a:ext cx="8789987" cy="586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7462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716972"/>
          </a:xfrm>
        </p:spPr>
        <p:txBody>
          <a:bodyPr/>
          <a:lstStyle/>
          <a:p>
            <a:r>
              <a:rPr lang="ru-RU" dirty="0">
                <a:solidFill>
                  <a:schemeClr val="accent1">
                    <a:lumMod val="50000"/>
                  </a:schemeClr>
                </a:solidFill>
                <a:latin typeface="+mn-lt"/>
              </a:rPr>
              <a:t>Трудовой договор</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188784710"/>
              </p:ext>
            </p:extLst>
          </p:nvPr>
        </p:nvGraphicFramePr>
        <p:xfrm>
          <a:off x="239713" y="882650"/>
          <a:ext cx="8789987" cy="586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440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Трудовой договор</a:t>
            </a:r>
          </a:p>
        </p:txBody>
      </p:sp>
      <p:sp>
        <p:nvSpPr>
          <p:cNvPr id="3" name="Объект 2"/>
          <p:cNvSpPr>
            <a:spLocks noGrp="1"/>
          </p:cNvSpPr>
          <p:nvPr>
            <p:ph idx="1"/>
          </p:nvPr>
        </p:nvSpPr>
        <p:spPr>
          <a:xfrm>
            <a:off x="238991" y="883226"/>
            <a:ext cx="8790709" cy="5860473"/>
          </a:xfrm>
        </p:spPr>
        <p:txBody>
          <a:bodyPr>
            <a:normAutofit/>
          </a:bodyPr>
          <a:lstStyle/>
          <a:p>
            <a:endParaRPr lang="ru-RU" dirty="0" smtClean="0"/>
          </a:p>
          <a:p>
            <a:r>
              <a:rPr lang="ru-RU" dirty="0" smtClean="0"/>
              <a:t>Не </a:t>
            </a:r>
            <a:r>
              <a:rPr lang="ru-RU" dirty="0"/>
              <a:t>допускается увольнение работника по инициативе работодателя (за исключением случая ликвидации организации) в период его временной нетрудоспособности и в период пребывания в отпуске.</a:t>
            </a:r>
          </a:p>
          <a:p>
            <a:r>
              <a:rPr lang="ru-RU" dirty="0"/>
              <a:t>   Прекращение трудового договора оформляется приказом работодателя. </a:t>
            </a:r>
          </a:p>
          <a:p>
            <a:r>
              <a:rPr lang="ru-RU" dirty="0"/>
              <a:t>   Запись в трудовую книжку об основании и о причине прекращения трудового договора должна производиться в точном соответствии с формулировками ТКРФ или иного федерального закона и со ссылкой на соответствующую статью, часть статьи, пункт статьи.</a:t>
            </a:r>
          </a:p>
        </p:txBody>
      </p:sp>
    </p:spTree>
    <p:extLst>
      <p:ext uri="{BB962C8B-B14F-4D97-AF65-F5344CB8AC3E}">
        <p14:creationId xmlns:p14="http://schemas.microsoft.com/office/powerpoint/2010/main" val="1524957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0164" y="1"/>
            <a:ext cx="8956963" cy="1049481"/>
          </a:xfrm>
        </p:spPr>
        <p:txBody>
          <a:bodyPr>
            <a:normAutofit fontScale="90000"/>
          </a:bodyPr>
          <a:lstStyle/>
          <a:p>
            <a:r>
              <a:rPr lang="ru-RU" dirty="0">
                <a:solidFill>
                  <a:schemeClr val="accent1">
                    <a:lumMod val="50000"/>
                  </a:schemeClr>
                </a:solidFill>
                <a:latin typeface="+mn-lt"/>
              </a:rPr>
              <a:t>Виды и условия трудовой деятельности человека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604255553"/>
              </p:ext>
            </p:extLst>
          </p:nvPr>
        </p:nvGraphicFramePr>
        <p:xfrm>
          <a:off x="628649" y="883227"/>
          <a:ext cx="8349095" cy="5293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32469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Виды и условия трудовой деятельности человека</a:t>
            </a:r>
          </a:p>
        </p:txBody>
      </p:sp>
      <p:sp>
        <p:nvSpPr>
          <p:cNvPr id="3" name="Объект 2"/>
          <p:cNvSpPr>
            <a:spLocks noGrp="1"/>
          </p:cNvSpPr>
          <p:nvPr>
            <p:ph idx="1"/>
          </p:nvPr>
        </p:nvSpPr>
        <p:spPr/>
        <p:txBody>
          <a:bodyPr>
            <a:normAutofit lnSpcReduction="10000"/>
          </a:bodyPr>
          <a:lstStyle/>
          <a:p>
            <a:pPr marL="0" indent="0">
              <a:buNone/>
            </a:pPr>
            <a:r>
              <a:rPr lang="ru-RU" dirty="0" err="1" smtClean="0"/>
              <a:t>Энергозатраты</a:t>
            </a:r>
            <a:r>
              <a:rPr lang="ru-RU" dirty="0" smtClean="0"/>
              <a:t> </a:t>
            </a:r>
            <a:r>
              <a:rPr lang="ru-RU" dirty="0"/>
              <a:t>человека в процессе жизнедеятельности определяются интенсивностью мышечной работы, степенью нервно-эмоционального напряжения, а также условиями окружающей человека среды. Суточные затраты энергии для лиц:</a:t>
            </a:r>
          </a:p>
          <a:p>
            <a:r>
              <a:rPr lang="ru-RU" dirty="0" smtClean="0"/>
              <a:t>умственного </a:t>
            </a:r>
            <a:r>
              <a:rPr lang="ru-RU" dirty="0"/>
              <a:t>труда составляют 10-12 МДж;</a:t>
            </a:r>
          </a:p>
          <a:p>
            <a:r>
              <a:rPr lang="ru-RU" dirty="0" smtClean="0"/>
              <a:t>работников </a:t>
            </a:r>
            <a:r>
              <a:rPr lang="ru-RU" dirty="0"/>
              <a:t>механизированного труда с сферы обслуживания – 12,5-13 МДЖ;</a:t>
            </a:r>
          </a:p>
          <a:p>
            <a:r>
              <a:rPr lang="ru-RU" dirty="0" smtClean="0"/>
              <a:t>для </a:t>
            </a:r>
            <a:r>
              <a:rPr lang="ru-RU" dirty="0"/>
              <a:t>работников тяжелого физического труда – 17-25 МДж.</a:t>
            </a:r>
          </a:p>
          <a:p>
            <a:pPr marL="0" indent="0">
              <a:buNone/>
            </a:pPr>
            <a:r>
              <a:rPr lang="ru-RU" dirty="0" smtClean="0"/>
              <a:t> </a:t>
            </a:r>
            <a:endParaRPr lang="ru-RU" dirty="0"/>
          </a:p>
        </p:txBody>
      </p:sp>
    </p:spTree>
    <p:extLst>
      <p:ext uri="{BB962C8B-B14F-4D97-AF65-F5344CB8AC3E}">
        <p14:creationId xmlns:p14="http://schemas.microsoft.com/office/powerpoint/2010/main" val="39363825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0"/>
            <a:ext cx="7866529" cy="1337732"/>
          </a:xfrm>
        </p:spPr>
        <p:txBody>
          <a:bodyPr/>
          <a:lstStyle/>
          <a:p>
            <a:r>
              <a:rPr lang="ru-RU" dirty="0">
                <a:solidFill>
                  <a:schemeClr val="accent1">
                    <a:lumMod val="50000"/>
                  </a:schemeClr>
                </a:solidFill>
                <a:latin typeface="+mn-lt"/>
              </a:rPr>
              <a:t>Виды и условия трудовой деятельности человека</a:t>
            </a:r>
          </a:p>
        </p:txBody>
      </p:sp>
      <p:sp>
        <p:nvSpPr>
          <p:cNvPr id="3" name="Объект 2"/>
          <p:cNvSpPr>
            <a:spLocks noGrp="1"/>
          </p:cNvSpPr>
          <p:nvPr>
            <p:ph idx="1"/>
          </p:nvPr>
        </p:nvSpPr>
        <p:spPr>
          <a:xfrm>
            <a:off x="249382" y="1195566"/>
            <a:ext cx="8717973" cy="1589198"/>
          </a:xfrm>
        </p:spPr>
        <p:txBody>
          <a:bodyPr>
            <a:normAutofit lnSpcReduction="10000"/>
          </a:bodyPr>
          <a:lstStyle/>
          <a:p>
            <a:r>
              <a:rPr lang="ru-RU" dirty="0" smtClean="0"/>
              <a:t>   </a:t>
            </a:r>
            <a:r>
              <a:rPr lang="ru-RU" dirty="0"/>
              <a:t>Под условиями труда понимают совокупность факторов производственной среды, оказывающих влияние на здоровье и работоспособность человека в процессе труда</a:t>
            </a:r>
            <a:r>
              <a:rPr lang="ru-RU" dirty="0" smtClean="0"/>
              <a:t>.</a:t>
            </a:r>
            <a:r>
              <a:rPr lang="ru-RU" dirty="0"/>
              <a:t> </a:t>
            </a:r>
          </a:p>
        </p:txBody>
      </p:sp>
    </p:spTree>
    <p:extLst>
      <p:ext uri="{BB962C8B-B14F-4D97-AF65-F5344CB8AC3E}">
        <p14:creationId xmlns:p14="http://schemas.microsoft.com/office/powerpoint/2010/main" val="1734339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55963"/>
          </a:xfrm>
        </p:spPr>
        <p:txBody>
          <a:bodyPr>
            <a:normAutofit fontScale="90000"/>
          </a:bodyPr>
          <a:lstStyle/>
          <a:p>
            <a:r>
              <a:rPr lang="ru-RU" dirty="0">
                <a:solidFill>
                  <a:srgbClr val="003374"/>
                </a:solidFill>
                <a:latin typeface="+mn-lt"/>
              </a:rPr>
              <a:t>Правовые и нормативные основы безопасности труда</a:t>
            </a:r>
            <a:endParaRPr lang="ru-RU"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25440599"/>
              </p:ext>
            </p:extLst>
          </p:nvPr>
        </p:nvGraphicFramePr>
        <p:xfrm>
          <a:off x="259773" y="1015245"/>
          <a:ext cx="8593282" cy="5745555"/>
        </p:xfrm>
        <a:graphic>
          <a:graphicData uri="http://schemas.openxmlformats.org/drawingml/2006/table">
            <a:tbl>
              <a:tblPr firstRow="1" bandRow="1">
                <a:tableStyleId>{5C22544A-7EE6-4342-B048-85BDC9FD1C3A}</a:tableStyleId>
              </a:tblPr>
              <a:tblGrid>
                <a:gridCol w="4194096">
                  <a:extLst>
                    <a:ext uri="{9D8B030D-6E8A-4147-A177-3AD203B41FA5}">
                      <a16:colId xmlns:a16="http://schemas.microsoft.com/office/drawing/2014/main" val="20000"/>
                    </a:ext>
                  </a:extLst>
                </a:gridCol>
                <a:gridCol w="1534758">
                  <a:extLst>
                    <a:ext uri="{9D8B030D-6E8A-4147-A177-3AD203B41FA5}">
                      <a16:colId xmlns:a16="http://schemas.microsoft.com/office/drawing/2014/main" val="20001"/>
                    </a:ext>
                  </a:extLst>
                </a:gridCol>
                <a:gridCol w="2864428">
                  <a:extLst>
                    <a:ext uri="{9D8B030D-6E8A-4147-A177-3AD203B41FA5}">
                      <a16:colId xmlns:a16="http://schemas.microsoft.com/office/drawing/2014/main" val="20002"/>
                    </a:ext>
                  </a:extLst>
                </a:gridCol>
              </a:tblGrid>
              <a:tr h="197968">
                <a:tc gridSpan="2">
                  <a:txBody>
                    <a:bodyPr/>
                    <a:lstStyle/>
                    <a:p>
                      <a:pPr algn="ctr">
                        <a:lnSpc>
                          <a:spcPct val="115000"/>
                        </a:lnSpc>
                        <a:spcAft>
                          <a:spcPts val="0"/>
                        </a:spcAft>
                      </a:pPr>
                      <a:r>
                        <a:rPr lang="ru-RU" sz="1200" dirty="0">
                          <a:effectLst/>
                          <a:latin typeface="Times New Roman"/>
                          <a:ea typeface="Times New Roman"/>
                          <a:cs typeface="Times New Roman"/>
                        </a:rPr>
                        <a:t>Наименование вида нормативного правового акта</a:t>
                      </a:r>
                      <a:endParaRPr lang="ru-RU" sz="1100" dirty="0">
                        <a:effectLst/>
                        <a:latin typeface="Calibri"/>
                        <a:ea typeface="Times New Roman"/>
                        <a:cs typeface="Times New Roman"/>
                      </a:endParaRPr>
                    </a:p>
                  </a:txBody>
                  <a:tcPr marL="68580" marR="68580" marT="0" marB="0"/>
                </a:tc>
                <a:tc hMerge="1">
                  <a:txBody>
                    <a:bodyPr/>
                    <a:lstStyle/>
                    <a:p>
                      <a:endParaRPr lang="ru-RU"/>
                    </a:p>
                  </a:txBody>
                  <a:tcPr/>
                </a:tc>
                <a:tc rowSpan="2">
                  <a:txBody>
                    <a:bodyPr/>
                    <a:lstStyle/>
                    <a:p>
                      <a:pPr algn="ctr">
                        <a:lnSpc>
                          <a:spcPct val="115000"/>
                        </a:lnSpc>
                        <a:spcAft>
                          <a:spcPts val="0"/>
                        </a:spcAft>
                      </a:pPr>
                      <a:r>
                        <a:rPr lang="ru-RU" sz="1200" dirty="0">
                          <a:effectLst/>
                          <a:latin typeface="Times New Roman"/>
                          <a:ea typeface="Times New Roman"/>
                          <a:cs typeface="Times New Roman"/>
                        </a:rPr>
                        <a:t>Органы, утвердившие нормативные правовые акты</a:t>
                      </a:r>
                      <a:endParaRPr lang="ru-RU"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206456">
                <a:tc>
                  <a:txBody>
                    <a:bodyPr/>
                    <a:lstStyle/>
                    <a:p>
                      <a:pPr algn="ctr">
                        <a:lnSpc>
                          <a:spcPct val="115000"/>
                        </a:lnSpc>
                        <a:spcAft>
                          <a:spcPts val="0"/>
                        </a:spcAft>
                      </a:pPr>
                      <a:r>
                        <a:rPr lang="ru-RU" sz="1200">
                          <a:effectLst/>
                          <a:latin typeface="Times New Roman"/>
                          <a:ea typeface="Times New Roman"/>
                          <a:cs typeface="Times New Roman"/>
                        </a:rPr>
                        <a:t>полное</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сокращенное</a:t>
                      </a:r>
                      <a:endParaRPr lang="ru-RU" sz="1100">
                        <a:effectLst/>
                        <a:latin typeface="Calibri"/>
                        <a:ea typeface="Times New Roman"/>
                        <a:cs typeface="Times New Roman"/>
                      </a:endParaRPr>
                    </a:p>
                  </a:txBody>
                  <a:tcPr marL="68580" marR="68580" marT="0" marB="0"/>
                </a:tc>
                <a:tc vMerge="1">
                  <a:txBody>
                    <a:bodyPr/>
                    <a:lstStyle/>
                    <a:p>
                      <a:endParaRPr lang="ru-RU"/>
                    </a:p>
                  </a:txBody>
                  <a:tcPr/>
                </a:tc>
                <a:extLst>
                  <a:ext uri="{0D108BD9-81ED-4DB2-BD59-A6C34878D82A}">
                    <a16:rowId xmlns:a16="http://schemas.microsoft.com/office/drawing/2014/main" val="10001"/>
                  </a:ext>
                </a:extLst>
              </a:tr>
              <a:tr h="412912">
                <a:tc>
                  <a:txBody>
                    <a:bodyPr/>
                    <a:lstStyle/>
                    <a:p>
                      <a:pPr algn="just">
                        <a:lnSpc>
                          <a:spcPct val="115000"/>
                        </a:lnSpc>
                        <a:spcAft>
                          <a:spcPts val="0"/>
                        </a:spcAft>
                      </a:pPr>
                      <a:r>
                        <a:rPr lang="ru-RU" sz="1200">
                          <a:effectLst/>
                          <a:latin typeface="Times New Roman"/>
                          <a:ea typeface="Times New Roman"/>
                          <a:cs typeface="Times New Roman"/>
                        </a:rPr>
                        <a:t>Государственные стандарты системы стандартов безопасности труда</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dirty="0">
                          <a:effectLst/>
                          <a:latin typeface="Times New Roman"/>
                          <a:ea typeface="Times New Roman"/>
                          <a:cs typeface="Times New Roman"/>
                        </a:rPr>
                        <a:t>ГОСТ ССБТ</a:t>
                      </a:r>
                      <a:endParaRPr lang="ru-RU"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Госстандарт России</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412912">
                <a:tc>
                  <a:txBody>
                    <a:bodyPr/>
                    <a:lstStyle/>
                    <a:p>
                      <a:pPr algn="just">
                        <a:lnSpc>
                          <a:spcPct val="115000"/>
                        </a:lnSpc>
                        <a:spcAft>
                          <a:spcPts val="0"/>
                        </a:spcAft>
                      </a:pPr>
                      <a:r>
                        <a:rPr lang="ru-RU" sz="1200">
                          <a:effectLst/>
                          <a:latin typeface="Times New Roman"/>
                          <a:ea typeface="Times New Roman"/>
                          <a:cs typeface="Times New Roman"/>
                        </a:rPr>
                        <a:t>Отраслевые стандарты системы стандартов безопасности труда</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dirty="0">
                          <a:effectLst/>
                          <a:latin typeface="Times New Roman"/>
                          <a:ea typeface="Times New Roman"/>
                          <a:cs typeface="Times New Roman"/>
                        </a:rPr>
                        <a:t>ОСТ ССБТ</a:t>
                      </a:r>
                      <a:endParaRPr lang="ru-RU"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Федеральные органы исполнительной власти</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197968">
                <a:tc>
                  <a:txBody>
                    <a:bodyPr/>
                    <a:lstStyle/>
                    <a:p>
                      <a:pPr algn="just">
                        <a:lnSpc>
                          <a:spcPct val="115000"/>
                        </a:lnSpc>
                        <a:spcAft>
                          <a:spcPts val="0"/>
                        </a:spcAft>
                      </a:pPr>
                      <a:r>
                        <a:rPr lang="ru-RU" sz="1200">
                          <a:effectLst/>
                          <a:latin typeface="Times New Roman"/>
                          <a:ea typeface="Times New Roman"/>
                          <a:cs typeface="Times New Roman"/>
                        </a:rPr>
                        <a:t>Санитарные правила</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СП</a:t>
                      </a:r>
                      <a:endParaRPr lang="ru-RU" sz="1100">
                        <a:effectLst/>
                        <a:latin typeface="Calibri"/>
                        <a:ea typeface="Times New Roman"/>
                        <a:cs typeface="Times New Roman"/>
                      </a:endParaRPr>
                    </a:p>
                  </a:txBody>
                  <a:tcPr marL="68580" marR="68580" marT="0" marB="0"/>
                </a:tc>
                <a:tc rowSpan="4">
                  <a:txBody>
                    <a:bodyPr/>
                    <a:lstStyle/>
                    <a:p>
                      <a:pPr algn="ctr">
                        <a:lnSpc>
                          <a:spcPct val="115000"/>
                        </a:lnSpc>
                        <a:spcAft>
                          <a:spcPts val="0"/>
                        </a:spcAft>
                      </a:pPr>
                      <a:r>
                        <a:rPr lang="ru-RU" sz="1200">
                          <a:effectLst/>
                          <a:latin typeface="Times New Roman"/>
                          <a:ea typeface="Times New Roman"/>
                          <a:cs typeface="Times New Roman"/>
                        </a:rPr>
                        <a:t> </a:t>
                      </a:r>
                      <a:endParaRPr lang="ru-RU" sz="1100">
                        <a:effectLst/>
                        <a:latin typeface="Calibri"/>
                        <a:ea typeface="Times New Roman"/>
                        <a:cs typeface="Times New Roman"/>
                      </a:endParaRPr>
                    </a:p>
                    <a:p>
                      <a:pPr algn="ctr">
                        <a:lnSpc>
                          <a:spcPct val="115000"/>
                        </a:lnSpc>
                        <a:spcAft>
                          <a:spcPts val="0"/>
                        </a:spcAft>
                      </a:pPr>
                      <a:r>
                        <a:rPr lang="ru-RU" sz="1200">
                          <a:effectLst/>
                          <a:latin typeface="Times New Roman"/>
                          <a:ea typeface="Times New Roman"/>
                          <a:cs typeface="Times New Roman"/>
                        </a:rPr>
                        <a:t>Госкомсанэпиднадзор России</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197968">
                <a:tc>
                  <a:txBody>
                    <a:bodyPr/>
                    <a:lstStyle/>
                    <a:p>
                      <a:pPr algn="just">
                        <a:lnSpc>
                          <a:spcPct val="115000"/>
                        </a:lnSpc>
                        <a:spcAft>
                          <a:spcPts val="0"/>
                        </a:spcAft>
                      </a:pPr>
                      <a:r>
                        <a:rPr lang="ru-RU" sz="1200">
                          <a:effectLst/>
                          <a:latin typeface="Times New Roman"/>
                          <a:ea typeface="Times New Roman"/>
                          <a:cs typeface="Times New Roman"/>
                        </a:rPr>
                        <a:t>Санитарные нормы</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СН</a:t>
                      </a:r>
                      <a:endParaRPr lang="ru-RU" sz="1100">
                        <a:effectLst/>
                        <a:latin typeface="Calibri"/>
                        <a:ea typeface="Times New Roman"/>
                        <a:cs typeface="Times New Roman"/>
                      </a:endParaRPr>
                    </a:p>
                  </a:txBody>
                  <a:tcPr marL="68580" marR="68580" marT="0" marB="0"/>
                </a:tc>
                <a:tc vMerge="1">
                  <a:txBody>
                    <a:bodyPr/>
                    <a:lstStyle/>
                    <a:p>
                      <a:endParaRPr lang="ru-RU"/>
                    </a:p>
                  </a:txBody>
                  <a:tcPr/>
                </a:tc>
                <a:extLst>
                  <a:ext uri="{0D108BD9-81ED-4DB2-BD59-A6C34878D82A}">
                    <a16:rowId xmlns:a16="http://schemas.microsoft.com/office/drawing/2014/main" val="10005"/>
                  </a:ext>
                </a:extLst>
              </a:tr>
              <a:tr h="206456">
                <a:tc>
                  <a:txBody>
                    <a:bodyPr/>
                    <a:lstStyle/>
                    <a:p>
                      <a:pPr algn="just">
                        <a:lnSpc>
                          <a:spcPct val="115000"/>
                        </a:lnSpc>
                        <a:spcAft>
                          <a:spcPts val="0"/>
                        </a:spcAft>
                      </a:pPr>
                      <a:r>
                        <a:rPr lang="ru-RU" sz="1200">
                          <a:effectLst/>
                          <a:latin typeface="Times New Roman"/>
                          <a:ea typeface="Times New Roman"/>
                          <a:cs typeface="Times New Roman"/>
                        </a:rPr>
                        <a:t>Гигиенические нормативы</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ГН</a:t>
                      </a:r>
                      <a:endParaRPr lang="ru-RU" sz="1100">
                        <a:effectLst/>
                        <a:latin typeface="Calibri"/>
                        <a:ea typeface="Times New Roman"/>
                        <a:cs typeface="Times New Roman"/>
                      </a:endParaRPr>
                    </a:p>
                  </a:txBody>
                  <a:tcPr marL="68580" marR="68580" marT="0" marB="0"/>
                </a:tc>
                <a:tc vMerge="1">
                  <a:txBody>
                    <a:bodyPr/>
                    <a:lstStyle/>
                    <a:p>
                      <a:endParaRPr lang="ru-RU"/>
                    </a:p>
                  </a:txBody>
                  <a:tcPr/>
                </a:tc>
                <a:extLst>
                  <a:ext uri="{0D108BD9-81ED-4DB2-BD59-A6C34878D82A}">
                    <a16:rowId xmlns:a16="http://schemas.microsoft.com/office/drawing/2014/main" val="10006"/>
                  </a:ext>
                </a:extLst>
              </a:tr>
              <a:tr h="206456">
                <a:tc>
                  <a:txBody>
                    <a:bodyPr/>
                    <a:lstStyle/>
                    <a:p>
                      <a:pPr algn="just">
                        <a:lnSpc>
                          <a:spcPct val="115000"/>
                        </a:lnSpc>
                        <a:spcAft>
                          <a:spcPts val="0"/>
                        </a:spcAft>
                      </a:pPr>
                      <a:r>
                        <a:rPr lang="ru-RU" sz="1200">
                          <a:effectLst/>
                          <a:latin typeface="Times New Roman"/>
                          <a:ea typeface="Times New Roman"/>
                          <a:cs typeface="Times New Roman"/>
                        </a:rPr>
                        <a:t>Санитарные правила и номы</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СанПиН</a:t>
                      </a:r>
                      <a:endParaRPr lang="ru-RU" sz="1100">
                        <a:effectLst/>
                        <a:latin typeface="Calibri"/>
                        <a:ea typeface="Times New Roman"/>
                        <a:cs typeface="Times New Roman"/>
                      </a:endParaRPr>
                    </a:p>
                  </a:txBody>
                  <a:tcPr marL="68580" marR="68580" marT="0" marB="0"/>
                </a:tc>
                <a:tc vMerge="1">
                  <a:txBody>
                    <a:bodyPr/>
                    <a:lstStyle/>
                    <a:p>
                      <a:endParaRPr lang="ru-RU"/>
                    </a:p>
                  </a:txBody>
                  <a:tcPr/>
                </a:tc>
                <a:extLst>
                  <a:ext uri="{0D108BD9-81ED-4DB2-BD59-A6C34878D82A}">
                    <a16:rowId xmlns:a16="http://schemas.microsoft.com/office/drawing/2014/main" val="10007"/>
                  </a:ext>
                </a:extLst>
              </a:tr>
              <a:tr h="206456">
                <a:tc>
                  <a:txBody>
                    <a:bodyPr/>
                    <a:lstStyle/>
                    <a:p>
                      <a:pPr algn="just">
                        <a:lnSpc>
                          <a:spcPct val="115000"/>
                        </a:lnSpc>
                        <a:spcAft>
                          <a:spcPts val="0"/>
                        </a:spcAft>
                      </a:pPr>
                      <a:r>
                        <a:rPr lang="ru-RU" sz="1200">
                          <a:effectLst/>
                          <a:latin typeface="Times New Roman"/>
                          <a:ea typeface="Times New Roman"/>
                          <a:cs typeface="Times New Roman"/>
                        </a:rPr>
                        <a:t>Строительные нормы и правила</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СНиП</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Госстрой России</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8"/>
                  </a:ext>
                </a:extLst>
              </a:tr>
              <a:tr h="206456">
                <a:tc>
                  <a:txBody>
                    <a:bodyPr/>
                    <a:lstStyle/>
                    <a:p>
                      <a:pPr algn="just">
                        <a:lnSpc>
                          <a:spcPct val="115000"/>
                        </a:lnSpc>
                        <a:spcAft>
                          <a:spcPts val="0"/>
                        </a:spcAft>
                      </a:pPr>
                      <a:r>
                        <a:rPr lang="ru-RU" sz="1200">
                          <a:effectLst/>
                          <a:latin typeface="Times New Roman"/>
                          <a:ea typeface="Times New Roman"/>
                          <a:cs typeface="Times New Roman"/>
                        </a:rPr>
                        <a:t>Правила безопасности</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ПБ</a:t>
                      </a:r>
                      <a:endParaRPr lang="ru-RU" sz="1100">
                        <a:effectLst/>
                        <a:latin typeface="Calibri"/>
                        <a:ea typeface="Times New Roman"/>
                        <a:cs typeface="Times New Roman"/>
                      </a:endParaRPr>
                    </a:p>
                  </a:txBody>
                  <a:tcPr marL="68580" marR="68580" marT="0" marB="0"/>
                </a:tc>
                <a:tc rowSpan="3">
                  <a:txBody>
                    <a:bodyPr/>
                    <a:lstStyle/>
                    <a:p>
                      <a:pPr algn="ctr">
                        <a:lnSpc>
                          <a:spcPct val="115000"/>
                        </a:lnSpc>
                        <a:spcAft>
                          <a:spcPts val="0"/>
                        </a:spcAft>
                      </a:pPr>
                      <a:r>
                        <a:rPr lang="ru-RU" sz="1200">
                          <a:effectLst/>
                          <a:latin typeface="Times New Roman"/>
                          <a:ea typeface="Times New Roman"/>
                          <a:cs typeface="Times New Roman"/>
                        </a:rPr>
                        <a:t>Федеральные органы надзора в соответствии с их компетенцией</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9"/>
                  </a:ext>
                </a:extLst>
              </a:tr>
              <a:tr h="383179">
                <a:tc>
                  <a:txBody>
                    <a:bodyPr/>
                    <a:lstStyle/>
                    <a:p>
                      <a:pPr algn="just">
                        <a:lnSpc>
                          <a:spcPct val="115000"/>
                        </a:lnSpc>
                        <a:spcAft>
                          <a:spcPts val="0"/>
                        </a:spcAft>
                      </a:pPr>
                      <a:r>
                        <a:rPr lang="ru-RU" sz="1200">
                          <a:effectLst/>
                          <a:latin typeface="Times New Roman"/>
                          <a:ea typeface="Times New Roman"/>
                          <a:cs typeface="Times New Roman"/>
                        </a:rPr>
                        <a:t>Правила устройства и безопасной эксплуатации</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ПУБЭ</a:t>
                      </a:r>
                      <a:endParaRPr lang="ru-RU" sz="1100">
                        <a:effectLst/>
                        <a:latin typeface="Calibri"/>
                        <a:ea typeface="Times New Roman"/>
                        <a:cs typeface="Times New Roman"/>
                      </a:endParaRPr>
                    </a:p>
                  </a:txBody>
                  <a:tcPr marL="68580" marR="68580" marT="0" marB="0"/>
                </a:tc>
                <a:tc vMerge="1">
                  <a:txBody>
                    <a:bodyPr/>
                    <a:lstStyle/>
                    <a:p>
                      <a:endParaRPr lang="ru-RU"/>
                    </a:p>
                  </a:txBody>
                  <a:tcPr/>
                </a:tc>
                <a:extLst>
                  <a:ext uri="{0D108BD9-81ED-4DB2-BD59-A6C34878D82A}">
                    <a16:rowId xmlns:a16="http://schemas.microsoft.com/office/drawing/2014/main" val="10010"/>
                  </a:ext>
                </a:extLst>
              </a:tr>
              <a:tr h="206456">
                <a:tc>
                  <a:txBody>
                    <a:bodyPr/>
                    <a:lstStyle/>
                    <a:p>
                      <a:pPr algn="just">
                        <a:lnSpc>
                          <a:spcPct val="115000"/>
                        </a:lnSpc>
                        <a:spcAft>
                          <a:spcPts val="0"/>
                        </a:spcAft>
                      </a:pPr>
                      <a:r>
                        <a:rPr lang="ru-RU" sz="1200">
                          <a:effectLst/>
                          <a:latin typeface="Times New Roman"/>
                          <a:ea typeface="Times New Roman"/>
                          <a:cs typeface="Times New Roman"/>
                        </a:rPr>
                        <a:t>Инструкции по безопасности</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ИБ</a:t>
                      </a:r>
                      <a:endParaRPr lang="ru-RU" sz="1100">
                        <a:effectLst/>
                        <a:latin typeface="Calibri"/>
                        <a:ea typeface="Times New Roman"/>
                        <a:cs typeface="Times New Roman"/>
                      </a:endParaRPr>
                    </a:p>
                  </a:txBody>
                  <a:tcPr marL="68580" marR="68580" marT="0" marB="0"/>
                </a:tc>
                <a:tc vMerge="1">
                  <a:txBody>
                    <a:bodyPr/>
                    <a:lstStyle/>
                    <a:p>
                      <a:endParaRPr lang="ru-RU"/>
                    </a:p>
                  </a:txBody>
                  <a:tcPr/>
                </a:tc>
                <a:extLst>
                  <a:ext uri="{0D108BD9-81ED-4DB2-BD59-A6C34878D82A}">
                    <a16:rowId xmlns:a16="http://schemas.microsoft.com/office/drawing/2014/main" val="10011"/>
                  </a:ext>
                </a:extLst>
              </a:tr>
              <a:tr h="383179">
                <a:tc>
                  <a:txBody>
                    <a:bodyPr/>
                    <a:lstStyle/>
                    <a:p>
                      <a:pPr algn="just">
                        <a:lnSpc>
                          <a:spcPct val="115000"/>
                        </a:lnSpc>
                        <a:spcAft>
                          <a:spcPts val="0"/>
                        </a:spcAft>
                      </a:pPr>
                      <a:r>
                        <a:rPr lang="ru-RU" sz="1200">
                          <a:effectLst/>
                          <a:latin typeface="Times New Roman"/>
                          <a:ea typeface="Times New Roman"/>
                          <a:cs typeface="Times New Roman"/>
                        </a:rPr>
                        <a:t>Правила по охране труда межотраслевые</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ПОТМ</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Минтруд России</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2"/>
                  </a:ext>
                </a:extLst>
              </a:tr>
              <a:tr h="825825">
                <a:tc>
                  <a:txBody>
                    <a:bodyPr/>
                    <a:lstStyle/>
                    <a:p>
                      <a:pPr algn="just">
                        <a:lnSpc>
                          <a:spcPct val="115000"/>
                        </a:lnSpc>
                        <a:spcAft>
                          <a:spcPts val="0"/>
                        </a:spcAft>
                      </a:pPr>
                      <a:r>
                        <a:rPr lang="ru-RU" sz="1200">
                          <a:effectLst/>
                          <a:latin typeface="Times New Roman"/>
                          <a:ea typeface="Times New Roman"/>
                          <a:cs typeface="Times New Roman"/>
                        </a:rPr>
                        <a:t>Межотраслевые организационно-методические документы (положения, методические указания, рекомендации)</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МУ</a:t>
                      </a:r>
                      <a:endParaRPr lang="ru-RU" sz="1100">
                        <a:effectLst/>
                        <a:latin typeface="Calibri"/>
                        <a:ea typeface="Times New Roman"/>
                        <a:cs typeface="Times New Roman"/>
                      </a:endParaRPr>
                    </a:p>
                    <a:p>
                      <a:pPr algn="ctr">
                        <a:lnSpc>
                          <a:spcPct val="115000"/>
                        </a:lnSpc>
                        <a:spcAft>
                          <a:spcPts val="0"/>
                        </a:spcAft>
                      </a:pPr>
                      <a:r>
                        <a:rPr lang="ru-RU" sz="1200">
                          <a:effectLst/>
                          <a:latin typeface="Times New Roman"/>
                          <a:ea typeface="Times New Roman"/>
                          <a:cs typeface="Times New Roman"/>
                        </a:rPr>
                        <a:t>МР</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Минтруд России, федеральные органы надзора</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3"/>
                  </a:ext>
                </a:extLst>
              </a:tr>
              <a:tr h="206456">
                <a:tc>
                  <a:txBody>
                    <a:bodyPr/>
                    <a:lstStyle/>
                    <a:p>
                      <a:pPr algn="just">
                        <a:lnSpc>
                          <a:spcPct val="115000"/>
                        </a:lnSpc>
                        <a:spcAft>
                          <a:spcPts val="0"/>
                        </a:spcAft>
                      </a:pPr>
                      <a:r>
                        <a:rPr lang="ru-RU" sz="1200">
                          <a:effectLst/>
                          <a:latin typeface="Times New Roman"/>
                          <a:ea typeface="Times New Roman"/>
                          <a:cs typeface="Times New Roman"/>
                        </a:rPr>
                        <a:t>Правила по охране труда отраслевые</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ПОТО</a:t>
                      </a:r>
                      <a:endParaRPr lang="ru-RU" sz="1100">
                        <a:effectLst/>
                        <a:latin typeface="Calibri"/>
                        <a:ea typeface="Times New Roman"/>
                        <a:cs typeface="Times New Roman"/>
                      </a:endParaRPr>
                    </a:p>
                  </a:txBody>
                  <a:tcPr marL="68580" marR="68580" marT="0" marB="0"/>
                </a:tc>
                <a:tc rowSpan="3">
                  <a:txBody>
                    <a:bodyPr/>
                    <a:lstStyle/>
                    <a:p>
                      <a:pPr algn="ctr">
                        <a:lnSpc>
                          <a:spcPct val="115000"/>
                        </a:lnSpc>
                        <a:spcAft>
                          <a:spcPts val="0"/>
                        </a:spcAft>
                      </a:pPr>
                      <a:r>
                        <a:rPr lang="ru-RU" sz="1200">
                          <a:effectLst/>
                          <a:latin typeface="Times New Roman"/>
                          <a:ea typeface="Times New Roman"/>
                          <a:cs typeface="Times New Roman"/>
                        </a:rPr>
                        <a:t> </a:t>
                      </a:r>
                      <a:endParaRPr lang="ru-RU" sz="1100">
                        <a:effectLst/>
                        <a:latin typeface="Calibri"/>
                        <a:ea typeface="Times New Roman"/>
                        <a:cs typeface="Times New Roman"/>
                      </a:endParaRPr>
                    </a:p>
                    <a:p>
                      <a:pPr algn="ctr">
                        <a:lnSpc>
                          <a:spcPct val="115000"/>
                        </a:lnSpc>
                        <a:spcAft>
                          <a:spcPts val="0"/>
                        </a:spcAft>
                      </a:pPr>
                      <a:r>
                        <a:rPr lang="ru-RU" sz="1200">
                          <a:effectLst/>
                          <a:latin typeface="Times New Roman"/>
                          <a:ea typeface="Times New Roman"/>
                          <a:cs typeface="Times New Roman"/>
                        </a:rPr>
                        <a:t> </a:t>
                      </a:r>
                      <a:endParaRPr lang="ru-RU" sz="1100">
                        <a:effectLst/>
                        <a:latin typeface="Calibri"/>
                        <a:ea typeface="Times New Roman"/>
                        <a:cs typeface="Times New Roman"/>
                      </a:endParaRPr>
                    </a:p>
                    <a:p>
                      <a:pPr algn="ctr">
                        <a:lnSpc>
                          <a:spcPct val="115000"/>
                        </a:lnSpc>
                        <a:spcAft>
                          <a:spcPts val="0"/>
                        </a:spcAft>
                      </a:pPr>
                      <a:r>
                        <a:rPr lang="ru-RU" sz="1200">
                          <a:effectLst/>
                          <a:latin typeface="Times New Roman"/>
                          <a:ea typeface="Times New Roman"/>
                          <a:cs typeface="Times New Roman"/>
                        </a:rPr>
                        <a:t>Федеральные органы исполнительной власти</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4"/>
                  </a:ext>
                </a:extLst>
              </a:tr>
              <a:tr h="383179">
                <a:tc>
                  <a:txBody>
                    <a:bodyPr/>
                    <a:lstStyle/>
                    <a:p>
                      <a:pPr algn="just">
                        <a:lnSpc>
                          <a:spcPct val="115000"/>
                        </a:lnSpc>
                        <a:spcAft>
                          <a:spcPts val="0"/>
                        </a:spcAft>
                      </a:pPr>
                      <a:r>
                        <a:rPr lang="ru-RU" sz="1200">
                          <a:effectLst/>
                          <a:latin typeface="Times New Roman"/>
                          <a:ea typeface="Times New Roman"/>
                          <a:cs typeface="Times New Roman"/>
                        </a:rPr>
                        <a:t>Типовые отраслевые инструкции по охране труда</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ТОИ</a:t>
                      </a:r>
                      <a:endParaRPr lang="ru-RU" sz="1100">
                        <a:effectLst/>
                        <a:latin typeface="Calibri"/>
                        <a:ea typeface="Times New Roman"/>
                        <a:cs typeface="Times New Roman"/>
                      </a:endParaRPr>
                    </a:p>
                  </a:txBody>
                  <a:tcPr marL="68580" marR="68580" marT="0" marB="0"/>
                </a:tc>
                <a:tc vMerge="1">
                  <a:txBody>
                    <a:bodyPr/>
                    <a:lstStyle/>
                    <a:p>
                      <a:endParaRPr lang="ru-RU"/>
                    </a:p>
                  </a:txBody>
                  <a:tcPr/>
                </a:tc>
                <a:extLst>
                  <a:ext uri="{0D108BD9-81ED-4DB2-BD59-A6C34878D82A}">
                    <a16:rowId xmlns:a16="http://schemas.microsoft.com/office/drawing/2014/main" val="10015"/>
                  </a:ext>
                </a:extLst>
              </a:tr>
              <a:tr h="825825">
                <a:tc>
                  <a:txBody>
                    <a:bodyPr/>
                    <a:lstStyle/>
                    <a:p>
                      <a:pPr algn="just">
                        <a:lnSpc>
                          <a:spcPct val="115000"/>
                        </a:lnSpc>
                        <a:spcAft>
                          <a:spcPts val="0"/>
                        </a:spcAft>
                      </a:pPr>
                      <a:r>
                        <a:rPr lang="ru-RU" sz="1200" dirty="0">
                          <a:effectLst/>
                          <a:latin typeface="Times New Roman"/>
                          <a:ea typeface="Times New Roman"/>
                          <a:cs typeface="Times New Roman"/>
                        </a:rPr>
                        <a:t>Отраслевые организационно-методические документы (положения, методические указания, рекомендации)</a:t>
                      </a:r>
                      <a:endParaRPr lang="ru-RU" sz="11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ru-RU" sz="1200" dirty="0">
                          <a:effectLst/>
                          <a:latin typeface="Times New Roman"/>
                          <a:ea typeface="Times New Roman"/>
                          <a:cs typeface="Times New Roman"/>
                        </a:rPr>
                        <a:t> </a:t>
                      </a:r>
                      <a:endParaRPr lang="ru-RU" sz="1100" dirty="0">
                        <a:effectLst/>
                        <a:latin typeface="Calibri"/>
                        <a:ea typeface="Times New Roman"/>
                        <a:cs typeface="Times New Roman"/>
                      </a:endParaRPr>
                    </a:p>
                  </a:txBody>
                  <a:tcPr marL="68580" marR="68580" marT="0" marB="0"/>
                </a:tc>
                <a:tc vMerge="1">
                  <a:txBody>
                    <a:bodyPr/>
                    <a:lstStyle/>
                    <a:p>
                      <a:endParaRPr lang="ru-RU"/>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18066449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0"/>
            <a:ext cx="7866529" cy="1337732"/>
          </a:xfrm>
        </p:spPr>
        <p:txBody>
          <a:bodyPr/>
          <a:lstStyle/>
          <a:p>
            <a:r>
              <a:rPr lang="ru-RU" dirty="0">
                <a:solidFill>
                  <a:schemeClr val="accent1">
                    <a:lumMod val="50000"/>
                  </a:schemeClr>
                </a:solidFill>
                <a:latin typeface="+mn-lt"/>
              </a:rPr>
              <a:t>Виды и условия трудовой деятельности человека</a:t>
            </a:r>
          </a:p>
        </p:txBody>
      </p:sp>
      <p:graphicFrame>
        <p:nvGraphicFramePr>
          <p:cNvPr id="7" name="Объект 6"/>
          <p:cNvGraphicFramePr>
            <a:graphicFrameLocks noGrp="1"/>
          </p:cNvGraphicFramePr>
          <p:nvPr>
            <p:ph idx="1"/>
            <p:extLst>
              <p:ext uri="{D42A27DB-BD31-4B8C-83A1-F6EECF244321}">
                <p14:modId xmlns:p14="http://schemas.microsoft.com/office/powerpoint/2010/main" val="345212375"/>
              </p:ext>
            </p:extLst>
          </p:nvPr>
        </p:nvGraphicFramePr>
        <p:xfrm>
          <a:off x="280988" y="1246909"/>
          <a:ext cx="8863012" cy="5320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82213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Виды и условия трудовой деятельности человека</a:t>
            </a:r>
          </a:p>
        </p:txBody>
      </p:sp>
      <p:sp>
        <p:nvSpPr>
          <p:cNvPr id="3" name="Объект 2"/>
          <p:cNvSpPr>
            <a:spLocks noGrp="1"/>
          </p:cNvSpPr>
          <p:nvPr>
            <p:ph idx="1"/>
          </p:nvPr>
        </p:nvSpPr>
        <p:spPr/>
        <p:txBody>
          <a:bodyPr>
            <a:normAutofit fontScale="92500"/>
          </a:bodyPr>
          <a:lstStyle/>
          <a:p>
            <a:r>
              <a:rPr lang="ru-RU" dirty="0" smtClean="0"/>
              <a:t>Здоровье </a:t>
            </a:r>
            <a:r>
              <a:rPr lang="ru-RU" dirty="0"/>
              <a:t>человека в значительной степени зависит не только от характеристик трудового процесса – тяжести и напряженности, но и от факторов среды, в которой осуществляется трудовой процесс.</a:t>
            </a:r>
          </a:p>
          <a:p>
            <a:r>
              <a:rPr lang="ru-RU" dirty="0"/>
              <a:t>   Параметрами производственной среды, которые влияют на состояние здоровья человека, являются следующие факторы:</a:t>
            </a:r>
          </a:p>
          <a:p>
            <a:r>
              <a:rPr lang="ru-RU" dirty="0" smtClean="0"/>
              <a:t>Физические факторы;</a:t>
            </a:r>
            <a:endParaRPr lang="ru-RU" dirty="0"/>
          </a:p>
          <a:p>
            <a:r>
              <a:rPr lang="ru-RU" dirty="0" smtClean="0"/>
              <a:t>Химические факторы;</a:t>
            </a:r>
            <a:endParaRPr lang="ru-RU" dirty="0"/>
          </a:p>
          <a:p>
            <a:r>
              <a:rPr lang="ru-RU" dirty="0" smtClean="0"/>
              <a:t>Биологические факторы;</a:t>
            </a:r>
            <a:endParaRPr lang="ru-RU" dirty="0"/>
          </a:p>
          <a:p>
            <a:r>
              <a:rPr lang="ru-RU" dirty="0" smtClean="0"/>
              <a:t>Психофизиологические факторы.</a:t>
            </a:r>
            <a:endParaRPr lang="ru-RU" dirty="0"/>
          </a:p>
        </p:txBody>
      </p:sp>
    </p:spTree>
    <p:extLst>
      <p:ext uri="{BB962C8B-B14F-4D97-AF65-F5344CB8AC3E}">
        <p14:creationId xmlns:p14="http://schemas.microsoft.com/office/powerpoint/2010/main" val="818325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1">
                    <a:lumMod val="50000"/>
                  </a:schemeClr>
                </a:solidFill>
                <a:latin typeface="+mn-lt"/>
              </a:rPr>
              <a:t>Гигиена труда</a:t>
            </a:r>
            <a:endParaRPr lang="ru-RU" dirty="0">
              <a:solidFill>
                <a:schemeClr val="accent1">
                  <a:lumMod val="50000"/>
                </a:schemeClr>
              </a:solidFill>
              <a:latin typeface="+mn-lt"/>
            </a:endParaRPr>
          </a:p>
        </p:txBody>
      </p:sp>
      <p:sp>
        <p:nvSpPr>
          <p:cNvPr id="3" name="Объект 2"/>
          <p:cNvSpPr>
            <a:spLocks noGrp="1"/>
          </p:cNvSpPr>
          <p:nvPr>
            <p:ph idx="1"/>
          </p:nvPr>
        </p:nvSpPr>
        <p:spPr/>
        <p:txBody>
          <a:bodyPr>
            <a:normAutofit fontScale="92500"/>
          </a:bodyPr>
          <a:lstStyle/>
          <a:p>
            <a:r>
              <a:rPr lang="ru-RU" dirty="0"/>
              <a:t>Гигиена труда – область медицины, изучающая трудовую деятельность человека и производственную среду с точки зрения их влияния на организм, разрабатывающая меры и нормативы, направленные на оздоровление условий труда и предупреждение профессиональных заболеваний.</a:t>
            </a:r>
          </a:p>
          <a:p>
            <a:r>
              <a:rPr lang="ru-RU" dirty="0"/>
              <a:t>   Производственная санитария – система организационных мероприятий и технических средств, предотвращающих или уменьшающих воздействие на работающих вредных производственных факторов, возникающих в рабочей зоне в процессе трудовой деятельности.</a:t>
            </a:r>
          </a:p>
          <a:p>
            <a:endParaRPr lang="ru-RU" dirty="0"/>
          </a:p>
        </p:txBody>
      </p:sp>
    </p:spTree>
    <p:extLst>
      <p:ext uri="{BB962C8B-B14F-4D97-AF65-F5344CB8AC3E}">
        <p14:creationId xmlns:p14="http://schemas.microsoft.com/office/powerpoint/2010/main" val="27774469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716972"/>
          </a:xfrm>
        </p:spPr>
        <p:txBody>
          <a:bodyPr/>
          <a:lstStyle/>
          <a:p>
            <a:r>
              <a:rPr lang="ru-RU" dirty="0" smtClean="0">
                <a:solidFill>
                  <a:schemeClr val="accent1">
                    <a:lumMod val="50000"/>
                  </a:schemeClr>
                </a:solidFill>
                <a:latin typeface="+mn-lt"/>
              </a:rPr>
              <a:t>Гигиена труда</a:t>
            </a:r>
            <a:endParaRPr lang="ru-RU" dirty="0">
              <a:solidFill>
                <a:schemeClr val="accent1">
                  <a:lumMod val="50000"/>
                </a:schemeClr>
              </a:solidFill>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2705780622"/>
              </p:ext>
            </p:extLst>
          </p:nvPr>
        </p:nvGraphicFramePr>
        <p:xfrm>
          <a:off x="103909" y="696190"/>
          <a:ext cx="8873835" cy="6161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73071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24790"/>
          </a:xfrm>
        </p:spPr>
        <p:txBody>
          <a:bodyPr/>
          <a:lstStyle/>
          <a:p>
            <a:r>
              <a:rPr lang="ru-RU" dirty="0">
                <a:solidFill>
                  <a:schemeClr val="accent1">
                    <a:lumMod val="50000"/>
                  </a:schemeClr>
                </a:solidFill>
                <a:latin typeface="+mn-lt"/>
              </a:rPr>
              <a:t>Параметры микроклимата</a:t>
            </a:r>
          </a:p>
        </p:txBody>
      </p:sp>
      <p:sp>
        <p:nvSpPr>
          <p:cNvPr id="3" name="Объект 2"/>
          <p:cNvSpPr>
            <a:spLocks noGrp="1"/>
          </p:cNvSpPr>
          <p:nvPr>
            <p:ph idx="1"/>
          </p:nvPr>
        </p:nvSpPr>
        <p:spPr>
          <a:xfrm>
            <a:off x="197427" y="768927"/>
            <a:ext cx="8780318" cy="5408036"/>
          </a:xfrm>
        </p:spPr>
        <p:txBody>
          <a:bodyPr>
            <a:normAutofit lnSpcReduction="10000"/>
          </a:bodyPr>
          <a:lstStyle/>
          <a:p>
            <a:r>
              <a:rPr lang="ru-RU" dirty="0" smtClean="0"/>
              <a:t>Метеорологические </a:t>
            </a:r>
            <a:r>
              <a:rPr lang="ru-RU" dirty="0"/>
              <a:t>параметры, такие как температура, скорость движения воздуха и относительная влажность определяют теплообмен человека с окружающей средой и, следовательно, самочувствие человека. Совокупность указанных параметров называется микроклиматом. </a:t>
            </a:r>
          </a:p>
          <a:p>
            <a:r>
              <a:rPr lang="ru-RU" dirty="0"/>
              <a:t>   Наилучшие условия – когда выделение теплоты человеком равняется ее отводу от человека, т.е. при наличии теплового баланса. Такие условия называются комфортными, а параметры микроклимата оптимальными.</a:t>
            </a:r>
          </a:p>
          <a:p>
            <a:r>
              <a:rPr lang="ru-RU" dirty="0"/>
              <a:t>  Отклонение параметров микроклимата от комфортных приводит к нарушению теплового баланса.</a:t>
            </a:r>
          </a:p>
          <a:p>
            <a:endParaRPr lang="ru-RU" dirty="0"/>
          </a:p>
        </p:txBody>
      </p:sp>
    </p:spTree>
    <p:extLst>
      <p:ext uri="{BB962C8B-B14F-4D97-AF65-F5344CB8AC3E}">
        <p14:creationId xmlns:p14="http://schemas.microsoft.com/office/powerpoint/2010/main" val="28397701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24790"/>
          </a:xfrm>
        </p:spPr>
        <p:txBody>
          <a:bodyPr/>
          <a:lstStyle/>
          <a:p>
            <a:r>
              <a:rPr lang="ru-RU" dirty="0">
                <a:solidFill>
                  <a:schemeClr val="accent1">
                    <a:lumMod val="50000"/>
                  </a:schemeClr>
                </a:solidFill>
                <a:latin typeface="+mn-lt"/>
              </a:rPr>
              <a:t>Параметры микроклимата</a:t>
            </a:r>
          </a:p>
        </p:txBody>
      </p:sp>
      <p:sp>
        <p:nvSpPr>
          <p:cNvPr id="3" name="Объект 2"/>
          <p:cNvSpPr>
            <a:spLocks noGrp="1"/>
          </p:cNvSpPr>
          <p:nvPr>
            <p:ph idx="1"/>
          </p:nvPr>
        </p:nvSpPr>
        <p:spPr>
          <a:xfrm>
            <a:off x="197427" y="768927"/>
            <a:ext cx="8780318" cy="5408036"/>
          </a:xfrm>
        </p:spPr>
        <p:txBody>
          <a:bodyPr>
            <a:normAutofit fontScale="92500" lnSpcReduction="10000"/>
          </a:bodyPr>
          <a:lstStyle/>
          <a:p>
            <a:r>
              <a:rPr lang="ru-RU" dirty="0" smtClean="0"/>
              <a:t>Температура </a:t>
            </a:r>
            <a:r>
              <a:rPr lang="ru-RU" dirty="0"/>
              <a:t>воздуха оказывает большое влияние на самочувствие человека и производительность его </a:t>
            </a:r>
            <a:r>
              <a:rPr lang="ru-RU" dirty="0" smtClean="0"/>
              <a:t>труда. Высокая и низкая температура воздуха в производственных помещениях оказывает неблагоприятное влияние на человека </a:t>
            </a:r>
          </a:p>
          <a:p>
            <a:r>
              <a:rPr lang="ru-RU" dirty="0" smtClean="0"/>
              <a:t>Влажность воздуха оценивается содержанием в нем водяных паров. Повышенная влажность воздуха приводит к нарушению терморегуляции организма человека.  Низкая относительная влажность воздуха приводит к ускорению отдачи тепла организмом человека за счет испарения пота, что неблагоприятно при низких температурах воздуха.</a:t>
            </a:r>
          </a:p>
          <a:p>
            <a:r>
              <a:rPr lang="ru-RU" dirty="0" smtClean="0"/>
              <a:t>   </a:t>
            </a:r>
            <a:r>
              <a:rPr lang="ru-RU" dirty="0"/>
              <a:t>Скорость движения воздуха в зависимости от температуры может оказывать </a:t>
            </a:r>
            <a:r>
              <a:rPr lang="ru-RU" dirty="0" smtClean="0"/>
              <a:t>негативное </a:t>
            </a:r>
            <a:r>
              <a:rPr lang="ru-RU" dirty="0"/>
              <a:t>влияние на организм человека. </a:t>
            </a:r>
          </a:p>
        </p:txBody>
      </p:sp>
    </p:spTree>
    <p:extLst>
      <p:ext uri="{BB962C8B-B14F-4D97-AF65-F5344CB8AC3E}">
        <p14:creationId xmlns:p14="http://schemas.microsoft.com/office/powerpoint/2010/main" val="10919731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24790"/>
          </a:xfrm>
        </p:spPr>
        <p:txBody>
          <a:bodyPr/>
          <a:lstStyle/>
          <a:p>
            <a:r>
              <a:rPr lang="ru-RU" dirty="0">
                <a:solidFill>
                  <a:schemeClr val="accent1">
                    <a:lumMod val="50000"/>
                  </a:schemeClr>
                </a:solidFill>
                <a:latin typeface="+mn-lt"/>
              </a:rPr>
              <a:t>Параметры микроклимата</a:t>
            </a:r>
          </a:p>
        </p:txBody>
      </p:sp>
      <p:sp>
        <p:nvSpPr>
          <p:cNvPr id="3" name="Объект 2"/>
          <p:cNvSpPr>
            <a:spLocks noGrp="1"/>
          </p:cNvSpPr>
          <p:nvPr>
            <p:ph idx="1"/>
          </p:nvPr>
        </p:nvSpPr>
        <p:spPr>
          <a:xfrm>
            <a:off x="197427" y="768927"/>
            <a:ext cx="8780318" cy="5408036"/>
          </a:xfrm>
        </p:spPr>
        <p:txBody>
          <a:bodyPr>
            <a:normAutofit lnSpcReduction="10000"/>
          </a:bodyPr>
          <a:lstStyle/>
          <a:p>
            <a:r>
              <a:rPr lang="ru-RU" dirty="0" smtClean="0"/>
              <a:t>В </a:t>
            </a:r>
            <a:r>
              <a:rPr lang="ru-RU" dirty="0"/>
              <a:t>условиях теплового баланса имеет место комфортное тепловое самочувствие человека, при котором нагрузка на системы организма человека, поддерживающие его нормальную температуру, минимальна.</a:t>
            </a:r>
          </a:p>
          <a:p>
            <a:r>
              <a:rPr lang="ru-RU" dirty="0"/>
              <a:t>   Нарушения теплового баланса в ту или иную сторону вызывают в организме человека реакцию, способствующую восстановлению баланса. Процессы регулирования тепловыделений для поддержания нормальной (36,5оС) температуры человека называют терморегуляцией. Терморегуляция осуществляется биохимическим путем, изменением интенсивности кровообращения и потоотделения. Условия, при которых нормальное тепловое состояние человека нарушается, называется дискомфортным.  </a:t>
            </a:r>
          </a:p>
        </p:txBody>
      </p:sp>
    </p:spTree>
    <p:extLst>
      <p:ext uri="{BB962C8B-B14F-4D97-AF65-F5344CB8AC3E}">
        <p14:creationId xmlns:p14="http://schemas.microsoft.com/office/powerpoint/2010/main" val="21474203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24790"/>
          </a:xfrm>
        </p:spPr>
        <p:txBody>
          <a:bodyPr/>
          <a:lstStyle/>
          <a:p>
            <a:r>
              <a:rPr lang="ru-RU" dirty="0">
                <a:solidFill>
                  <a:schemeClr val="accent1">
                    <a:lumMod val="50000"/>
                  </a:schemeClr>
                </a:solidFill>
                <a:latin typeface="+mn-lt"/>
              </a:rPr>
              <a:t>Параметры микроклимата</a:t>
            </a:r>
          </a:p>
        </p:txBody>
      </p:sp>
      <p:sp>
        <p:nvSpPr>
          <p:cNvPr id="3" name="Объект 2"/>
          <p:cNvSpPr>
            <a:spLocks noGrp="1"/>
          </p:cNvSpPr>
          <p:nvPr>
            <p:ph idx="1"/>
          </p:nvPr>
        </p:nvSpPr>
        <p:spPr>
          <a:xfrm>
            <a:off x="197427" y="768927"/>
            <a:ext cx="8780318" cy="5408036"/>
          </a:xfrm>
        </p:spPr>
        <p:txBody>
          <a:bodyPr>
            <a:normAutofit/>
          </a:bodyPr>
          <a:lstStyle/>
          <a:p>
            <a:r>
              <a:rPr lang="ru-RU" dirty="0" smtClean="0"/>
              <a:t>   </a:t>
            </a:r>
            <a:r>
              <a:rPr lang="ru-RU" dirty="0"/>
              <a:t>Гигиеническое нормирование параметров производственного микроклимата установлено системой стандартов безопасности труд (ГОСТ 12.1.005 – 88, а также СанПиН 2.2.4.584 – 96).</a:t>
            </a:r>
          </a:p>
          <a:p>
            <a:r>
              <a:rPr lang="ru-RU" dirty="0"/>
              <a:t>   Значения параметров микроклимата устанавливаются в зависимости от способности человеческого организма к акклиматизации в разное время года и категории работ по уровню </a:t>
            </a:r>
            <a:r>
              <a:rPr lang="ru-RU" dirty="0" err="1"/>
              <a:t>энергозатрат</a:t>
            </a:r>
            <a:r>
              <a:rPr lang="ru-RU" dirty="0"/>
              <a:t>.</a:t>
            </a:r>
          </a:p>
          <a:p>
            <a:r>
              <a:rPr lang="ru-RU" dirty="0"/>
              <a:t>   От периода года зависит способность организма к акклиматизации. При нормировании различают теплый (среднесуточная температура наружного воздуха выше +10оС) и холодный (+10оС и ниже) период года.</a:t>
            </a:r>
          </a:p>
          <a:p>
            <a:endParaRPr lang="ru-RU" dirty="0"/>
          </a:p>
        </p:txBody>
      </p:sp>
    </p:spTree>
    <p:extLst>
      <p:ext uri="{BB962C8B-B14F-4D97-AF65-F5344CB8AC3E}">
        <p14:creationId xmlns:p14="http://schemas.microsoft.com/office/powerpoint/2010/main" val="13514781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012" y="1"/>
            <a:ext cx="7866529" cy="924790"/>
          </a:xfrm>
        </p:spPr>
        <p:txBody>
          <a:bodyPr/>
          <a:lstStyle/>
          <a:p>
            <a:r>
              <a:rPr lang="ru-RU" dirty="0">
                <a:solidFill>
                  <a:schemeClr val="accent1">
                    <a:lumMod val="50000"/>
                  </a:schemeClr>
                </a:solidFill>
                <a:latin typeface="+mn-lt"/>
              </a:rPr>
              <a:t>Параметры микроклимата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1605385"/>
              </p:ext>
            </p:extLst>
          </p:nvPr>
        </p:nvGraphicFramePr>
        <p:xfrm>
          <a:off x="196850" y="768350"/>
          <a:ext cx="8780463" cy="5408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40414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Параметры микроклимата</a:t>
            </a:r>
            <a:endParaRPr lang="ru-RU"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36204946"/>
              </p:ext>
            </p:extLst>
          </p:nvPr>
        </p:nvGraphicFramePr>
        <p:xfrm>
          <a:off x="628650" y="1465263"/>
          <a:ext cx="7886700" cy="2855976"/>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70840">
                <a:tc>
                  <a:txBody>
                    <a:bodyPr/>
                    <a:lstStyle/>
                    <a:p>
                      <a:pPr algn="ctr">
                        <a:lnSpc>
                          <a:spcPct val="115000"/>
                        </a:lnSpc>
                        <a:spcAft>
                          <a:spcPts val="0"/>
                        </a:spcAft>
                      </a:pPr>
                      <a:r>
                        <a:rPr lang="ru-RU" sz="1200" dirty="0">
                          <a:effectLst/>
                          <a:latin typeface="Times New Roman"/>
                          <a:ea typeface="Times New Roman"/>
                          <a:cs typeface="Times New Roman"/>
                        </a:rPr>
                        <a:t>Период года</a:t>
                      </a:r>
                      <a:endParaRPr lang="ru-RU" sz="1100" dirty="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Категория работы</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Температура, </a:t>
                      </a:r>
                      <a:r>
                        <a:rPr lang="ru-RU" sz="1200" baseline="30000">
                          <a:effectLst/>
                          <a:latin typeface="Times New Roman"/>
                          <a:ea typeface="Times New Roman"/>
                          <a:cs typeface="Times New Roman"/>
                        </a:rPr>
                        <a:t>о</a:t>
                      </a:r>
                      <a:r>
                        <a:rPr lang="ru-RU" sz="1200">
                          <a:effectLst/>
                          <a:latin typeface="Times New Roman"/>
                          <a:ea typeface="Times New Roman"/>
                          <a:cs typeface="Times New Roman"/>
                        </a:rPr>
                        <a:t>С</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Относительная влажность, %</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Скорость движения воздуха, м/с, не более</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370840">
                <a:tc rowSpan="3">
                  <a:txBody>
                    <a:bodyPr/>
                    <a:lstStyle/>
                    <a:p>
                      <a:pPr algn="ctr">
                        <a:lnSpc>
                          <a:spcPct val="115000"/>
                        </a:lnSpc>
                        <a:spcAft>
                          <a:spcPts val="0"/>
                        </a:spcAft>
                      </a:pPr>
                      <a:r>
                        <a:rPr lang="ru-RU" sz="1200">
                          <a:effectLst/>
                          <a:latin typeface="Times New Roman"/>
                          <a:ea typeface="Times New Roman"/>
                          <a:cs typeface="Times New Roman"/>
                        </a:rPr>
                        <a:t> </a:t>
                      </a:r>
                      <a:endParaRPr lang="ru-RU" sz="1100">
                        <a:effectLst/>
                        <a:latin typeface="Calibri"/>
                        <a:ea typeface="Times New Roman"/>
                        <a:cs typeface="Times New Roman"/>
                      </a:endParaRPr>
                    </a:p>
                    <a:p>
                      <a:pPr algn="ctr">
                        <a:lnSpc>
                          <a:spcPct val="115000"/>
                        </a:lnSpc>
                        <a:spcAft>
                          <a:spcPts val="0"/>
                        </a:spcAft>
                      </a:pPr>
                      <a:r>
                        <a:rPr lang="ru-RU" sz="1200">
                          <a:effectLst/>
                          <a:latin typeface="Times New Roman"/>
                          <a:ea typeface="Times New Roman"/>
                          <a:cs typeface="Times New Roman"/>
                        </a:rPr>
                        <a:t>Холодный</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US" sz="1200">
                          <a:effectLst/>
                          <a:latin typeface="Times New Roman"/>
                          <a:ea typeface="Times New Roman"/>
                          <a:cs typeface="Times New Roman"/>
                        </a:rPr>
                        <a:t>I</a:t>
                      </a:r>
                      <a:r>
                        <a:rPr lang="ru-RU" sz="1200">
                          <a:effectLst/>
                          <a:latin typeface="Times New Roman"/>
                          <a:ea typeface="Times New Roman"/>
                          <a:cs typeface="Times New Roman"/>
                        </a:rPr>
                        <a:t>а</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22…24</a:t>
                      </a:r>
                      <a:endParaRPr lang="ru-RU" sz="1100">
                        <a:effectLst/>
                        <a:latin typeface="Calibri"/>
                        <a:ea typeface="Times New Roman"/>
                        <a:cs typeface="Times New Roman"/>
                      </a:endParaRPr>
                    </a:p>
                  </a:txBody>
                  <a:tcPr marL="68580" marR="68580" marT="0" marB="0"/>
                </a:tc>
                <a:tc rowSpan="3">
                  <a:txBody>
                    <a:bodyPr/>
                    <a:lstStyle/>
                    <a:p>
                      <a:pPr algn="ctr">
                        <a:lnSpc>
                          <a:spcPct val="115000"/>
                        </a:lnSpc>
                        <a:spcAft>
                          <a:spcPts val="0"/>
                        </a:spcAft>
                      </a:pPr>
                      <a:r>
                        <a:rPr lang="ru-RU" sz="1200">
                          <a:effectLst/>
                          <a:latin typeface="Times New Roman"/>
                          <a:ea typeface="Times New Roman"/>
                          <a:cs typeface="Times New Roman"/>
                        </a:rPr>
                        <a:t> </a:t>
                      </a:r>
                      <a:endParaRPr lang="ru-RU" sz="1100">
                        <a:effectLst/>
                        <a:latin typeface="Calibri"/>
                        <a:ea typeface="Times New Roman"/>
                        <a:cs typeface="Times New Roman"/>
                      </a:endParaRPr>
                    </a:p>
                    <a:p>
                      <a:pPr algn="ctr">
                        <a:lnSpc>
                          <a:spcPct val="115000"/>
                        </a:lnSpc>
                        <a:spcAft>
                          <a:spcPts val="0"/>
                        </a:spcAft>
                      </a:pPr>
                      <a:r>
                        <a:rPr lang="ru-RU" sz="1200">
                          <a:effectLst/>
                          <a:latin typeface="Times New Roman"/>
                          <a:ea typeface="Times New Roman"/>
                          <a:cs typeface="Times New Roman"/>
                        </a:rPr>
                        <a:t>40…60</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0,1</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370840">
                <a:tc vMerge="1">
                  <a:txBody>
                    <a:bodyPr/>
                    <a:lstStyle/>
                    <a:p>
                      <a:endParaRPr lang="ru-RU"/>
                    </a:p>
                  </a:txBody>
                  <a:tcPr/>
                </a:tc>
                <a:tc>
                  <a:txBody>
                    <a:bodyPr/>
                    <a:lstStyle/>
                    <a:p>
                      <a:pPr algn="ctr">
                        <a:lnSpc>
                          <a:spcPct val="115000"/>
                        </a:lnSpc>
                        <a:spcAft>
                          <a:spcPts val="0"/>
                        </a:spcAft>
                      </a:pPr>
                      <a:r>
                        <a:rPr lang="en-US" sz="1200">
                          <a:effectLst/>
                          <a:latin typeface="Times New Roman"/>
                          <a:ea typeface="Times New Roman"/>
                          <a:cs typeface="Times New Roman"/>
                        </a:rPr>
                        <a:t>I</a:t>
                      </a:r>
                      <a:r>
                        <a:rPr lang="ru-RU" sz="1200">
                          <a:effectLst/>
                          <a:latin typeface="Times New Roman"/>
                          <a:ea typeface="Times New Roman"/>
                          <a:cs typeface="Times New Roman"/>
                        </a:rPr>
                        <a:t>б</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21…23</a:t>
                      </a:r>
                      <a:endParaRPr lang="ru-RU" sz="1100">
                        <a:effectLst/>
                        <a:latin typeface="Calibri"/>
                        <a:ea typeface="Times New Roman"/>
                        <a:cs typeface="Times New Roman"/>
                      </a:endParaRPr>
                    </a:p>
                  </a:txBody>
                  <a:tcPr marL="68580" marR="68580" marT="0" marB="0"/>
                </a:tc>
                <a:tc vMerge="1">
                  <a:txBody>
                    <a:bodyPr/>
                    <a:lstStyle/>
                    <a:p>
                      <a:endParaRPr lang="ru-RU"/>
                    </a:p>
                  </a:txBody>
                  <a:tcPr/>
                </a:tc>
                <a:tc>
                  <a:txBody>
                    <a:bodyPr/>
                    <a:lstStyle/>
                    <a:p>
                      <a:pPr algn="ctr">
                        <a:lnSpc>
                          <a:spcPct val="115000"/>
                        </a:lnSpc>
                        <a:spcAft>
                          <a:spcPts val="0"/>
                        </a:spcAft>
                      </a:pPr>
                      <a:r>
                        <a:rPr lang="ru-RU" sz="1200">
                          <a:effectLst/>
                          <a:latin typeface="Times New Roman"/>
                          <a:ea typeface="Times New Roman"/>
                          <a:cs typeface="Times New Roman"/>
                        </a:rPr>
                        <a:t>0,1</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370840">
                <a:tc vMerge="1">
                  <a:txBody>
                    <a:bodyPr/>
                    <a:lstStyle/>
                    <a:p>
                      <a:endParaRPr lang="ru-RU"/>
                    </a:p>
                  </a:txBody>
                  <a:tcPr/>
                </a:tc>
                <a:tc>
                  <a:txBody>
                    <a:bodyPr/>
                    <a:lstStyle/>
                    <a:p>
                      <a:pPr algn="ctr">
                        <a:lnSpc>
                          <a:spcPct val="115000"/>
                        </a:lnSpc>
                        <a:spcAft>
                          <a:spcPts val="0"/>
                        </a:spcAft>
                      </a:pPr>
                      <a:r>
                        <a:rPr lang="en-US" sz="1200">
                          <a:effectLst/>
                          <a:latin typeface="Times New Roman"/>
                          <a:ea typeface="Times New Roman"/>
                          <a:cs typeface="Times New Roman"/>
                        </a:rPr>
                        <a:t>III</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16…18</a:t>
                      </a:r>
                      <a:endParaRPr lang="ru-RU" sz="1100">
                        <a:effectLst/>
                        <a:latin typeface="Calibri"/>
                        <a:ea typeface="Times New Roman"/>
                        <a:cs typeface="Times New Roman"/>
                      </a:endParaRPr>
                    </a:p>
                  </a:txBody>
                  <a:tcPr marL="68580" marR="68580" marT="0" marB="0"/>
                </a:tc>
                <a:tc vMerge="1">
                  <a:txBody>
                    <a:bodyPr/>
                    <a:lstStyle/>
                    <a:p>
                      <a:endParaRPr lang="ru-RU"/>
                    </a:p>
                  </a:txBody>
                  <a:tcPr/>
                </a:tc>
                <a:tc>
                  <a:txBody>
                    <a:bodyPr/>
                    <a:lstStyle/>
                    <a:p>
                      <a:pPr algn="ctr">
                        <a:lnSpc>
                          <a:spcPct val="115000"/>
                        </a:lnSpc>
                        <a:spcAft>
                          <a:spcPts val="0"/>
                        </a:spcAft>
                      </a:pPr>
                      <a:r>
                        <a:rPr lang="ru-RU" sz="1200">
                          <a:effectLst/>
                          <a:latin typeface="Times New Roman"/>
                          <a:ea typeface="Times New Roman"/>
                          <a:cs typeface="Times New Roman"/>
                        </a:rPr>
                        <a:t>0,3</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370840">
                <a:tc rowSpan="3">
                  <a:txBody>
                    <a:bodyPr/>
                    <a:lstStyle/>
                    <a:p>
                      <a:pPr algn="ctr">
                        <a:lnSpc>
                          <a:spcPct val="115000"/>
                        </a:lnSpc>
                        <a:spcAft>
                          <a:spcPts val="0"/>
                        </a:spcAft>
                      </a:pPr>
                      <a:r>
                        <a:rPr lang="ru-RU" sz="1200">
                          <a:effectLst/>
                          <a:latin typeface="Times New Roman"/>
                          <a:ea typeface="Times New Roman"/>
                          <a:cs typeface="Times New Roman"/>
                        </a:rPr>
                        <a:t> </a:t>
                      </a:r>
                      <a:endParaRPr lang="ru-RU" sz="1100">
                        <a:effectLst/>
                        <a:latin typeface="Calibri"/>
                        <a:ea typeface="Times New Roman"/>
                        <a:cs typeface="Times New Roman"/>
                      </a:endParaRPr>
                    </a:p>
                    <a:p>
                      <a:pPr algn="ctr">
                        <a:lnSpc>
                          <a:spcPct val="115000"/>
                        </a:lnSpc>
                        <a:spcAft>
                          <a:spcPts val="0"/>
                        </a:spcAft>
                      </a:pPr>
                      <a:r>
                        <a:rPr lang="ru-RU" sz="1200">
                          <a:effectLst/>
                          <a:latin typeface="Times New Roman"/>
                          <a:ea typeface="Times New Roman"/>
                          <a:cs typeface="Times New Roman"/>
                        </a:rPr>
                        <a:t>Теплый</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en-US" sz="1200">
                          <a:effectLst/>
                          <a:latin typeface="Times New Roman"/>
                          <a:ea typeface="Times New Roman"/>
                          <a:cs typeface="Times New Roman"/>
                        </a:rPr>
                        <a:t>I</a:t>
                      </a:r>
                      <a:r>
                        <a:rPr lang="ru-RU" sz="1200">
                          <a:effectLst/>
                          <a:latin typeface="Times New Roman"/>
                          <a:ea typeface="Times New Roman"/>
                          <a:cs typeface="Times New Roman"/>
                        </a:rPr>
                        <a:t>а</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23…25</a:t>
                      </a:r>
                      <a:endParaRPr lang="ru-RU" sz="1100">
                        <a:effectLst/>
                        <a:latin typeface="Calibri"/>
                        <a:ea typeface="Times New Roman"/>
                        <a:cs typeface="Times New Roman"/>
                      </a:endParaRPr>
                    </a:p>
                  </a:txBody>
                  <a:tcPr marL="68580" marR="68580" marT="0" marB="0"/>
                </a:tc>
                <a:tc rowSpan="3">
                  <a:txBody>
                    <a:bodyPr/>
                    <a:lstStyle/>
                    <a:p>
                      <a:pPr algn="ctr">
                        <a:lnSpc>
                          <a:spcPct val="115000"/>
                        </a:lnSpc>
                        <a:spcAft>
                          <a:spcPts val="0"/>
                        </a:spcAft>
                      </a:pPr>
                      <a:r>
                        <a:rPr lang="ru-RU" sz="1200">
                          <a:effectLst/>
                          <a:latin typeface="Times New Roman"/>
                          <a:ea typeface="Times New Roman"/>
                          <a:cs typeface="Times New Roman"/>
                        </a:rPr>
                        <a:t> </a:t>
                      </a:r>
                      <a:endParaRPr lang="ru-RU" sz="1100">
                        <a:effectLst/>
                        <a:latin typeface="Calibri"/>
                        <a:ea typeface="Times New Roman"/>
                        <a:cs typeface="Times New Roman"/>
                      </a:endParaRPr>
                    </a:p>
                    <a:p>
                      <a:pPr algn="ctr">
                        <a:lnSpc>
                          <a:spcPct val="115000"/>
                        </a:lnSpc>
                        <a:spcAft>
                          <a:spcPts val="0"/>
                        </a:spcAft>
                      </a:pPr>
                      <a:r>
                        <a:rPr lang="ru-RU" sz="1200">
                          <a:effectLst/>
                          <a:latin typeface="Times New Roman"/>
                          <a:ea typeface="Times New Roman"/>
                          <a:cs typeface="Times New Roman"/>
                        </a:rPr>
                        <a:t>40…60</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0,1</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370840">
                <a:tc vMerge="1">
                  <a:txBody>
                    <a:bodyPr/>
                    <a:lstStyle/>
                    <a:p>
                      <a:endParaRPr lang="ru-RU"/>
                    </a:p>
                  </a:txBody>
                  <a:tcPr/>
                </a:tc>
                <a:tc>
                  <a:txBody>
                    <a:bodyPr/>
                    <a:lstStyle/>
                    <a:p>
                      <a:pPr algn="ctr">
                        <a:lnSpc>
                          <a:spcPct val="115000"/>
                        </a:lnSpc>
                        <a:spcAft>
                          <a:spcPts val="0"/>
                        </a:spcAft>
                      </a:pPr>
                      <a:r>
                        <a:rPr lang="en-US" sz="1200">
                          <a:effectLst/>
                          <a:latin typeface="Times New Roman"/>
                          <a:ea typeface="Times New Roman"/>
                          <a:cs typeface="Times New Roman"/>
                        </a:rPr>
                        <a:t>I</a:t>
                      </a:r>
                      <a:r>
                        <a:rPr lang="ru-RU" sz="1200">
                          <a:effectLst/>
                          <a:latin typeface="Times New Roman"/>
                          <a:ea typeface="Times New Roman"/>
                          <a:cs typeface="Times New Roman"/>
                        </a:rPr>
                        <a:t>б</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22…24</a:t>
                      </a:r>
                      <a:endParaRPr lang="ru-RU" sz="1100">
                        <a:effectLst/>
                        <a:latin typeface="Calibri"/>
                        <a:ea typeface="Times New Roman"/>
                        <a:cs typeface="Times New Roman"/>
                      </a:endParaRPr>
                    </a:p>
                  </a:txBody>
                  <a:tcPr marL="68580" marR="68580" marT="0" marB="0"/>
                </a:tc>
                <a:tc vMerge="1">
                  <a:txBody>
                    <a:bodyPr/>
                    <a:lstStyle/>
                    <a:p>
                      <a:endParaRPr lang="ru-RU"/>
                    </a:p>
                  </a:txBody>
                  <a:tcPr/>
                </a:tc>
                <a:tc>
                  <a:txBody>
                    <a:bodyPr/>
                    <a:lstStyle/>
                    <a:p>
                      <a:pPr algn="ctr">
                        <a:lnSpc>
                          <a:spcPct val="115000"/>
                        </a:lnSpc>
                        <a:spcAft>
                          <a:spcPts val="0"/>
                        </a:spcAft>
                      </a:pPr>
                      <a:r>
                        <a:rPr lang="ru-RU" sz="1200">
                          <a:effectLst/>
                          <a:latin typeface="Times New Roman"/>
                          <a:ea typeface="Times New Roman"/>
                          <a:cs typeface="Times New Roman"/>
                        </a:rPr>
                        <a:t>0,2</a:t>
                      </a:r>
                      <a:endParaRPr lang="ru-RU"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370840">
                <a:tc vMerge="1">
                  <a:txBody>
                    <a:bodyPr/>
                    <a:lstStyle/>
                    <a:p>
                      <a:endParaRPr lang="ru-RU"/>
                    </a:p>
                  </a:txBody>
                  <a:tcPr/>
                </a:tc>
                <a:tc>
                  <a:txBody>
                    <a:bodyPr/>
                    <a:lstStyle/>
                    <a:p>
                      <a:pPr algn="ctr">
                        <a:lnSpc>
                          <a:spcPct val="115000"/>
                        </a:lnSpc>
                        <a:spcAft>
                          <a:spcPts val="0"/>
                        </a:spcAft>
                      </a:pPr>
                      <a:r>
                        <a:rPr lang="en-US" sz="1200">
                          <a:effectLst/>
                          <a:latin typeface="Times New Roman"/>
                          <a:ea typeface="Times New Roman"/>
                          <a:cs typeface="Times New Roman"/>
                        </a:rPr>
                        <a:t>III</a:t>
                      </a:r>
                      <a:endParaRPr lang="ru-RU" sz="1100">
                        <a:effectLst/>
                        <a:latin typeface="Calibri"/>
                        <a:ea typeface="Times New Roman"/>
                        <a:cs typeface="Times New Roman"/>
                      </a:endParaRPr>
                    </a:p>
                  </a:txBody>
                  <a:tcPr marL="68580" marR="68580" marT="0" marB="0"/>
                </a:tc>
                <a:tc>
                  <a:txBody>
                    <a:bodyPr/>
                    <a:lstStyle/>
                    <a:p>
                      <a:pPr algn="ctr">
                        <a:lnSpc>
                          <a:spcPct val="115000"/>
                        </a:lnSpc>
                        <a:spcAft>
                          <a:spcPts val="0"/>
                        </a:spcAft>
                      </a:pPr>
                      <a:r>
                        <a:rPr lang="ru-RU" sz="1200">
                          <a:effectLst/>
                          <a:latin typeface="Times New Roman"/>
                          <a:ea typeface="Times New Roman"/>
                          <a:cs typeface="Times New Roman"/>
                        </a:rPr>
                        <a:t>18…20</a:t>
                      </a:r>
                      <a:endParaRPr lang="ru-RU" sz="1100">
                        <a:effectLst/>
                        <a:latin typeface="Calibri"/>
                        <a:ea typeface="Times New Roman"/>
                        <a:cs typeface="Times New Roman"/>
                      </a:endParaRPr>
                    </a:p>
                  </a:txBody>
                  <a:tcPr marL="68580" marR="68580" marT="0" marB="0"/>
                </a:tc>
                <a:tc vMerge="1">
                  <a:txBody>
                    <a:bodyPr/>
                    <a:lstStyle/>
                    <a:p>
                      <a:endParaRPr lang="ru-RU"/>
                    </a:p>
                  </a:txBody>
                  <a:tcPr/>
                </a:tc>
                <a:tc>
                  <a:txBody>
                    <a:bodyPr/>
                    <a:lstStyle/>
                    <a:p>
                      <a:pPr algn="ctr">
                        <a:lnSpc>
                          <a:spcPct val="115000"/>
                        </a:lnSpc>
                        <a:spcAft>
                          <a:spcPts val="0"/>
                        </a:spcAft>
                      </a:pPr>
                      <a:r>
                        <a:rPr lang="ru-RU" sz="1200" dirty="0">
                          <a:effectLst/>
                          <a:latin typeface="Times New Roman"/>
                          <a:ea typeface="Times New Roman"/>
                          <a:cs typeface="Times New Roman"/>
                        </a:rPr>
                        <a:t>0,4</a:t>
                      </a:r>
                      <a:endParaRPr lang="ru-RU"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00273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3374"/>
                </a:solidFill>
                <a:latin typeface="+mn-lt"/>
              </a:rPr>
              <a:t>Правовые и нормативные основы безопасности труда</a:t>
            </a:r>
            <a:endParaRPr lang="ru-RU" dirty="0">
              <a:latin typeface="+mn-l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4143925913"/>
              </p:ext>
            </p:extLst>
          </p:nvPr>
        </p:nvGraphicFramePr>
        <p:xfrm>
          <a:off x="628650" y="1465263"/>
          <a:ext cx="7886700"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14136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1">
                    <a:lumMod val="50000"/>
                  </a:schemeClr>
                </a:solidFill>
                <a:latin typeface="+mn-lt"/>
              </a:rPr>
              <a:t>Методы обеспечения комфортных климатических условий в помещении</a:t>
            </a:r>
          </a:p>
        </p:txBody>
      </p:sp>
      <p:sp>
        <p:nvSpPr>
          <p:cNvPr id="3" name="Объект 2"/>
          <p:cNvSpPr>
            <a:spLocks noGrp="1"/>
          </p:cNvSpPr>
          <p:nvPr>
            <p:ph idx="1"/>
          </p:nvPr>
        </p:nvSpPr>
        <p:spPr/>
        <p:txBody>
          <a:bodyPr>
            <a:normAutofit/>
          </a:bodyPr>
          <a:lstStyle/>
          <a:p>
            <a:r>
              <a:rPr lang="ru-RU" dirty="0"/>
              <a:t>Основным методом обеспечения требуемых параметров микроклимата и состава воздушной среды является применение </a:t>
            </a:r>
            <a:r>
              <a:rPr lang="ru-RU" i="1" dirty="0"/>
              <a:t>систем вентиляции</a:t>
            </a:r>
            <a:r>
              <a:rPr lang="ru-RU" dirty="0"/>
              <a:t>, </a:t>
            </a:r>
            <a:r>
              <a:rPr lang="ru-RU" i="1" dirty="0"/>
              <a:t>отопления</a:t>
            </a:r>
            <a:r>
              <a:rPr lang="ru-RU" dirty="0"/>
              <a:t> и </a:t>
            </a:r>
            <a:r>
              <a:rPr lang="ru-RU" i="1" dirty="0"/>
              <a:t>кондиционирования воздуха</a:t>
            </a:r>
            <a:r>
              <a:rPr lang="ru-RU" dirty="0"/>
              <a:t>.</a:t>
            </a:r>
          </a:p>
          <a:p>
            <a:r>
              <a:rPr lang="ru-RU" dirty="0"/>
              <a:t>   Система вентиляции представляет собой комплекс устройств, обеспечивающих воздухообмен в помещении, т.е. удаление из помещения загрязненного, нагретого, влажного воздуха и подачу в помещение свежего, чистого воздуха</a:t>
            </a:r>
            <a:r>
              <a:rPr lang="ru-RU" dirty="0" smtClean="0"/>
              <a:t>.</a:t>
            </a:r>
            <a:endParaRPr lang="ru-RU" dirty="0"/>
          </a:p>
        </p:txBody>
      </p:sp>
    </p:spTree>
    <p:extLst>
      <p:ext uri="{BB962C8B-B14F-4D97-AF65-F5344CB8AC3E}">
        <p14:creationId xmlns:p14="http://schemas.microsoft.com/office/powerpoint/2010/main" val="263102955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1">
                    <a:lumMod val="50000"/>
                  </a:schemeClr>
                </a:solidFill>
                <a:latin typeface="+mn-lt"/>
              </a:rPr>
              <a:t>Методы обеспечения комфортных климатических условий в помещении</a:t>
            </a:r>
            <a:endParaRPr lang="ru-RU" dirty="0">
              <a:latin typeface="+mn-lt"/>
            </a:endParaRP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9545" y="1132609"/>
            <a:ext cx="8385464" cy="5455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1723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chemeClr val="accent1">
                    <a:lumMod val="50000"/>
                  </a:schemeClr>
                </a:solidFill>
                <a:latin typeface="+mn-lt"/>
              </a:rPr>
              <a:t>Методы обеспечения комфортных климатических условий в помещении</a:t>
            </a:r>
          </a:p>
        </p:txBody>
      </p:sp>
      <p:sp>
        <p:nvSpPr>
          <p:cNvPr id="3" name="Объект 2"/>
          <p:cNvSpPr>
            <a:spLocks noGrp="1"/>
          </p:cNvSpPr>
          <p:nvPr>
            <p:ph idx="1"/>
          </p:nvPr>
        </p:nvSpPr>
        <p:spPr/>
        <p:txBody>
          <a:bodyPr>
            <a:normAutofit lnSpcReduction="10000"/>
          </a:bodyPr>
          <a:lstStyle/>
          <a:p>
            <a:r>
              <a:rPr lang="ru-RU" dirty="0"/>
              <a:t> </a:t>
            </a:r>
            <a:r>
              <a:rPr lang="ru-RU" dirty="0" smtClean="0"/>
              <a:t> В </a:t>
            </a:r>
            <a:r>
              <a:rPr lang="ru-RU" dirty="0"/>
              <a:t>холодное время года для поддержания в помещении оптимальной температуры воздуха применяют </a:t>
            </a:r>
            <a:r>
              <a:rPr lang="ru-RU" i="1" dirty="0"/>
              <a:t>отопление</a:t>
            </a:r>
            <a:r>
              <a:rPr lang="ru-RU" dirty="0"/>
              <a:t>. Оно может быть водяным, паровым, электрическим.</a:t>
            </a:r>
          </a:p>
          <a:p>
            <a:r>
              <a:rPr lang="ru-RU" dirty="0"/>
              <a:t>   Для создания оптимальных метеорологических условий в помещениях применяют кондиционирование воздуха. Кондиционированием воздуха называется автоматическое поддержание в помещениях заданных оптимальных параметров микроклимата и чистоты воздуха независимо от изменения наружных условий и режимов внутри помещения.</a:t>
            </a:r>
          </a:p>
          <a:p>
            <a:endParaRPr lang="ru-RU" dirty="0"/>
          </a:p>
        </p:txBody>
      </p:sp>
    </p:spTree>
    <p:extLst>
      <p:ext uri="{BB962C8B-B14F-4D97-AF65-F5344CB8AC3E}">
        <p14:creationId xmlns:p14="http://schemas.microsoft.com/office/powerpoint/2010/main" val="2701443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Классификация и воздействие вредных веществ на человека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349952378"/>
              </p:ext>
            </p:extLst>
          </p:nvPr>
        </p:nvGraphicFramePr>
        <p:xfrm>
          <a:off x="628649" y="1465263"/>
          <a:ext cx="8317923"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72803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Классификация и воздействие вредных веществ на человека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731344136"/>
              </p:ext>
            </p:extLst>
          </p:nvPr>
        </p:nvGraphicFramePr>
        <p:xfrm>
          <a:off x="628649" y="1465263"/>
          <a:ext cx="8317923" cy="4711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7250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Классификация и воздействие вредных веществ на человека</a:t>
            </a:r>
          </a:p>
        </p:txBody>
      </p:sp>
      <p:sp>
        <p:nvSpPr>
          <p:cNvPr id="3" name="Объект 2"/>
          <p:cNvSpPr>
            <a:spLocks noGrp="1"/>
          </p:cNvSpPr>
          <p:nvPr>
            <p:ph idx="1"/>
          </p:nvPr>
        </p:nvSpPr>
        <p:spPr/>
        <p:txBody>
          <a:bodyPr>
            <a:normAutofit lnSpcReduction="10000"/>
          </a:bodyPr>
          <a:lstStyle/>
          <a:p>
            <a:r>
              <a:rPr lang="ru-RU" dirty="0" smtClean="0"/>
              <a:t>В </a:t>
            </a:r>
            <a:r>
              <a:rPr lang="ru-RU" dirty="0"/>
              <a:t>организм человека вредные химические вещества могут проникать через органы дыхания, желудочно-кишечный тракт, кожные покровы, слизистые оболочки. Основным же путем проникновения вредных веществ в организм являются органы дыхания.</a:t>
            </a:r>
          </a:p>
          <a:p>
            <a:r>
              <a:rPr lang="ru-RU" dirty="0" smtClean="0"/>
              <a:t>Основным </a:t>
            </a:r>
            <a:r>
              <a:rPr lang="ru-RU" dirty="0"/>
              <a:t>критерием токсичности вещества является ПДК (единицей измерения концентрации является мг/м3). Показатель токсичности вещества определяет его опасность. По степени опасности вредные вещества разделяют на четыре класса.</a:t>
            </a:r>
          </a:p>
          <a:p>
            <a:endParaRPr lang="ru-RU" dirty="0"/>
          </a:p>
        </p:txBody>
      </p:sp>
    </p:spTree>
    <p:extLst>
      <p:ext uri="{BB962C8B-B14F-4D97-AF65-F5344CB8AC3E}">
        <p14:creationId xmlns:p14="http://schemas.microsoft.com/office/powerpoint/2010/main" val="629547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Классификация и воздействие вредных веществ на человека</a:t>
            </a:r>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7817" y="1319645"/>
            <a:ext cx="8655627" cy="332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702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Классификация и воздействие вредных веществ на человека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577680605"/>
              </p:ext>
            </p:extLst>
          </p:nvPr>
        </p:nvGraphicFramePr>
        <p:xfrm>
          <a:off x="197427" y="1174173"/>
          <a:ext cx="8946573" cy="5002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72483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1">
                    <a:lumMod val="50000"/>
                  </a:schemeClr>
                </a:solidFill>
                <a:latin typeface="+mn-lt"/>
              </a:rPr>
              <a:t>Классификация и воздействие вредных веществ на человека</a:t>
            </a:r>
          </a:p>
        </p:txBody>
      </p:sp>
      <p:sp>
        <p:nvSpPr>
          <p:cNvPr id="3" name="Объект 2"/>
          <p:cNvSpPr>
            <a:spLocks noGrp="1"/>
          </p:cNvSpPr>
          <p:nvPr>
            <p:ph idx="1"/>
          </p:nvPr>
        </p:nvSpPr>
        <p:spPr/>
        <p:txBody>
          <a:bodyPr>
            <a:normAutofit/>
          </a:bodyPr>
          <a:lstStyle/>
          <a:p>
            <a:r>
              <a:rPr lang="ru-RU" dirty="0" smtClean="0"/>
              <a:t>Приведенная </a:t>
            </a:r>
            <a:r>
              <a:rPr lang="ru-RU" dirty="0"/>
              <a:t>классификация вредных веществ по характеру воздействия не учитывает большой группы веществ – аэрозолей (пыли), не обладающих выраженной токсичностью. Для этих веществ характерен </a:t>
            </a:r>
            <a:r>
              <a:rPr lang="ru-RU" i="1" dirty="0" err="1"/>
              <a:t>фиброгенный</a:t>
            </a:r>
            <a:r>
              <a:rPr lang="ru-RU" i="1" dirty="0"/>
              <a:t> эффект</a:t>
            </a:r>
            <a:r>
              <a:rPr lang="ru-RU" dirty="0"/>
              <a:t> действия на организм. </a:t>
            </a:r>
            <a:endParaRPr lang="ru-RU" dirty="0" smtClean="0"/>
          </a:p>
          <a:p>
            <a:r>
              <a:rPr lang="ru-RU" dirty="0" smtClean="0"/>
              <a:t>Результатом </a:t>
            </a:r>
            <a:r>
              <a:rPr lang="ru-RU" dirty="0"/>
              <a:t>вдыхания человеком пыли являются пневмосклерозы, хронические пылевые бронхиты, пневмонии, туберкулезы, рак легких.</a:t>
            </a:r>
          </a:p>
        </p:txBody>
      </p:sp>
    </p:spTree>
    <p:extLst>
      <p:ext uri="{BB962C8B-B14F-4D97-AF65-F5344CB8AC3E}">
        <p14:creationId xmlns:p14="http://schemas.microsoft.com/office/powerpoint/2010/main" val="21492873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solidFill>
                  <a:schemeClr val="accent1">
                    <a:lumMod val="50000"/>
                  </a:schemeClr>
                </a:solidFill>
                <a:latin typeface="+mn-lt"/>
              </a:rPr>
              <a:t>Меры безопасности при работе с вредными веществами</a:t>
            </a:r>
          </a:p>
        </p:txBody>
      </p:sp>
      <p:sp>
        <p:nvSpPr>
          <p:cNvPr id="3" name="Объект 2"/>
          <p:cNvSpPr>
            <a:spLocks noGrp="1"/>
          </p:cNvSpPr>
          <p:nvPr>
            <p:ph idx="1"/>
          </p:nvPr>
        </p:nvSpPr>
        <p:spPr>
          <a:xfrm>
            <a:off x="207817" y="1215736"/>
            <a:ext cx="8769927" cy="5424055"/>
          </a:xfrm>
        </p:spPr>
        <p:txBody>
          <a:bodyPr>
            <a:normAutofit fontScale="92500" lnSpcReduction="10000"/>
          </a:bodyPr>
          <a:lstStyle/>
          <a:p>
            <a:pPr marL="0" indent="0">
              <a:buNone/>
            </a:pPr>
            <a:r>
              <a:rPr lang="ru-RU" dirty="0" smtClean="0"/>
              <a:t>В </a:t>
            </a:r>
            <a:r>
              <a:rPr lang="ru-RU" dirty="0"/>
              <a:t>качестве основных мероприятий по защите от вредных веществ следует выделить:</a:t>
            </a:r>
          </a:p>
          <a:p>
            <a:r>
              <a:rPr lang="ru-RU" dirty="0" smtClean="0"/>
              <a:t>разработку </a:t>
            </a:r>
            <a:r>
              <a:rPr lang="ru-RU" dirty="0"/>
              <a:t>инструкций по безопасности труда при применении вредных веществ;</a:t>
            </a:r>
          </a:p>
          <a:p>
            <a:r>
              <a:rPr lang="ru-RU" dirty="0" smtClean="0"/>
              <a:t>своевременный </a:t>
            </a:r>
            <a:r>
              <a:rPr lang="ru-RU" dirty="0"/>
              <a:t>контроль за содержанием вредных веществ в воздухе рабочей зоны;</a:t>
            </a:r>
          </a:p>
          <a:p>
            <a:r>
              <a:rPr lang="ru-RU" dirty="0" smtClean="0"/>
              <a:t>специальную </a:t>
            </a:r>
            <a:r>
              <a:rPr lang="ru-RU" dirty="0"/>
              <a:t>подготовку и инструктаж обслуживающего персонала;</a:t>
            </a:r>
          </a:p>
          <a:p>
            <a:r>
              <a:rPr lang="ru-RU" dirty="0" smtClean="0"/>
              <a:t>совершенствование </a:t>
            </a:r>
            <a:r>
              <a:rPr lang="ru-RU" dirty="0"/>
              <a:t>конструкции оборудования;</a:t>
            </a:r>
          </a:p>
          <a:p>
            <a:r>
              <a:rPr lang="ru-RU" dirty="0" smtClean="0"/>
              <a:t>устройство </a:t>
            </a:r>
            <a:r>
              <a:rPr lang="ru-RU" dirty="0"/>
              <a:t>местной вытяжной </a:t>
            </a:r>
            <a:r>
              <a:rPr lang="ru-RU" dirty="0" smtClean="0"/>
              <a:t>вентиляции; </a:t>
            </a:r>
            <a:endParaRPr lang="ru-RU" dirty="0"/>
          </a:p>
          <a:p>
            <a:r>
              <a:rPr lang="ru-RU" dirty="0" smtClean="0"/>
              <a:t>применение </a:t>
            </a:r>
            <a:r>
              <a:rPr lang="ru-RU" dirty="0"/>
              <a:t>пылеуловителей (циклонов), фильтров, газоуловителей;</a:t>
            </a:r>
          </a:p>
          <a:p>
            <a:r>
              <a:rPr lang="ru-RU" dirty="0" smtClean="0"/>
              <a:t>применение </a:t>
            </a:r>
            <a:r>
              <a:rPr lang="ru-RU" dirty="0"/>
              <a:t>средств индивидуальной </a:t>
            </a:r>
            <a:r>
              <a:rPr lang="ru-RU"/>
              <a:t>защиты </a:t>
            </a:r>
            <a:r>
              <a:rPr lang="ru-RU" smtClean="0"/>
              <a:t>работников.</a:t>
            </a:r>
            <a:endParaRPr lang="ru-RU" dirty="0"/>
          </a:p>
        </p:txBody>
      </p:sp>
    </p:spTree>
    <p:extLst>
      <p:ext uri="{BB962C8B-B14F-4D97-AF65-F5344CB8AC3E}">
        <p14:creationId xmlns:p14="http://schemas.microsoft.com/office/powerpoint/2010/main" val="18860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929718" cy="1214446"/>
          </a:xfrm>
        </p:spPr>
        <p:txBody>
          <a:bodyPr>
            <a:normAutofit fontScale="90000"/>
          </a:bodyPr>
          <a:lstStyle/>
          <a:p>
            <a:r>
              <a:rPr lang="ru-RU" dirty="0" smtClean="0"/>
              <a:t>Основные направления государственной политики в области охраны труда</a:t>
            </a:r>
            <a:endParaRPr lang="ru-RU" dirty="0"/>
          </a:p>
        </p:txBody>
      </p:sp>
      <p:graphicFrame>
        <p:nvGraphicFramePr>
          <p:cNvPr id="4" name="Содержимое 3"/>
          <p:cNvGraphicFramePr>
            <a:graphicFrameLocks noGrp="1"/>
          </p:cNvGraphicFramePr>
          <p:nvPr>
            <p:ph idx="1"/>
          </p:nvPr>
        </p:nvGraphicFramePr>
        <p:xfrm>
          <a:off x="304800" y="1554162"/>
          <a:ext cx="8686800" cy="5303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70606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1"/>
            <a:ext cx="8082905" cy="1337732"/>
          </a:xfrm>
        </p:spPr>
        <p:txBody>
          <a:bodyPr>
            <a:normAutofit/>
          </a:bodyPr>
          <a:lstStyle/>
          <a:p>
            <a:r>
              <a:rPr lang="ru-RU" sz="3600" dirty="0">
                <a:solidFill>
                  <a:schemeClr val="accent1">
                    <a:lumMod val="50000"/>
                  </a:schemeClr>
                </a:solidFill>
                <a:latin typeface="+mn-lt"/>
              </a:rPr>
              <a:t>Вибрация и ее воздействие на человека</a:t>
            </a:r>
          </a:p>
        </p:txBody>
      </p:sp>
      <p:sp>
        <p:nvSpPr>
          <p:cNvPr id="3" name="Объект 2"/>
          <p:cNvSpPr>
            <a:spLocks noGrp="1"/>
          </p:cNvSpPr>
          <p:nvPr>
            <p:ph idx="1"/>
          </p:nvPr>
        </p:nvSpPr>
        <p:spPr/>
        <p:txBody>
          <a:bodyPr>
            <a:normAutofit/>
          </a:bodyPr>
          <a:lstStyle/>
          <a:p>
            <a:r>
              <a:rPr lang="ru-RU" dirty="0"/>
              <a:t> Вибрация – это малые механические колебания, возникающие в упругих телах.</a:t>
            </a:r>
          </a:p>
          <a:p>
            <a:endParaRPr lang="ru-RU" dirty="0"/>
          </a:p>
        </p:txBody>
      </p:sp>
    </p:spTree>
    <p:extLst>
      <p:ext uri="{BB962C8B-B14F-4D97-AF65-F5344CB8AC3E}">
        <p14:creationId xmlns:p14="http://schemas.microsoft.com/office/powerpoint/2010/main" val="151379022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1"/>
            <a:ext cx="8082905" cy="1337732"/>
          </a:xfrm>
        </p:spPr>
        <p:txBody>
          <a:bodyPr>
            <a:normAutofit/>
          </a:bodyPr>
          <a:lstStyle/>
          <a:p>
            <a:r>
              <a:rPr lang="ru-RU" sz="3600" dirty="0">
                <a:solidFill>
                  <a:schemeClr val="accent1">
                    <a:lumMod val="50000"/>
                  </a:schemeClr>
                </a:solidFill>
                <a:latin typeface="+mn-lt"/>
              </a:rPr>
              <a:t>Вибрация и ее воздействие на человека</a:t>
            </a:r>
          </a:p>
        </p:txBody>
      </p:sp>
      <p:graphicFrame>
        <p:nvGraphicFramePr>
          <p:cNvPr id="4" name="Содержимое 3"/>
          <p:cNvGraphicFramePr>
            <a:graphicFrameLocks noGrp="1"/>
          </p:cNvGraphicFramePr>
          <p:nvPr>
            <p:ph idx="1"/>
          </p:nvPr>
        </p:nvGraphicFramePr>
        <p:xfrm>
          <a:off x="218209" y="987136"/>
          <a:ext cx="8738755"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7902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1"/>
            <a:ext cx="8082905" cy="1337732"/>
          </a:xfrm>
        </p:spPr>
        <p:txBody>
          <a:bodyPr>
            <a:normAutofit/>
          </a:bodyPr>
          <a:lstStyle/>
          <a:p>
            <a:r>
              <a:rPr lang="ru-RU" sz="3600" dirty="0">
                <a:solidFill>
                  <a:schemeClr val="accent1">
                    <a:lumMod val="50000"/>
                  </a:schemeClr>
                </a:solidFill>
                <a:latin typeface="+mn-lt"/>
              </a:rPr>
              <a:t>Вибрация и ее воздействие на человека</a:t>
            </a:r>
          </a:p>
        </p:txBody>
      </p:sp>
      <p:graphicFrame>
        <p:nvGraphicFramePr>
          <p:cNvPr id="4" name="Содержимое 3"/>
          <p:cNvGraphicFramePr>
            <a:graphicFrameLocks noGrp="1"/>
          </p:cNvGraphicFramePr>
          <p:nvPr>
            <p:ph idx="1"/>
          </p:nvPr>
        </p:nvGraphicFramePr>
        <p:xfrm>
          <a:off x="218209" y="987136"/>
          <a:ext cx="8738755"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7902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1"/>
            <a:ext cx="8082905" cy="1337732"/>
          </a:xfrm>
        </p:spPr>
        <p:txBody>
          <a:bodyPr>
            <a:normAutofit/>
          </a:bodyPr>
          <a:lstStyle/>
          <a:p>
            <a:r>
              <a:rPr lang="ru-RU" sz="3600" dirty="0">
                <a:solidFill>
                  <a:schemeClr val="accent1">
                    <a:lumMod val="50000"/>
                  </a:schemeClr>
                </a:solidFill>
                <a:latin typeface="+mn-lt"/>
              </a:rPr>
              <a:t>Вибрация и ее воздействие на человека</a:t>
            </a:r>
          </a:p>
        </p:txBody>
      </p:sp>
      <p:graphicFrame>
        <p:nvGraphicFramePr>
          <p:cNvPr id="4" name="Содержимое 3"/>
          <p:cNvGraphicFramePr>
            <a:graphicFrameLocks noGrp="1"/>
          </p:cNvGraphicFramePr>
          <p:nvPr>
            <p:ph idx="1"/>
          </p:nvPr>
        </p:nvGraphicFramePr>
        <p:xfrm>
          <a:off x="218209" y="987136"/>
          <a:ext cx="8738755"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7902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1"/>
            <a:ext cx="8082905" cy="1337732"/>
          </a:xfrm>
        </p:spPr>
        <p:txBody>
          <a:bodyPr>
            <a:normAutofit/>
          </a:bodyPr>
          <a:lstStyle/>
          <a:p>
            <a:r>
              <a:rPr lang="ru-RU" sz="3600" dirty="0">
                <a:solidFill>
                  <a:schemeClr val="accent1">
                    <a:lumMod val="50000"/>
                  </a:schemeClr>
                </a:solidFill>
                <a:latin typeface="+mn-lt"/>
              </a:rPr>
              <a:t>Вибрация и ее воздействие на человека</a:t>
            </a:r>
          </a:p>
        </p:txBody>
      </p:sp>
      <p:graphicFrame>
        <p:nvGraphicFramePr>
          <p:cNvPr id="4" name="Содержимое 3"/>
          <p:cNvGraphicFramePr>
            <a:graphicFrameLocks noGrp="1"/>
          </p:cNvGraphicFramePr>
          <p:nvPr>
            <p:ph idx="1"/>
          </p:nvPr>
        </p:nvGraphicFramePr>
        <p:xfrm>
          <a:off x="259773" y="883226"/>
          <a:ext cx="8624454" cy="5652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37902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1"/>
            <a:ext cx="8082905" cy="1337732"/>
          </a:xfrm>
        </p:spPr>
        <p:txBody>
          <a:bodyPr>
            <a:normAutofit/>
          </a:bodyPr>
          <a:lstStyle/>
          <a:p>
            <a:r>
              <a:rPr lang="ru-RU" sz="3600" dirty="0">
                <a:solidFill>
                  <a:schemeClr val="accent1">
                    <a:lumMod val="50000"/>
                  </a:schemeClr>
                </a:solidFill>
                <a:latin typeface="+mn-lt"/>
              </a:rPr>
              <a:t>Вибрация и ее воздействие на человека</a:t>
            </a:r>
          </a:p>
        </p:txBody>
      </p:sp>
      <p:sp>
        <p:nvSpPr>
          <p:cNvPr id="3" name="Объект 2"/>
          <p:cNvSpPr>
            <a:spLocks noGrp="1"/>
          </p:cNvSpPr>
          <p:nvPr>
            <p:ph idx="1"/>
          </p:nvPr>
        </p:nvSpPr>
        <p:spPr/>
        <p:txBody>
          <a:bodyPr>
            <a:normAutofit/>
          </a:bodyPr>
          <a:lstStyle/>
          <a:p>
            <a:pPr>
              <a:buNone/>
            </a:pPr>
            <a:r>
              <a:rPr lang="ru-RU" dirty="0" smtClean="0"/>
              <a:t>Действие вибрации на человека зависит от:</a:t>
            </a:r>
          </a:p>
          <a:p>
            <a:r>
              <a:rPr lang="ru-RU" dirty="0" smtClean="0"/>
              <a:t>частоты и уровня вибрации;</a:t>
            </a:r>
          </a:p>
          <a:p>
            <a:r>
              <a:rPr lang="ru-RU" dirty="0" smtClean="0"/>
              <a:t>продолжительности </a:t>
            </a:r>
            <a:r>
              <a:rPr lang="ru-RU" dirty="0"/>
              <a:t>воздействия;</a:t>
            </a:r>
          </a:p>
          <a:p>
            <a:r>
              <a:rPr lang="ru-RU" dirty="0" smtClean="0"/>
              <a:t>места </a:t>
            </a:r>
            <a:r>
              <a:rPr lang="ru-RU" dirty="0"/>
              <a:t>приложения вибрации;</a:t>
            </a:r>
          </a:p>
          <a:p>
            <a:r>
              <a:rPr lang="ru-RU" dirty="0" smtClean="0"/>
              <a:t>направления </a:t>
            </a:r>
            <a:r>
              <a:rPr lang="ru-RU" dirty="0"/>
              <a:t>оси вибрационного воздействия;</a:t>
            </a:r>
          </a:p>
          <a:p>
            <a:r>
              <a:rPr lang="ru-RU" dirty="0" smtClean="0"/>
              <a:t>индивидуальных </a:t>
            </a:r>
            <a:r>
              <a:rPr lang="ru-RU" dirty="0"/>
              <a:t>способностей организма человека воспринимать вибрацию;</a:t>
            </a:r>
          </a:p>
          <a:p>
            <a:r>
              <a:rPr lang="ru-RU" dirty="0" smtClean="0"/>
              <a:t>условий </a:t>
            </a:r>
            <a:r>
              <a:rPr lang="ru-RU" dirty="0"/>
              <a:t>возникновения резонанса и др</a:t>
            </a:r>
            <a:r>
              <a:rPr lang="ru-RU" dirty="0" smtClean="0"/>
              <a:t>.</a:t>
            </a:r>
          </a:p>
        </p:txBody>
      </p:sp>
    </p:spTree>
    <p:extLst>
      <p:ext uri="{BB962C8B-B14F-4D97-AF65-F5344CB8AC3E}">
        <p14:creationId xmlns:p14="http://schemas.microsoft.com/office/powerpoint/2010/main" val="15137902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1"/>
            <a:ext cx="8082905" cy="1337732"/>
          </a:xfrm>
        </p:spPr>
        <p:txBody>
          <a:bodyPr>
            <a:normAutofit/>
          </a:bodyPr>
          <a:lstStyle/>
          <a:p>
            <a:r>
              <a:rPr lang="ru-RU" sz="3600" dirty="0">
                <a:solidFill>
                  <a:schemeClr val="accent1">
                    <a:lumMod val="50000"/>
                  </a:schemeClr>
                </a:solidFill>
                <a:latin typeface="+mn-lt"/>
              </a:rPr>
              <a:t>Вибрация и ее воздействие на человека</a:t>
            </a:r>
          </a:p>
        </p:txBody>
      </p:sp>
      <p:sp>
        <p:nvSpPr>
          <p:cNvPr id="3" name="Объект 2"/>
          <p:cNvSpPr>
            <a:spLocks noGrp="1"/>
          </p:cNvSpPr>
          <p:nvPr>
            <p:ph idx="1"/>
          </p:nvPr>
        </p:nvSpPr>
        <p:spPr/>
        <p:txBody>
          <a:bodyPr>
            <a:normAutofit fontScale="85000" lnSpcReduction="20000"/>
          </a:bodyPr>
          <a:lstStyle/>
          <a:p>
            <a:r>
              <a:rPr lang="ru-RU" dirty="0" smtClean="0"/>
              <a:t>   При </a:t>
            </a:r>
            <a:r>
              <a:rPr lang="ru-RU" dirty="0"/>
              <a:t>совпадении собственных частот внутренних органов человека и отдельных частей его тела с частотой вынужденной вибрации возникает явление резонанса, при котором резко возрастает амплитуда колебаний органов и частей тела. При этом могут возникнуть болевые ощущения в отдельных органах, а при очень высоких уровнях вибрации – даже травмы, разрывы связок, артерий. </a:t>
            </a:r>
          </a:p>
          <a:p>
            <a:r>
              <a:rPr lang="ru-RU" dirty="0"/>
              <a:t>   Колебания с частотой менее 0,7 Гц получили название качка. </a:t>
            </a:r>
            <a:r>
              <a:rPr lang="ru-RU" dirty="0" smtClean="0"/>
              <a:t>При  ней происходят </a:t>
            </a:r>
            <a:r>
              <a:rPr lang="ru-RU" dirty="0"/>
              <a:t>нарушения в вестибулярном </a:t>
            </a:r>
            <a:r>
              <a:rPr lang="ru-RU" dirty="0" smtClean="0"/>
              <a:t>аппарате.</a:t>
            </a:r>
            <a:endParaRPr lang="ru-RU" dirty="0"/>
          </a:p>
          <a:p>
            <a:r>
              <a:rPr lang="ru-RU" dirty="0"/>
              <a:t>   При частотах вибрации менее 16 Гц кроме явлений резонанса у человека возникает подавленное состояние, чувство страха, тревоги, угнетается центральная нервная система.</a:t>
            </a:r>
          </a:p>
        </p:txBody>
      </p:sp>
    </p:spTree>
    <p:extLst>
      <p:ext uri="{BB962C8B-B14F-4D97-AF65-F5344CB8AC3E}">
        <p14:creationId xmlns:p14="http://schemas.microsoft.com/office/powerpoint/2010/main" val="151379022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636" y="1"/>
            <a:ext cx="8082905" cy="1337732"/>
          </a:xfrm>
        </p:spPr>
        <p:txBody>
          <a:bodyPr>
            <a:normAutofit/>
          </a:bodyPr>
          <a:lstStyle/>
          <a:p>
            <a:r>
              <a:rPr lang="ru-RU" sz="3600" dirty="0">
                <a:solidFill>
                  <a:schemeClr val="accent1">
                    <a:lumMod val="50000"/>
                  </a:schemeClr>
                </a:solidFill>
                <a:latin typeface="+mn-lt"/>
              </a:rPr>
              <a:t>Вибрация и ее воздействие на человека</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2509" y="1091045"/>
            <a:ext cx="8582891" cy="5476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58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solidFill>
                  <a:schemeClr val="accent1">
                    <a:lumMod val="50000"/>
                  </a:schemeClr>
                </a:solidFill>
                <a:latin typeface="+mn-lt"/>
              </a:rPr>
              <a:t>Защита от вибрации</a:t>
            </a:r>
          </a:p>
        </p:txBody>
      </p:sp>
      <p:graphicFrame>
        <p:nvGraphicFramePr>
          <p:cNvPr id="4" name="Содержимое 3"/>
          <p:cNvGraphicFramePr>
            <a:graphicFrameLocks noGrp="1"/>
          </p:cNvGraphicFramePr>
          <p:nvPr>
            <p:ph idx="1"/>
          </p:nvPr>
        </p:nvGraphicFramePr>
        <p:xfrm>
          <a:off x="342900" y="976745"/>
          <a:ext cx="8572500" cy="5200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147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074" y="1"/>
            <a:ext cx="8124468" cy="1337732"/>
          </a:xfrm>
        </p:spPr>
        <p:txBody>
          <a:bodyPr/>
          <a:lstStyle/>
          <a:p>
            <a:r>
              <a:rPr lang="ru-RU" dirty="0">
                <a:solidFill>
                  <a:schemeClr val="accent1">
                    <a:lumMod val="50000"/>
                  </a:schemeClr>
                </a:solidFill>
                <a:latin typeface="+mn-lt"/>
              </a:rPr>
              <a:t>Шум и его воздействие на человека</a:t>
            </a:r>
          </a:p>
        </p:txBody>
      </p:sp>
      <p:sp>
        <p:nvSpPr>
          <p:cNvPr id="3" name="Объект 2"/>
          <p:cNvSpPr>
            <a:spLocks noGrp="1"/>
          </p:cNvSpPr>
          <p:nvPr>
            <p:ph idx="1"/>
          </p:nvPr>
        </p:nvSpPr>
        <p:spPr>
          <a:xfrm>
            <a:off x="249382" y="935182"/>
            <a:ext cx="8666018" cy="5756563"/>
          </a:xfrm>
        </p:spPr>
        <p:txBody>
          <a:bodyPr>
            <a:normAutofit/>
          </a:bodyPr>
          <a:lstStyle/>
          <a:p>
            <a:r>
              <a:rPr lang="ru-RU" dirty="0"/>
              <a:t>Акустическими колебаниями называют колебания упругой среды.</a:t>
            </a:r>
          </a:p>
          <a:p>
            <a:r>
              <a:rPr lang="ru-RU" dirty="0"/>
              <a:t>   Акустические колебания в диапазоне частот 16 … 20000 Гц, воспринимаемые ухом человека с нормальным слухом, называют звуковыми. Акустические колебания с частотой менее 16 Гц называют инфразвуковыми, выше 20 кГц – ультразвуковыми. </a:t>
            </a:r>
          </a:p>
          <a:p>
            <a:r>
              <a:rPr lang="ru-RU" dirty="0"/>
              <a:t>   Шумом принято называть апериодические звуки различной интенсивности и частоты. С физиологической точки зрения шум – это всякий неблагоприятно воспринимаемый человеком звук.</a:t>
            </a:r>
          </a:p>
          <a:p>
            <a:endParaRPr lang="ru-RU" dirty="0"/>
          </a:p>
        </p:txBody>
      </p:sp>
    </p:spTree>
    <p:extLst>
      <p:ext uri="{BB962C8B-B14F-4D97-AF65-F5344CB8AC3E}">
        <p14:creationId xmlns:p14="http://schemas.microsoft.com/office/powerpoint/2010/main" val="33573101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10271</Words>
  <Application>Microsoft Office PowerPoint</Application>
  <PresentationFormat>Экран (4:3)</PresentationFormat>
  <Paragraphs>957</Paragraphs>
  <Slides>147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147</vt:i4>
      </vt:variant>
    </vt:vector>
  </HeadingPairs>
  <TitlesOfParts>
    <vt:vector size="153" baseType="lpstr">
      <vt:lpstr>Arial</vt:lpstr>
      <vt:lpstr>Calibri</vt:lpstr>
      <vt:lpstr>Calibri Light</vt:lpstr>
      <vt:lpstr>Cambria Math</vt:lpstr>
      <vt:lpstr>Times New Roman</vt:lpstr>
      <vt:lpstr>Office Theme</vt:lpstr>
      <vt:lpstr>Охрана труда</vt:lpstr>
      <vt:lpstr>Вопросы:</vt:lpstr>
      <vt:lpstr>Определение </vt:lpstr>
      <vt:lpstr>Определение </vt:lpstr>
      <vt:lpstr>Правовые и нормативные основы безопасности труда</vt:lpstr>
      <vt:lpstr>Правовые и нормативные основы безопасности труда</vt:lpstr>
      <vt:lpstr>Правовые и нормативные основы безопасности труда</vt:lpstr>
      <vt:lpstr>Правовые и нормативные основы безопасности труда</vt:lpstr>
      <vt:lpstr>Основные направления государственной политики в области охраны труда</vt:lpstr>
      <vt:lpstr>Основные направления государственной политики в области охраны труда</vt:lpstr>
      <vt:lpstr>Основные направления государственной политики в области охраны труда</vt:lpstr>
      <vt:lpstr>Каждый работник имеет право на:</vt:lpstr>
      <vt:lpstr>Каждый работник имеет право на:</vt:lpstr>
      <vt:lpstr>Каждый работник имеет право на:</vt:lpstr>
      <vt:lpstr>Работник обязан:</vt:lpstr>
      <vt:lpstr> Обязанности работодателя по обеспечению безопасных условий и охраны труда:</vt:lpstr>
      <vt:lpstr> Работодатель обязан обеспечить:</vt:lpstr>
      <vt:lpstr> Работодатель обязан обеспечить:</vt:lpstr>
      <vt:lpstr> Работодатель обязан обеспечить:</vt:lpstr>
      <vt:lpstr>Федеральная инспекция труда</vt:lpstr>
      <vt:lpstr>Основные задачи Федеральной инспекции труда</vt:lpstr>
      <vt:lpstr>Права  инспектора труда на предприятии:</vt:lpstr>
      <vt:lpstr>Права  инспектора труда на предприятии:</vt:lpstr>
      <vt:lpstr> О чём необходимо помнить работодателю:</vt:lpstr>
      <vt:lpstr>Документы по охране труда:</vt:lpstr>
      <vt:lpstr>Документы по охране труда :</vt:lpstr>
      <vt:lpstr>Что закрепляют?</vt:lpstr>
      <vt:lpstr>Что необходимо учитывать при разработке?</vt:lpstr>
      <vt:lpstr> Служба охраны труда</vt:lpstr>
      <vt:lpstr>Аттестация рабочих мест:</vt:lpstr>
      <vt:lpstr>Аттестация рабочих мест:</vt:lpstr>
      <vt:lpstr>Аттестация рабочих мест:</vt:lpstr>
      <vt:lpstr>Средства индивидуальной защиты:</vt:lpstr>
      <vt:lpstr>Обучение и проверка знаний по охране труда</vt:lpstr>
      <vt:lpstr>Обучение и проверка знаний по охране труда</vt:lpstr>
      <vt:lpstr>Обучение и проверка знаний по охране труда</vt:lpstr>
      <vt:lpstr>Обучение и проверка знаний по охране труда</vt:lpstr>
      <vt:lpstr> Медицинские осмотры</vt:lpstr>
      <vt:lpstr> Медицинские осмотры</vt:lpstr>
      <vt:lpstr>Рабочее время</vt:lpstr>
      <vt:lpstr>Рабочее время</vt:lpstr>
      <vt:lpstr>Рабочее время</vt:lpstr>
      <vt:lpstr>Рабочее время</vt:lpstr>
      <vt:lpstr>Рабочее время</vt:lpstr>
      <vt:lpstr>Рабочее время</vt:lpstr>
      <vt:lpstr>Рабочее время</vt:lpstr>
      <vt:lpstr>Рабочее время</vt:lpstr>
      <vt:lpstr>Рабочее время</vt:lpstr>
      <vt:lpstr>Рабочее время</vt:lpstr>
      <vt:lpstr>Рабочее время</vt:lpstr>
      <vt:lpstr>Рабочее время</vt:lpstr>
      <vt:lpstr>Время отдыха</vt:lpstr>
      <vt:lpstr>Время отдыха</vt:lpstr>
      <vt:lpstr>Время отдыха</vt:lpstr>
      <vt:lpstr>Охрана труда подростков</vt:lpstr>
      <vt:lpstr>Охрана труда подростков</vt:lpstr>
      <vt:lpstr>Охрана труда подростков</vt:lpstr>
      <vt:lpstr>Трудовой договор</vt:lpstr>
      <vt:lpstr>Трудовой договор</vt:lpstr>
      <vt:lpstr>Трудовой договор</vt:lpstr>
      <vt:lpstr>Трудовой договор</vt:lpstr>
      <vt:lpstr>Трудовой договор</vt:lpstr>
      <vt:lpstr>Трудовой договор</vt:lpstr>
      <vt:lpstr>Трудовой договор</vt:lpstr>
      <vt:lpstr>Трудовой договор</vt:lpstr>
      <vt:lpstr>Трудовой договор</vt:lpstr>
      <vt:lpstr>Виды и условия трудовой деятельности человека</vt:lpstr>
      <vt:lpstr>Виды и условия трудовой деятельности человека</vt:lpstr>
      <vt:lpstr>Виды и условия трудовой деятельности человека</vt:lpstr>
      <vt:lpstr>Виды и условия трудовой деятельности человека</vt:lpstr>
      <vt:lpstr>Виды и условия трудовой деятельности человека</vt:lpstr>
      <vt:lpstr>Гигиена труда</vt:lpstr>
      <vt:lpstr>Гигиена труда</vt:lpstr>
      <vt:lpstr>Параметры микроклимата</vt:lpstr>
      <vt:lpstr>Параметры микроклимата</vt:lpstr>
      <vt:lpstr>Параметры микроклимата</vt:lpstr>
      <vt:lpstr>Параметры микроклимата</vt:lpstr>
      <vt:lpstr>Параметры микроклимата</vt:lpstr>
      <vt:lpstr>Параметры микроклимата</vt:lpstr>
      <vt:lpstr>Методы обеспечения комфортных климатических условий в помещении</vt:lpstr>
      <vt:lpstr>Методы обеспечения комфортных климатических условий в помещении</vt:lpstr>
      <vt:lpstr>Методы обеспечения комфортных климатических условий в помещении</vt:lpstr>
      <vt:lpstr>Классификация и воздействие вредных веществ на человека</vt:lpstr>
      <vt:lpstr>Классификация и воздействие вредных веществ на человека</vt:lpstr>
      <vt:lpstr>Классификация и воздействие вредных веществ на человека</vt:lpstr>
      <vt:lpstr>Классификация и воздействие вредных веществ на человека</vt:lpstr>
      <vt:lpstr>Классификация и воздействие вредных веществ на человека</vt:lpstr>
      <vt:lpstr>Классификация и воздействие вредных веществ на человека</vt:lpstr>
      <vt:lpstr>Меры безопасности при работе с вредными веществами</vt:lpstr>
      <vt:lpstr>Вибрация и ее воздействие на человека</vt:lpstr>
      <vt:lpstr>Вибрация и ее воздействие на человека</vt:lpstr>
      <vt:lpstr>Вибрация и ее воздействие на человека</vt:lpstr>
      <vt:lpstr>Вибрация и ее воздействие на человека</vt:lpstr>
      <vt:lpstr>Вибрация и ее воздействие на человека</vt:lpstr>
      <vt:lpstr>Вибрация и ее воздействие на человека</vt:lpstr>
      <vt:lpstr>Вибрация и ее воздействие на человека</vt:lpstr>
      <vt:lpstr>Вибрация и ее воздействие на человека</vt:lpstr>
      <vt:lpstr>Защита от вибрации</vt:lpstr>
      <vt:lpstr>Шум и его воздействие на человека</vt:lpstr>
      <vt:lpstr>Шум и его воздействие на человека</vt:lpstr>
      <vt:lpstr>Шум и его воздействие на человека</vt:lpstr>
      <vt:lpstr>Шум и его воздействие на человека</vt:lpstr>
      <vt:lpstr>Шум и его воздействие на человека</vt:lpstr>
      <vt:lpstr>Шум и его воздействие на человека</vt:lpstr>
      <vt:lpstr>Шум и его воздействие на человека</vt:lpstr>
      <vt:lpstr>Защита от шума</vt:lpstr>
      <vt:lpstr>Характеристики освещенности и световой среды</vt:lpstr>
      <vt:lpstr>Характеристики освещенности и световой среды</vt:lpstr>
      <vt:lpstr>Характеристики освещенности и световой среды</vt:lpstr>
      <vt:lpstr>Характеристики освещенности и световой среды</vt:lpstr>
      <vt:lpstr>Виды освещения</vt:lpstr>
      <vt:lpstr>Виды освещения</vt:lpstr>
      <vt:lpstr>Виды освещения</vt:lpstr>
      <vt:lpstr>Виды освещения</vt:lpstr>
      <vt:lpstr>Виды освещения</vt:lpstr>
      <vt:lpstr>Виды освещения</vt:lpstr>
      <vt:lpstr>Искусственные источники света. Светильники</vt:lpstr>
      <vt:lpstr>Искусственные источники света. Светильники</vt:lpstr>
      <vt:lpstr>Параметры электрического тока и источники электроопасности</vt:lpstr>
      <vt:lpstr>Параметры электрического тока и источники электроопасности</vt:lpstr>
      <vt:lpstr>Параметры электрического тока и источники электроопасности</vt:lpstr>
      <vt:lpstr>Параметры электрического тока и источники электроопасности</vt:lpstr>
      <vt:lpstr>Воздействие электрического тока на человека</vt:lpstr>
      <vt:lpstr>Воздействие электрического тока на человека</vt:lpstr>
      <vt:lpstr>Воздействие электрического тока на человека</vt:lpstr>
      <vt:lpstr>Воздействие электрического тока на человека</vt:lpstr>
      <vt:lpstr>Методы и средства обеспечения электробезопасности</vt:lpstr>
      <vt:lpstr>Методы и средства обеспечения электробезопасности</vt:lpstr>
      <vt:lpstr>Оказание первой помощи пострадавшим от воздействия электрического тока</vt:lpstr>
      <vt:lpstr>Оказание первой помощи пострадавшим от воздействия электрического тока</vt:lpstr>
      <vt:lpstr>Причины травматизма</vt:lpstr>
      <vt:lpstr>Причины травматизма</vt:lpstr>
      <vt:lpstr>Причины травматизма</vt:lpstr>
      <vt:lpstr>Классификация несчастных случаев на производстве</vt:lpstr>
      <vt:lpstr>Классификация несчастных случаев на производстве</vt:lpstr>
      <vt:lpstr>Классификация несчастных случаев на производстве</vt:lpstr>
      <vt:lpstr>Расследование несчастных случаев на производстве</vt:lpstr>
      <vt:lpstr>Расследование несчастных случаев на производстве</vt:lpstr>
      <vt:lpstr> Действия работника и работодателя при несчастных случаях</vt:lpstr>
      <vt:lpstr> Действия работника и работодателя при несчастных случаях</vt:lpstr>
      <vt:lpstr> Действия работника и работодателя при несчастных случаях</vt:lpstr>
      <vt:lpstr> Действия работника и работодателя при несчастных случаях</vt:lpstr>
      <vt:lpstr> Действия работника и работодателя при несчастных случаях</vt:lpstr>
      <vt:lpstr>Документальное оформление результатов расследования несчастного случая на производстве</vt:lpstr>
      <vt:lpstr>Ответственность работодателя</vt:lpstr>
      <vt:lpstr>Выплаты пострадавшему работнику</vt:lpstr>
      <vt:lpstr>Анализ производственного травматизма</vt:lpstr>
    </vt:vector>
  </TitlesOfParts>
  <Company>PJSC "New Engineering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Витя</cp:lastModifiedBy>
  <cp:revision>67</cp:revision>
  <cp:lastPrinted>2022-12-06T05:47:02Z</cp:lastPrinted>
  <dcterms:created xsi:type="dcterms:W3CDTF">2016-11-18T14:12:19Z</dcterms:created>
  <dcterms:modified xsi:type="dcterms:W3CDTF">2023-09-06T07:48:57Z</dcterms:modified>
</cp:coreProperties>
</file>